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1"/>
  </p:notesMasterIdLst>
  <p:sldIdLst>
    <p:sldId id="256" r:id="rId2"/>
    <p:sldId id="258" r:id="rId3"/>
    <p:sldId id="313" r:id="rId4"/>
    <p:sldId id="314" r:id="rId5"/>
    <p:sldId id="304" r:id="rId6"/>
    <p:sldId id="265" r:id="rId7"/>
    <p:sldId id="315" r:id="rId8"/>
    <p:sldId id="272" r:id="rId9"/>
    <p:sldId id="283" r:id="rId10"/>
    <p:sldId id="284" r:id="rId11"/>
    <p:sldId id="316" r:id="rId12"/>
    <p:sldId id="260" r:id="rId13"/>
    <p:sldId id="305" r:id="rId14"/>
    <p:sldId id="307" r:id="rId15"/>
    <p:sldId id="306" r:id="rId16"/>
    <p:sldId id="308" r:id="rId17"/>
    <p:sldId id="317" r:id="rId18"/>
    <p:sldId id="310" r:id="rId19"/>
    <p:sldId id="319" r:id="rId20"/>
    <p:sldId id="318" r:id="rId21"/>
    <p:sldId id="309" r:id="rId22"/>
    <p:sldId id="264" r:id="rId23"/>
    <p:sldId id="292" r:id="rId24"/>
    <p:sldId id="295" r:id="rId25"/>
    <p:sldId id="293" r:id="rId26"/>
    <p:sldId id="297" r:id="rId27"/>
    <p:sldId id="320" r:id="rId28"/>
    <p:sldId id="311" r:id="rId29"/>
    <p:sldId id="32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830811-763D-4E84-BABE-07444928A0DB}" v="103" dt="2026-02-19T00:10:58.2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7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P Ryan" userId="5800b0af-ccc7-481a-8028-7d5ba34bc007" providerId="ADAL" clId="{0D235256-6C71-4A40-B77C-90CCA2CFB605}"/>
    <pc:docChg chg="undo custSel addSld delSld modSld sldOrd">
      <pc:chgData name="Aaron P Ryan" userId="5800b0af-ccc7-481a-8028-7d5ba34bc007" providerId="ADAL" clId="{0D235256-6C71-4A40-B77C-90CCA2CFB605}" dt="2026-02-19T00:09:40.510" v="12983" actId="20577"/>
      <pc:docMkLst>
        <pc:docMk/>
      </pc:docMkLst>
      <pc:sldChg chg="addSp delSp modSp add mod ord chgLayout">
        <pc:chgData name="Aaron P Ryan" userId="5800b0af-ccc7-481a-8028-7d5ba34bc007" providerId="ADAL" clId="{0D235256-6C71-4A40-B77C-90CCA2CFB605}" dt="2026-02-12T19:13:35.605" v="78" actId="20577"/>
        <pc:sldMkLst>
          <pc:docMk/>
          <pc:sldMk cId="1034389566" sldId="256"/>
        </pc:sldMkLst>
        <pc:spChg chg="mod ord">
          <ac:chgData name="Aaron P Ryan" userId="5800b0af-ccc7-481a-8028-7d5ba34bc007" providerId="ADAL" clId="{0D235256-6C71-4A40-B77C-90CCA2CFB605}" dt="2026-02-12T19:13:35.605" v="78" actId="20577"/>
          <ac:spMkLst>
            <pc:docMk/>
            <pc:sldMk cId="1034389566" sldId="256"/>
            <ac:spMk id="2" creationId="{00000000-0000-0000-0000-000000000000}"/>
          </ac:spMkLst>
        </pc:spChg>
        <pc:spChg chg="add mod ord">
          <ac:chgData name="Aaron P Ryan" userId="5800b0af-ccc7-481a-8028-7d5ba34bc007" providerId="ADAL" clId="{0D235256-6C71-4A40-B77C-90CCA2CFB605}" dt="2026-02-12T14:17:58.647" v="20" actId="6264"/>
          <ac:spMkLst>
            <pc:docMk/>
            <pc:sldMk cId="1034389566" sldId="256"/>
            <ac:spMk id="12" creationId="{3C0E5A7A-FCBE-39B5-FA83-84C28A06F0E6}"/>
          </ac:spMkLst>
        </pc:spChg>
      </pc:sldChg>
      <pc:sldChg chg="addSp delSp modSp add mod ord chgLayout">
        <pc:chgData name="Aaron P Ryan" userId="5800b0af-ccc7-481a-8028-7d5ba34bc007" providerId="ADAL" clId="{0D235256-6C71-4A40-B77C-90CCA2CFB605}" dt="2026-02-12T19:31:25.660" v="837" actId="20577"/>
        <pc:sldMkLst>
          <pc:docMk/>
          <pc:sldMk cId="2496646905" sldId="258"/>
        </pc:sldMkLst>
        <pc:spChg chg="mod ord">
          <ac:chgData name="Aaron P Ryan" userId="5800b0af-ccc7-481a-8028-7d5ba34bc007" providerId="ADAL" clId="{0D235256-6C71-4A40-B77C-90CCA2CFB605}" dt="2026-02-12T15:19:11.073" v="56" actId="1076"/>
          <ac:spMkLst>
            <pc:docMk/>
            <pc:sldMk cId="2496646905" sldId="258"/>
            <ac:spMk id="2" creationId="{00000000-0000-0000-0000-000000000000}"/>
          </ac:spMkLst>
        </pc:spChg>
        <pc:spChg chg="mod ord">
          <ac:chgData name="Aaron P Ryan" userId="5800b0af-ccc7-481a-8028-7d5ba34bc007" providerId="ADAL" clId="{0D235256-6C71-4A40-B77C-90CCA2CFB605}" dt="2026-02-12T19:31:25.660" v="837" actId="20577"/>
          <ac:spMkLst>
            <pc:docMk/>
            <pc:sldMk cId="2496646905" sldId="258"/>
            <ac:spMk id="3" creationId="{00000000-0000-0000-0000-000000000000}"/>
          </ac:spMkLst>
        </pc:spChg>
        <pc:spChg chg="mod">
          <ac:chgData name="Aaron P Ryan" userId="5800b0af-ccc7-481a-8028-7d5ba34bc007" providerId="ADAL" clId="{0D235256-6C71-4A40-B77C-90CCA2CFB605}" dt="2026-02-12T19:20:54.664" v="218" actId="255"/>
          <ac:spMkLst>
            <pc:docMk/>
            <pc:sldMk cId="2496646905" sldId="258"/>
            <ac:spMk id="7" creationId="{00000000-0000-0000-0000-000000000000}"/>
          </ac:spMkLst>
        </pc:spChg>
        <pc:spChg chg="mod">
          <ac:chgData name="Aaron P Ryan" userId="5800b0af-ccc7-481a-8028-7d5ba34bc007" providerId="ADAL" clId="{0D235256-6C71-4A40-B77C-90CCA2CFB605}" dt="2026-02-12T19:20:50.282" v="217" actId="255"/>
          <ac:spMkLst>
            <pc:docMk/>
            <pc:sldMk cId="2496646905" sldId="258"/>
            <ac:spMk id="8" creationId="{00000000-0000-0000-0000-000000000000}"/>
          </ac:spMkLst>
        </pc:spChg>
        <pc:spChg chg="mod">
          <ac:chgData name="Aaron P Ryan" userId="5800b0af-ccc7-481a-8028-7d5ba34bc007" providerId="ADAL" clId="{0D235256-6C71-4A40-B77C-90CCA2CFB605}" dt="2026-02-12T19:20:41.894" v="215" actId="255"/>
          <ac:spMkLst>
            <pc:docMk/>
            <pc:sldMk cId="2496646905" sldId="258"/>
            <ac:spMk id="9" creationId="{00000000-0000-0000-0000-000000000000}"/>
          </ac:spMkLst>
        </pc:spChg>
        <pc:grpChg chg="add mod">
          <ac:chgData name="Aaron P Ryan" userId="5800b0af-ccc7-481a-8028-7d5ba34bc007" providerId="ADAL" clId="{0D235256-6C71-4A40-B77C-90CCA2CFB605}" dt="2026-02-12T19:19:53.839" v="154" actId="1076"/>
          <ac:grpSpMkLst>
            <pc:docMk/>
            <pc:sldMk cId="2496646905" sldId="258"/>
            <ac:grpSpMk id="18" creationId="{A5437A1C-A123-50B8-7E12-B50809FFCC65}"/>
          </ac:grpSpMkLst>
        </pc:grpChg>
        <pc:cxnChg chg="mod">
          <ac:chgData name="Aaron P Ryan" userId="5800b0af-ccc7-481a-8028-7d5ba34bc007" providerId="ADAL" clId="{0D235256-6C71-4A40-B77C-90CCA2CFB605}" dt="2026-02-12T15:19:16.559" v="57" actId="164"/>
          <ac:cxnSpMkLst>
            <pc:docMk/>
            <pc:sldMk cId="2496646905" sldId="258"/>
            <ac:cxnSpMk id="11" creationId="{00000000-0000-0000-0000-000000000000}"/>
          </ac:cxnSpMkLst>
        </pc:cxnChg>
        <pc:cxnChg chg="mod">
          <ac:chgData name="Aaron P Ryan" userId="5800b0af-ccc7-481a-8028-7d5ba34bc007" providerId="ADAL" clId="{0D235256-6C71-4A40-B77C-90CCA2CFB605}" dt="2026-02-12T15:19:16.559" v="57" actId="164"/>
          <ac:cxnSpMkLst>
            <pc:docMk/>
            <pc:sldMk cId="2496646905" sldId="258"/>
            <ac:cxnSpMk id="12" creationId="{00000000-0000-0000-0000-000000000000}"/>
          </ac:cxnSpMkLst>
        </pc:cxnChg>
      </pc:sldChg>
      <pc:sldChg chg="addSp delSp modSp add del mod chgLayout">
        <pc:chgData name="Aaron P Ryan" userId="5800b0af-ccc7-481a-8028-7d5ba34bc007" providerId="ADAL" clId="{0D235256-6C71-4A40-B77C-90CCA2CFB605}" dt="2026-02-18T22:43:42.968" v="8295" actId="47"/>
        <pc:sldMkLst>
          <pc:docMk/>
          <pc:sldMk cId="976858190" sldId="259"/>
        </pc:sldMkLst>
      </pc:sldChg>
      <pc:sldChg chg="addSp delSp modSp add mod ord chgLayout">
        <pc:chgData name="Aaron P Ryan" userId="5800b0af-ccc7-481a-8028-7d5ba34bc007" providerId="ADAL" clId="{0D235256-6C71-4A40-B77C-90CCA2CFB605}" dt="2026-02-18T22:32:27.488" v="7828" actId="20577"/>
        <pc:sldMkLst>
          <pc:docMk/>
          <pc:sldMk cId="15449159" sldId="260"/>
        </pc:sldMkLst>
        <pc:spChg chg="mod ord">
          <ac:chgData name="Aaron P Ryan" userId="5800b0af-ccc7-481a-8028-7d5ba34bc007" providerId="ADAL" clId="{0D235256-6C71-4A40-B77C-90CCA2CFB605}" dt="2026-02-12T14:17:58.647" v="20" actId="6264"/>
          <ac:spMkLst>
            <pc:docMk/>
            <pc:sldMk cId="15449159" sldId="260"/>
            <ac:spMk id="2" creationId="{00000000-0000-0000-0000-000000000000}"/>
          </ac:spMkLst>
        </pc:spChg>
        <pc:spChg chg="mod ord">
          <ac:chgData name="Aaron P Ryan" userId="5800b0af-ccc7-481a-8028-7d5ba34bc007" providerId="ADAL" clId="{0D235256-6C71-4A40-B77C-90CCA2CFB605}" dt="2026-02-18T22:32:27.488" v="7828" actId="20577"/>
          <ac:spMkLst>
            <pc:docMk/>
            <pc:sldMk cId="15449159" sldId="260"/>
            <ac:spMk id="3" creationId="{00000000-0000-0000-0000-000000000000}"/>
          </ac:spMkLst>
        </pc:spChg>
      </pc:sldChg>
      <pc:sldChg chg="addSp delSp modSp add del mod chgLayout">
        <pc:chgData name="Aaron P Ryan" userId="5800b0af-ccc7-481a-8028-7d5ba34bc007" providerId="ADAL" clId="{0D235256-6C71-4A40-B77C-90CCA2CFB605}" dt="2026-02-18T22:42:52.600" v="8277" actId="47"/>
        <pc:sldMkLst>
          <pc:docMk/>
          <pc:sldMk cId="2221760230" sldId="262"/>
        </pc:sldMkLst>
      </pc:sldChg>
      <pc:sldChg chg="modSp add mod ord">
        <pc:chgData name="Aaron P Ryan" userId="5800b0af-ccc7-481a-8028-7d5ba34bc007" providerId="ADAL" clId="{0D235256-6C71-4A40-B77C-90CCA2CFB605}" dt="2026-02-18T23:28:33.737" v="10224" actId="27636"/>
        <pc:sldMkLst>
          <pc:docMk/>
          <pc:sldMk cId="3102420662" sldId="264"/>
        </pc:sldMkLst>
        <pc:spChg chg="mod">
          <ac:chgData name="Aaron P Ryan" userId="5800b0af-ccc7-481a-8028-7d5ba34bc007" providerId="ADAL" clId="{0D235256-6C71-4A40-B77C-90CCA2CFB605}" dt="2026-02-18T23:28:33.737" v="10224" actId="27636"/>
          <ac:spMkLst>
            <pc:docMk/>
            <pc:sldMk cId="3102420662" sldId="264"/>
            <ac:spMk id="3" creationId="{00000000-0000-0000-0000-000000000000}"/>
          </ac:spMkLst>
        </pc:spChg>
      </pc:sldChg>
      <pc:sldChg chg="addSp delSp modSp add del mod chgLayout">
        <pc:chgData name="Aaron P Ryan" userId="5800b0af-ccc7-481a-8028-7d5ba34bc007" providerId="ADAL" clId="{0D235256-6C71-4A40-B77C-90CCA2CFB605}" dt="2026-02-18T22:44:18.572" v="8301" actId="2696"/>
        <pc:sldMkLst>
          <pc:docMk/>
          <pc:sldMk cId="3162769136" sldId="264"/>
        </pc:sldMkLst>
        <pc:spChg chg="mod ord">
          <ac:chgData name="Aaron P Ryan" userId="5800b0af-ccc7-481a-8028-7d5ba34bc007" providerId="ADAL" clId="{0D235256-6C71-4A40-B77C-90CCA2CFB605}" dt="2026-02-18T22:43:17.722" v="8291" actId="14100"/>
          <ac:spMkLst>
            <pc:docMk/>
            <pc:sldMk cId="3162769136" sldId="264"/>
            <ac:spMk id="3" creationId="{00000000-0000-0000-0000-000000000000}"/>
          </ac:spMkLst>
        </pc:spChg>
      </pc:sldChg>
      <pc:sldChg chg="addSp delSp modSp add mod ord chgLayout">
        <pc:chgData name="Aaron P Ryan" userId="5800b0af-ccc7-481a-8028-7d5ba34bc007" providerId="ADAL" clId="{0D235256-6C71-4A40-B77C-90CCA2CFB605}" dt="2026-02-18T20:42:33.370" v="3000" actId="20577"/>
        <pc:sldMkLst>
          <pc:docMk/>
          <pc:sldMk cId="1195090894" sldId="265"/>
        </pc:sldMkLst>
        <pc:spChg chg="mod ord">
          <ac:chgData name="Aaron P Ryan" userId="5800b0af-ccc7-481a-8028-7d5ba34bc007" providerId="ADAL" clId="{0D235256-6C71-4A40-B77C-90CCA2CFB605}" dt="2026-02-18T20:16:16.647" v="1888" actId="20577"/>
          <ac:spMkLst>
            <pc:docMk/>
            <pc:sldMk cId="1195090894" sldId="265"/>
            <ac:spMk id="2" creationId="{00000000-0000-0000-0000-000000000000}"/>
          </ac:spMkLst>
        </pc:spChg>
        <pc:spChg chg="mod ord">
          <ac:chgData name="Aaron P Ryan" userId="5800b0af-ccc7-481a-8028-7d5ba34bc007" providerId="ADAL" clId="{0D235256-6C71-4A40-B77C-90CCA2CFB605}" dt="2026-02-18T20:42:33.370" v="3000" actId="20577"/>
          <ac:spMkLst>
            <pc:docMk/>
            <pc:sldMk cId="1195090894" sldId="265"/>
            <ac:spMk id="3" creationId="{00000000-0000-0000-0000-000000000000}"/>
          </ac:spMkLst>
        </pc:spChg>
      </pc:sldChg>
      <pc:sldChg chg="addSp delSp modSp add del mod ord chgLayout">
        <pc:chgData name="Aaron P Ryan" userId="5800b0af-ccc7-481a-8028-7d5ba34bc007" providerId="ADAL" clId="{0D235256-6C71-4A40-B77C-90CCA2CFB605}" dt="2026-02-18T20:25:11.898" v="2016" actId="47"/>
        <pc:sldMkLst>
          <pc:docMk/>
          <pc:sldMk cId="2071151371" sldId="268"/>
        </pc:sldMkLst>
      </pc:sldChg>
      <pc:sldChg chg="addSp delSp modSp add del mod chgLayout">
        <pc:chgData name="Aaron P Ryan" userId="5800b0af-ccc7-481a-8028-7d5ba34bc007" providerId="ADAL" clId="{0D235256-6C71-4A40-B77C-90CCA2CFB605}" dt="2026-02-18T22:42:41.742" v="8275" actId="47"/>
        <pc:sldMkLst>
          <pc:docMk/>
          <pc:sldMk cId="2977206308" sldId="269"/>
        </pc:sldMkLst>
      </pc:sldChg>
      <pc:sldChg chg="addSp delSp modSp add del mod ord chgLayout">
        <pc:chgData name="Aaron P Ryan" userId="5800b0af-ccc7-481a-8028-7d5ba34bc007" providerId="ADAL" clId="{0D235256-6C71-4A40-B77C-90CCA2CFB605}" dt="2026-02-18T22:32:17.178" v="7801" actId="47"/>
        <pc:sldMkLst>
          <pc:docMk/>
          <pc:sldMk cId="1441357665" sldId="270"/>
        </pc:sldMkLst>
      </pc:sldChg>
      <pc:sldChg chg="addSp delSp modSp add mod ord chgLayout">
        <pc:chgData name="Aaron P Ryan" userId="5800b0af-ccc7-481a-8028-7d5ba34bc007" providerId="ADAL" clId="{0D235256-6C71-4A40-B77C-90CCA2CFB605}" dt="2026-02-18T21:52:28.997" v="4994" actId="20577"/>
        <pc:sldMkLst>
          <pc:docMk/>
          <pc:sldMk cId="1410613296" sldId="272"/>
        </pc:sldMkLst>
        <pc:spChg chg="mod ord">
          <ac:chgData name="Aaron P Ryan" userId="5800b0af-ccc7-481a-8028-7d5ba34bc007" providerId="ADAL" clId="{0D235256-6C71-4A40-B77C-90CCA2CFB605}" dt="2026-02-12T14:17:58.647" v="20" actId="6264"/>
          <ac:spMkLst>
            <pc:docMk/>
            <pc:sldMk cId="1410613296" sldId="272"/>
            <ac:spMk id="2" creationId="{00000000-0000-0000-0000-000000000000}"/>
          </ac:spMkLst>
        </pc:spChg>
        <pc:spChg chg="mod ord">
          <ac:chgData name="Aaron P Ryan" userId="5800b0af-ccc7-481a-8028-7d5ba34bc007" providerId="ADAL" clId="{0D235256-6C71-4A40-B77C-90CCA2CFB605}" dt="2026-02-18T21:52:28.997" v="4994" actId="20577"/>
          <ac:spMkLst>
            <pc:docMk/>
            <pc:sldMk cId="1410613296" sldId="272"/>
            <ac:spMk id="3" creationId="{00000000-0000-0000-0000-000000000000}"/>
          </ac:spMkLst>
        </pc:spChg>
      </pc:sldChg>
      <pc:sldChg chg="addSp delSp modSp add del mod chgLayout">
        <pc:chgData name="Aaron P Ryan" userId="5800b0af-ccc7-481a-8028-7d5ba34bc007" providerId="ADAL" clId="{0D235256-6C71-4A40-B77C-90CCA2CFB605}" dt="2026-02-18T22:42:48.424" v="8276" actId="47"/>
        <pc:sldMkLst>
          <pc:docMk/>
          <pc:sldMk cId="3444730281" sldId="273"/>
        </pc:sldMkLst>
      </pc:sldChg>
      <pc:sldChg chg="addSp delSp modSp add del mod ord chgLayout">
        <pc:chgData name="Aaron P Ryan" userId="5800b0af-ccc7-481a-8028-7d5ba34bc007" providerId="ADAL" clId="{0D235256-6C71-4A40-B77C-90CCA2CFB605}" dt="2026-02-18T22:06:59.160" v="5979" actId="47"/>
        <pc:sldMkLst>
          <pc:docMk/>
          <pc:sldMk cId="2683737746" sldId="276"/>
        </pc:sldMkLst>
      </pc:sldChg>
      <pc:sldChg chg="addSp delSp modSp add mod ord chgLayout">
        <pc:chgData name="Aaron P Ryan" userId="5800b0af-ccc7-481a-8028-7d5ba34bc007" providerId="ADAL" clId="{0D235256-6C71-4A40-B77C-90CCA2CFB605}" dt="2026-02-19T00:09:40.510" v="12983" actId="20577"/>
        <pc:sldMkLst>
          <pc:docMk/>
          <pc:sldMk cId="1832750846" sldId="283"/>
        </pc:sldMkLst>
        <pc:spChg chg="mod ord">
          <ac:chgData name="Aaron P Ryan" userId="5800b0af-ccc7-481a-8028-7d5ba34bc007" providerId="ADAL" clId="{0D235256-6C71-4A40-B77C-90CCA2CFB605}" dt="2026-02-12T14:17:58.647" v="20" actId="6264"/>
          <ac:spMkLst>
            <pc:docMk/>
            <pc:sldMk cId="1832750846" sldId="283"/>
            <ac:spMk id="2" creationId="{00000000-0000-0000-0000-000000000000}"/>
          </ac:spMkLst>
        </pc:spChg>
        <pc:spChg chg="mod ord">
          <ac:chgData name="Aaron P Ryan" userId="5800b0af-ccc7-481a-8028-7d5ba34bc007" providerId="ADAL" clId="{0D235256-6C71-4A40-B77C-90CCA2CFB605}" dt="2026-02-19T00:09:40.510" v="12983" actId="20577"/>
          <ac:spMkLst>
            <pc:docMk/>
            <pc:sldMk cId="1832750846" sldId="283"/>
            <ac:spMk id="3" creationId="{00000000-0000-0000-0000-000000000000}"/>
          </ac:spMkLst>
        </pc:spChg>
        <pc:picChg chg="mod">
          <ac:chgData name="Aaron P Ryan" userId="5800b0af-ccc7-481a-8028-7d5ba34bc007" providerId="ADAL" clId="{0D235256-6C71-4A40-B77C-90CCA2CFB605}" dt="2026-02-19T00:09:27.087" v="12964" actId="1076"/>
          <ac:picMkLst>
            <pc:docMk/>
            <pc:sldMk cId="1832750846" sldId="283"/>
            <ac:picMk id="7" creationId="{00000000-0000-0000-0000-000000000000}"/>
          </ac:picMkLst>
        </pc:picChg>
      </pc:sldChg>
      <pc:sldChg chg="addSp delSp modSp add mod ord chgLayout">
        <pc:chgData name="Aaron P Ryan" userId="5800b0af-ccc7-481a-8028-7d5ba34bc007" providerId="ADAL" clId="{0D235256-6C71-4A40-B77C-90CCA2CFB605}" dt="2026-02-18T22:06:36.924" v="5978" actId="20577"/>
        <pc:sldMkLst>
          <pc:docMk/>
          <pc:sldMk cId="1462251537" sldId="284"/>
        </pc:sldMkLst>
        <pc:spChg chg="mod ord">
          <ac:chgData name="Aaron P Ryan" userId="5800b0af-ccc7-481a-8028-7d5ba34bc007" providerId="ADAL" clId="{0D235256-6C71-4A40-B77C-90CCA2CFB605}" dt="2026-02-12T14:17:58.647" v="20" actId="6264"/>
          <ac:spMkLst>
            <pc:docMk/>
            <pc:sldMk cId="1462251537" sldId="284"/>
            <ac:spMk id="2" creationId="{00000000-0000-0000-0000-000000000000}"/>
          </ac:spMkLst>
        </pc:spChg>
        <pc:spChg chg="mod ord">
          <ac:chgData name="Aaron P Ryan" userId="5800b0af-ccc7-481a-8028-7d5ba34bc007" providerId="ADAL" clId="{0D235256-6C71-4A40-B77C-90CCA2CFB605}" dt="2026-02-18T22:06:36.924" v="5978" actId="20577"/>
          <ac:spMkLst>
            <pc:docMk/>
            <pc:sldMk cId="1462251537" sldId="284"/>
            <ac:spMk id="3" creationId="{00000000-0000-0000-0000-000000000000}"/>
          </ac:spMkLst>
        </pc:spChg>
      </pc:sldChg>
      <pc:sldChg chg="addSp delSp modSp add del mod chgLayout">
        <pc:chgData name="Aaron P Ryan" userId="5800b0af-ccc7-481a-8028-7d5ba34bc007" providerId="ADAL" clId="{0D235256-6C71-4A40-B77C-90CCA2CFB605}" dt="2026-02-18T23:28:43.063" v="10225" actId="47"/>
        <pc:sldMkLst>
          <pc:docMk/>
          <pc:sldMk cId="0" sldId="290"/>
        </pc:sldMkLst>
      </pc:sldChg>
      <pc:sldChg chg="addSp delSp modSp add del mod ord chgLayout">
        <pc:chgData name="Aaron P Ryan" userId="5800b0af-ccc7-481a-8028-7d5ba34bc007" providerId="ADAL" clId="{0D235256-6C71-4A40-B77C-90CCA2CFB605}" dt="2026-02-18T23:29:09.212" v="10231" actId="47"/>
        <pc:sldMkLst>
          <pc:docMk/>
          <pc:sldMk cId="0" sldId="291"/>
        </pc:sldMkLst>
      </pc:sldChg>
      <pc:sldChg chg="addSp delSp modSp add mod ord chgLayout">
        <pc:chgData name="Aaron P Ryan" userId="5800b0af-ccc7-481a-8028-7d5ba34bc007" providerId="ADAL" clId="{0D235256-6C71-4A40-B77C-90CCA2CFB605}" dt="2026-02-18T23:33:14.682" v="10456" actId="20577"/>
        <pc:sldMkLst>
          <pc:docMk/>
          <pc:sldMk cId="0" sldId="292"/>
        </pc:sldMkLst>
        <pc:spChg chg="mod ord">
          <ac:chgData name="Aaron P Ryan" userId="5800b0af-ccc7-481a-8028-7d5ba34bc007" providerId="ADAL" clId="{0D235256-6C71-4A40-B77C-90CCA2CFB605}" dt="2026-02-12T14:17:58.647" v="20" actId="6264"/>
          <ac:spMkLst>
            <pc:docMk/>
            <pc:sldMk cId="0" sldId="292"/>
            <ac:spMk id="13314" creationId="{7B6C82D0-1568-45B4-8884-1D0CDE4D9F6C}"/>
          </ac:spMkLst>
        </pc:spChg>
        <pc:spChg chg="mod ord">
          <ac:chgData name="Aaron P Ryan" userId="5800b0af-ccc7-481a-8028-7d5ba34bc007" providerId="ADAL" clId="{0D235256-6C71-4A40-B77C-90CCA2CFB605}" dt="2026-02-18T23:33:14.682" v="10456" actId="20577"/>
          <ac:spMkLst>
            <pc:docMk/>
            <pc:sldMk cId="0" sldId="292"/>
            <ac:spMk id="13315" creationId="{47F90302-3E3C-4528-B0D0-FA5185155C9D}"/>
          </ac:spMkLst>
        </pc:spChg>
        <pc:picChg chg="add mod">
          <ac:chgData name="Aaron P Ryan" userId="5800b0af-ccc7-481a-8028-7d5ba34bc007" providerId="ADAL" clId="{0D235256-6C71-4A40-B77C-90CCA2CFB605}" dt="2026-02-18T23:32:38.038" v="10373" actId="1076"/>
          <ac:picMkLst>
            <pc:docMk/>
            <pc:sldMk cId="0" sldId="292"/>
            <ac:picMk id="17416" creationId="{BEA81D46-45AD-493F-AFB7-0361C4260399}"/>
          </ac:picMkLst>
        </pc:picChg>
      </pc:sldChg>
      <pc:sldChg chg="addSp delSp modSp add mod chgLayout">
        <pc:chgData name="Aaron P Ryan" userId="5800b0af-ccc7-481a-8028-7d5ba34bc007" providerId="ADAL" clId="{0D235256-6C71-4A40-B77C-90CCA2CFB605}" dt="2026-02-18T23:43:11.778" v="11728" actId="20577"/>
        <pc:sldMkLst>
          <pc:docMk/>
          <pc:sldMk cId="0" sldId="293"/>
        </pc:sldMkLst>
        <pc:spChg chg="mod ord">
          <ac:chgData name="Aaron P Ryan" userId="5800b0af-ccc7-481a-8028-7d5ba34bc007" providerId="ADAL" clId="{0D235256-6C71-4A40-B77C-90CCA2CFB605}" dt="2026-02-12T14:17:58.647" v="20" actId="6264"/>
          <ac:spMkLst>
            <pc:docMk/>
            <pc:sldMk cId="0" sldId="293"/>
            <ac:spMk id="16386" creationId="{3F8CBEFE-0F59-4DA1-9E5B-FAA8032E8B02}"/>
          </ac:spMkLst>
        </pc:spChg>
        <pc:spChg chg="mod ord">
          <ac:chgData name="Aaron P Ryan" userId="5800b0af-ccc7-481a-8028-7d5ba34bc007" providerId="ADAL" clId="{0D235256-6C71-4A40-B77C-90CCA2CFB605}" dt="2026-02-18T23:43:11.778" v="11728" actId="20577"/>
          <ac:spMkLst>
            <pc:docMk/>
            <pc:sldMk cId="0" sldId="293"/>
            <ac:spMk id="16387" creationId="{D5728215-E2E1-4116-A9AC-2C4E34130F9E}"/>
          </ac:spMkLst>
        </pc:spChg>
      </pc:sldChg>
      <pc:sldChg chg="addSp delSp modSp add del mod chgLayout">
        <pc:chgData name="Aaron P Ryan" userId="5800b0af-ccc7-481a-8028-7d5ba34bc007" providerId="ADAL" clId="{0D235256-6C71-4A40-B77C-90CCA2CFB605}" dt="2026-02-18T23:29:39.367" v="10237" actId="47"/>
        <pc:sldMkLst>
          <pc:docMk/>
          <pc:sldMk cId="0" sldId="294"/>
        </pc:sldMkLst>
      </pc:sldChg>
      <pc:sldChg chg="addSp delSp modSp add mod ord chgLayout">
        <pc:chgData name="Aaron P Ryan" userId="5800b0af-ccc7-481a-8028-7d5ba34bc007" providerId="ADAL" clId="{0D235256-6C71-4A40-B77C-90CCA2CFB605}" dt="2026-02-18T23:37:17.891" v="10911" actId="20577"/>
        <pc:sldMkLst>
          <pc:docMk/>
          <pc:sldMk cId="0" sldId="295"/>
        </pc:sldMkLst>
        <pc:spChg chg="mod ord">
          <ac:chgData name="Aaron P Ryan" userId="5800b0af-ccc7-481a-8028-7d5ba34bc007" providerId="ADAL" clId="{0D235256-6C71-4A40-B77C-90CCA2CFB605}" dt="2026-02-12T14:17:58.647" v="20" actId="6264"/>
          <ac:spMkLst>
            <pc:docMk/>
            <pc:sldMk cId="0" sldId="295"/>
            <ac:spMk id="17410" creationId="{8D240AF8-3567-45DD-B3FF-7C5CD6E36025}"/>
          </ac:spMkLst>
        </pc:spChg>
        <pc:spChg chg="mod ord">
          <ac:chgData name="Aaron P Ryan" userId="5800b0af-ccc7-481a-8028-7d5ba34bc007" providerId="ADAL" clId="{0D235256-6C71-4A40-B77C-90CCA2CFB605}" dt="2026-02-18T23:37:17.891" v="10911" actId="20577"/>
          <ac:spMkLst>
            <pc:docMk/>
            <pc:sldMk cId="0" sldId="295"/>
            <ac:spMk id="17411" creationId="{83F1F299-A4ED-457F-95F7-6B33073D38FF}"/>
          </ac:spMkLst>
        </pc:spChg>
        <pc:picChg chg="del">
          <ac:chgData name="Aaron P Ryan" userId="5800b0af-ccc7-481a-8028-7d5ba34bc007" providerId="ADAL" clId="{0D235256-6C71-4A40-B77C-90CCA2CFB605}" dt="2026-02-18T23:34:46.510" v="10622" actId="478"/>
          <ac:picMkLst>
            <pc:docMk/>
            <pc:sldMk cId="0" sldId="295"/>
            <ac:picMk id="17415" creationId="{D7587B28-A066-4FFB-B437-C908106A5FE5}"/>
          </ac:picMkLst>
        </pc:picChg>
        <pc:picChg chg="add del mod">
          <ac:chgData name="Aaron P Ryan" userId="5800b0af-ccc7-481a-8028-7d5ba34bc007" providerId="ADAL" clId="{0D235256-6C71-4A40-B77C-90CCA2CFB605}" dt="2026-02-18T23:34:50.498" v="10624" actId="14100"/>
          <ac:picMkLst>
            <pc:docMk/>
            <pc:sldMk cId="0" sldId="295"/>
            <ac:picMk id="17416" creationId="{BEA81D46-45AD-493F-AFB7-0361C4260399}"/>
          </ac:picMkLst>
        </pc:picChg>
      </pc:sldChg>
      <pc:sldChg chg="addSp delSp modSp add del mod chgLayout">
        <pc:chgData name="Aaron P Ryan" userId="5800b0af-ccc7-481a-8028-7d5ba34bc007" providerId="ADAL" clId="{0D235256-6C71-4A40-B77C-90CCA2CFB605}" dt="2026-02-18T23:38:04.076" v="11019" actId="47"/>
        <pc:sldMkLst>
          <pc:docMk/>
          <pc:sldMk cId="0" sldId="296"/>
        </pc:sldMkLst>
      </pc:sldChg>
      <pc:sldChg chg="addSp delSp modSp add mod ord chgLayout">
        <pc:chgData name="Aaron P Ryan" userId="5800b0af-ccc7-481a-8028-7d5ba34bc007" providerId="ADAL" clId="{0D235256-6C71-4A40-B77C-90CCA2CFB605}" dt="2026-02-18T23:43:29.996" v="11732" actId="1076"/>
        <pc:sldMkLst>
          <pc:docMk/>
          <pc:sldMk cId="0" sldId="297"/>
        </pc:sldMkLst>
        <pc:spChg chg="mod ord">
          <ac:chgData name="Aaron P Ryan" userId="5800b0af-ccc7-481a-8028-7d5ba34bc007" providerId="ADAL" clId="{0D235256-6C71-4A40-B77C-90CCA2CFB605}" dt="2026-02-12T14:17:58.647" v="20" actId="6264"/>
          <ac:spMkLst>
            <pc:docMk/>
            <pc:sldMk cId="0" sldId="297"/>
            <ac:spMk id="19458" creationId="{169AF197-0B3D-4E91-B4B6-432CA3C6AEB8}"/>
          </ac:spMkLst>
        </pc:spChg>
        <pc:spChg chg="mod ord">
          <ac:chgData name="Aaron P Ryan" userId="5800b0af-ccc7-481a-8028-7d5ba34bc007" providerId="ADAL" clId="{0D235256-6C71-4A40-B77C-90CCA2CFB605}" dt="2026-02-18T23:43:27.732" v="11731" actId="14100"/>
          <ac:spMkLst>
            <pc:docMk/>
            <pc:sldMk cId="0" sldId="297"/>
            <ac:spMk id="19459" creationId="{064E1C92-C46F-4A19-BF4C-C1B502EF6303}"/>
          </ac:spMkLst>
        </pc:spChg>
        <pc:picChg chg="mod">
          <ac:chgData name="Aaron P Ryan" userId="5800b0af-ccc7-481a-8028-7d5ba34bc007" providerId="ADAL" clId="{0D235256-6C71-4A40-B77C-90CCA2CFB605}" dt="2026-02-18T23:43:29.996" v="11732" actId="1076"/>
          <ac:picMkLst>
            <pc:docMk/>
            <pc:sldMk cId="0" sldId="297"/>
            <ac:picMk id="19463" creationId="{8A28D565-AF11-42BB-9948-9CABC920639D}"/>
          </ac:picMkLst>
        </pc:picChg>
      </pc:sldChg>
      <pc:sldChg chg="addSp delSp modSp add del mod chgLayout">
        <pc:chgData name="Aaron P Ryan" userId="5800b0af-ccc7-481a-8028-7d5ba34bc007" providerId="ADAL" clId="{0D235256-6C71-4A40-B77C-90CCA2CFB605}" dt="2026-02-18T22:43:20.550" v="8292" actId="47"/>
        <pc:sldMkLst>
          <pc:docMk/>
          <pc:sldMk cId="0" sldId="298"/>
        </pc:sldMkLst>
      </pc:sldChg>
      <pc:sldChg chg="addSp delSp modSp add del mod chgLayout">
        <pc:chgData name="Aaron P Ryan" userId="5800b0af-ccc7-481a-8028-7d5ba34bc007" providerId="ADAL" clId="{0D235256-6C71-4A40-B77C-90CCA2CFB605}" dt="2026-02-18T22:43:28.641" v="8293" actId="47"/>
        <pc:sldMkLst>
          <pc:docMk/>
          <pc:sldMk cId="0" sldId="299"/>
        </pc:sldMkLst>
      </pc:sldChg>
      <pc:sldChg chg="addSp delSp modSp add del mod chgLayout">
        <pc:chgData name="Aaron P Ryan" userId="5800b0af-ccc7-481a-8028-7d5ba34bc007" providerId="ADAL" clId="{0D235256-6C71-4A40-B77C-90CCA2CFB605}" dt="2026-02-18T22:44:18.572" v="8301" actId="2696"/>
        <pc:sldMkLst>
          <pc:docMk/>
          <pc:sldMk cId="0" sldId="300"/>
        </pc:sldMkLst>
      </pc:sldChg>
      <pc:sldChg chg="modSp add del mod ord">
        <pc:chgData name="Aaron P Ryan" userId="5800b0af-ccc7-481a-8028-7d5ba34bc007" providerId="ADAL" clId="{0D235256-6C71-4A40-B77C-90CCA2CFB605}" dt="2026-02-19T00:08:57.277" v="12957" actId="47"/>
        <pc:sldMkLst>
          <pc:docMk/>
          <pc:sldMk cId="3519581065" sldId="300"/>
        </pc:sldMkLst>
        <pc:spChg chg="mod">
          <ac:chgData name="Aaron P Ryan" userId="5800b0af-ccc7-481a-8028-7d5ba34bc007" providerId="ADAL" clId="{0D235256-6C71-4A40-B77C-90CCA2CFB605}" dt="2026-02-18T23:43:50.877" v="11773" actId="20577"/>
          <ac:spMkLst>
            <pc:docMk/>
            <pc:sldMk cId="3519581065" sldId="300"/>
            <ac:spMk id="20482" creationId="{4C8784C3-6D85-4ADF-A2BE-8DD2B7CD8FF3}"/>
          </ac:spMkLst>
        </pc:spChg>
        <pc:spChg chg="mod">
          <ac:chgData name="Aaron P Ryan" userId="5800b0af-ccc7-481a-8028-7d5ba34bc007" providerId="ADAL" clId="{0D235256-6C71-4A40-B77C-90CCA2CFB605}" dt="2026-02-18T23:43:47.376" v="11768" actId="20577"/>
          <ac:spMkLst>
            <pc:docMk/>
            <pc:sldMk cId="3519581065" sldId="300"/>
            <ac:spMk id="20483" creationId="{044B5CAB-3FD4-4240-B0CB-4024E403BDD6}"/>
          </ac:spMkLst>
        </pc:spChg>
      </pc:sldChg>
      <pc:sldChg chg="addSp delSp modSp add del mod chgLayout">
        <pc:chgData name="Aaron P Ryan" userId="5800b0af-ccc7-481a-8028-7d5ba34bc007" providerId="ADAL" clId="{0D235256-6C71-4A40-B77C-90CCA2CFB605}" dt="2026-02-18T22:43:31.209" v="8294" actId="47"/>
        <pc:sldMkLst>
          <pc:docMk/>
          <pc:sldMk cId="0" sldId="301"/>
        </pc:sldMkLst>
      </pc:sldChg>
      <pc:sldChg chg="addSp delSp modSp add del mod chgLayout">
        <pc:chgData name="Aaron P Ryan" userId="5800b0af-ccc7-481a-8028-7d5ba34bc007" providerId="ADAL" clId="{0D235256-6C71-4A40-B77C-90CCA2CFB605}" dt="2026-02-18T22:43:59.343" v="8298" actId="47"/>
        <pc:sldMkLst>
          <pc:docMk/>
          <pc:sldMk cId="0" sldId="302"/>
        </pc:sldMkLst>
        <pc:spChg chg="mod ord">
          <ac:chgData name="Aaron P Ryan" userId="5800b0af-ccc7-481a-8028-7d5ba34bc007" providerId="ADAL" clId="{0D235256-6C71-4A40-B77C-90CCA2CFB605}" dt="2026-02-18T22:43:53.877" v="8297" actId="27636"/>
          <ac:spMkLst>
            <pc:docMk/>
            <pc:sldMk cId="0" sldId="302"/>
            <ac:spMk id="21507" creationId="{41D7B694-E0EB-4EC3-AF41-C24453A4FA94}"/>
          </ac:spMkLst>
        </pc:spChg>
      </pc:sldChg>
      <pc:sldChg chg="addSp delSp modSp add del mod ord chgLayout">
        <pc:chgData name="Aaron P Ryan" userId="5800b0af-ccc7-481a-8028-7d5ba34bc007" providerId="ADAL" clId="{0D235256-6C71-4A40-B77C-90CCA2CFB605}" dt="2026-02-18T22:06:59.160" v="5979" actId="47"/>
        <pc:sldMkLst>
          <pc:docMk/>
          <pc:sldMk cId="1065702834" sldId="303"/>
        </pc:sldMkLst>
      </pc:sldChg>
      <pc:sldChg chg="addSp delSp modSp add mod ord chgLayout">
        <pc:chgData name="Aaron P Ryan" userId="5800b0af-ccc7-481a-8028-7d5ba34bc007" providerId="ADAL" clId="{0D235256-6C71-4A40-B77C-90CCA2CFB605}" dt="2026-02-18T22:16:12.374" v="6433" actId="20577"/>
        <pc:sldMkLst>
          <pc:docMk/>
          <pc:sldMk cId="914090468" sldId="304"/>
        </pc:sldMkLst>
        <pc:spChg chg="mod ord">
          <ac:chgData name="Aaron P Ryan" userId="5800b0af-ccc7-481a-8028-7d5ba34bc007" providerId="ADAL" clId="{0D235256-6C71-4A40-B77C-90CCA2CFB605}" dt="2026-02-12T14:17:58.647" v="20" actId="6264"/>
          <ac:spMkLst>
            <pc:docMk/>
            <pc:sldMk cId="914090468" sldId="304"/>
            <ac:spMk id="2" creationId="{00000000-0000-0000-0000-000000000000}"/>
          </ac:spMkLst>
        </pc:spChg>
        <pc:spChg chg="mod ord">
          <ac:chgData name="Aaron P Ryan" userId="5800b0af-ccc7-481a-8028-7d5ba34bc007" providerId="ADAL" clId="{0D235256-6C71-4A40-B77C-90CCA2CFB605}" dt="2026-02-18T22:16:12.374" v="6433" actId="20577"/>
          <ac:spMkLst>
            <pc:docMk/>
            <pc:sldMk cId="914090468" sldId="304"/>
            <ac:spMk id="3" creationId="{00000000-0000-0000-0000-000000000000}"/>
          </ac:spMkLst>
        </pc:spChg>
      </pc:sldChg>
      <pc:sldChg chg="addSp delSp modSp add mod ord chgLayout">
        <pc:chgData name="Aaron P Ryan" userId="5800b0af-ccc7-481a-8028-7d5ba34bc007" providerId="ADAL" clId="{0D235256-6C71-4A40-B77C-90CCA2CFB605}" dt="2026-02-18T22:31:55.419" v="7799" actId="27636"/>
        <pc:sldMkLst>
          <pc:docMk/>
          <pc:sldMk cId="1215012984" sldId="305"/>
        </pc:sldMkLst>
        <pc:spChg chg="mod ord">
          <ac:chgData name="Aaron P Ryan" userId="5800b0af-ccc7-481a-8028-7d5ba34bc007" providerId="ADAL" clId="{0D235256-6C71-4A40-B77C-90CCA2CFB605}" dt="2026-02-12T14:17:58.647" v="20" actId="6264"/>
          <ac:spMkLst>
            <pc:docMk/>
            <pc:sldMk cId="1215012984" sldId="305"/>
            <ac:spMk id="2" creationId="{00000000-0000-0000-0000-000000000000}"/>
          </ac:spMkLst>
        </pc:spChg>
        <pc:spChg chg="mod">
          <ac:chgData name="Aaron P Ryan" userId="5800b0af-ccc7-481a-8028-7d5ba34bc007" providerId="ADAL" clId="{0D235256-6C71-4A40-B77C-90CCA2CFB605}" dt="2026-02-18T22:30:29.352" v="7666" actId="1076"/>
          <ac:spMkLst>
            <pc:docMk/>
            <pc:sldMk cId="1215012984" sldId="305"/>
            <ac:spMk id="3" creationId="{8985A709-0705-4B50-95ED-5505E67F86A7}"/>
          </ac:spMkLst>
        </pc:spChg>
        <pc:spChg chg="mod ord">
          <ac:chgData name="Aaron P Ryan" userId="5800b0af-ccc7-481a-8028-7d5ba34bc007" providerId="ADAL" clId="{0D235256-6C71-4A40-B77C-90CCA2CFB605}" dt="2026-02-18T22:31:55.419" v="7799" actId="27636"/>
          <ac:spMkLst>
            <pc:docMk/>
            <pc:sldMk cId="1215012984" sldId="305"/>
            <ac:spMk id="8" creationId="{00000000-0000-0000-0000-000000000000}"/>
          </ac:spMkLst>
        </pc:spChg>
      </pc:sldChg>
      <pc:sldChg chg="addSp delSp modSp add mod ord chgLayout">
        <pc:chgData name="Aaron P Ryan" userId="5800b0af-ccc7-481a-8028-7d5ba34bc007" providerId="ADAL" clId="{0D235256-6C71-4A40-B77C-90CCA2CFB605}" dt="2026-02-18T22:35:37.672" v="7919" actId="1076"/>
        <pc:sldMkLst>
          <pc:docMk/>
          <pc:sldMk cId="2958364546" sldId="306"/>
        </pc:sldMkLst>
        <pc:spChg chg="mod ord">
          <ac:chgData name="Aaron P Ryan" userId="5800b0af-ccc7-481a-8028-7d5ba34bc007" providerId="ADAL" clId="{0D235256-6C71-4A40-B77C-90CCA2CFB605}" dt="2026-02-12T14:17:58.647" v="20" actId="6264"/>
          <ac:spMkLst>
            <pc:docMk/>
            <pc:sldMk cId="2958364546" sldId="306"/>
            <ac:spMk id="2" creationId="{00000000-0000-0000-0000-000000000000}"/>
          </ac:spMkLst>
        </pc:spChg>
        <pc:spChg chg="mod ord">
          <ac:chgData name="Aaron P Ryan" userId="5800b0af-ccc7-481a-8028-7d5ba34bc007" providerId="ADAL" clId="{0D235256-6C71-4A40-B77C-90CCA2CFB605}" dt="2026-02-18T22:35:25.516" v="7918" actId="6549"/>
          <ac:spMkLst>
            <pc:docMk/>
            <pc:sldMk cId="2958364546" sldId="306"/>
            <ac:spMk id="3" creationId="{00000000-0000-0000-0000-000000000000}"/>
          </ac:spMkLst>
        </pc:spChg>
        <pc:spChg chg="mod">
          <ac:chgData name="Aaron P Ryan" userId="5800b0af-ccc7-481a-8028-7d5ba34bc007" providerId="ADAL" clId="{0D235256-6C71-4A40-B77C-90CCA2CFB605}" dt="2026-02-18T22:35:37.672" v="7919" actId="1076"/>
          <ac:spMkLst>
            <pc:docMk/>
            <pc:sldMk cId="2958364546" sldId="306"/>
            <ac:spMk id="7" creationId="{00000000-0000-0000-0000-000000000000}"/>
          </ac:spMkLst>
        </pc:spChg>
      </pc:sldChg>
      <pc:sldChg chg="addSp delSp modSp add mod ord chgLayout">
        <pc:chgData name="Aaron P Ryan" userId="5800b0af-ccc7-481a-8028-7d5ba34bc007" providerId="ADAL" clId="{0D235256-6C71-4A40-B77C-90CCA2CFB605}" dt="2026-02-18T22:34:56.070" v="7907" actId="20577"/>
        <pc:sldMkLst>
          <pc:docMk/>
          <pc:sldMk cId="3243848743" sldId="307"/>
        </pc:sldMkLst>
        <pc:spChg chg="mod ord">
          <ac:chgData name="Aaron P Ryan" userId="5800b0af-ccc7-481a-8028-7d5ba34bc007" providerId="ADAL" clId="{0D235256-6C71-4A40-B77C-90CCA2CFB605}" dt="2026-02-12T14:17:58.749" v="34" actId="27636"/>
          <ac:spMkLst>
            <pc:docMk/>
            <pc:sldMk cId="3243848743" sldId="307"/>
            <ac:spMk id="2" creationId="{00000000-0000-0000-0000-000000000000}"/>
          </ac:spMkLst>
        </pc:spChg>
        <pc:spChg chg="mod ord">
          <ac:chgData name="Aaron P Ryan" userId="5800b0af-ccc7-481a-8028-7d5ba34bc007" providerId="ADAL" clId="{0D235256-6C71-4A40-B77C-90CCA2CFB605}" dt="2026-02-18T22:34:56.070" v="7907" actId="20577"/>
          <ac:spMkLst>
            <pc:docMk/>
            <pc:sldMk cId="3243848743" sldId="307"/>
            <ac:spMk id="3" creationId="{00000000-0000-0000-0000-000000000000}"/>
          </ac:spMkLst>
        </pc:spChg>
      </pc:sldChg>
      <pc:sldChg chg="addSp delSp modSp add mod ord chgLayout">
        <pc:chgData name="Aaron P Ryan" userId="5800b0af-ccc7-481a-8028-7d5ba34bc007" providerId="ADAL" clId="{0D235256-6C71-4A40-B77C-90CCA2CFB605}" dt="2026-02-18T22:53:01.115" v="8545"/>
        <pc:sldMkLst>
          <pc:docMk/>
          <pc:sldMk cId="1162262911" sldId="308"/>
        </pc:sldMkLst>
        <pc:spChg chg="mod ord">
          <ac:chgData name="Aaron P Ryan" userId="5800b0af-ccc7-481a-8028-7d5ba34bc007" providerId="ADAL" clId="{0D235256-6C71-4A40-B77C-90CCA2CFB605}" dt="2026-02-12T14:17:58.753" v="36" actId="27636"/>
          <ac:spMkLst>
            <pc:docMk/>
            <pc:sldMk cId="1162262911" sldId="308"/>
            <ac:spMk id="2" creationId="{00000000-0000-0000-0000-000000000000}"/>
          </ac:spMkLst>
        </pc:spChg>
        <pc:spChg chg="mod ord">
          <ac:chgData name="Aaron P Ryan" userId="5800b0af-ccc7-481a-8028-7d5ba34bc007" providerId="ADAL" clId="{0D235256-6C71-4A40-B77C-90CCA2CFB605}" dt="2026-02-18T22:41:53.372" v="8274" actId="20577"/>
          <ac:spMkLst>
            <pc:docMk/>
            <pc:sldMk cId="1162262911" sldId="308"/>
            <ac:spMk id="3" creationId="{00000000-0000-0000-0000-000000000000}"/>
          </ac:spMkLst>
        </pc:spChg>
      </pc:sldChg>
      <pc:sldChg chg="addSp delSp modSp add mod ord chgLayout">
        <pc:chgData name="Aaron P Ryan" userId="5800b0af-ccc7-481a-8028-7d5ba34bc007" providerId="ADAL" clId="{0D235256-6C71-4A40-B77C-90CCA2CFB605}" dt="2026-02-18T23:28:19.676" v="10222" actId="20577"/>
        <pc:sldMkLst>
          <pc:docMk/>
          <pc:sldMk cId="691322811" sldId="309"/>
        </pc:sldMkLst>
        <pc:spChg chg="mod ord">
          <ac:chgData name="Aaron P Ryan" userId="5800b0af-ccc7-481a-8028-7d5ba34bc007" providerId="ADAL" clId="{0D235256-6C71-4A40-B77C-90CCA2CFB605}" dt="2026-02-12T14:17:58.759" v="39" actId="27636"/>
          <ac:spMkLst>
            <pc:docMk/>
            <pc:sldMk cId="691322811" sldId="309"/>
            <ac:spMk id="2" creationId="{00000000-0000-0000-0000-000000000000}"/>
          </ac:spMkLst>
        </pc:spChg>
        <pc:spChg chg="mod ord">
          <ac:chgData name="Aaron P Ryan" userId="5800b0af-ccc7-481a-8028-7d5ba34bc007" providerId="ADAL" clId="{0D235256-6C71-4A40-B77C-90CCA2CFB605}" dt="2026-02-18T23:28:19.676" v="10222" actId="20577"/>
          <ac:spMkLst>
            <pc:docMk/>
            <pc:sldMk cId="691322811" sldId="309"/>
            <ac:spMk id="3" creationId="{00000000-0000-0000-0000-000000000000}"/>
          </ac:spMkLst>
        </pc:spChg>
        <pc:spChg chg="del">
          <ac:chgData name="Aaron P Ryan" userId="5800b0af-ccc7-481a-8028-7d5ba34bc007" providerId="ADAL" clId="{0D235256-6C71-4A40-B77C-90CCA2CFB605}" dt="2026-02-18T23:25:20.898" v="9979" actId="478"/>
          <ac:spMkLst>
            <pc:docMk/>
            <pc:sldMk cId="691322811" sldId="309"/>
            <ac:spMk id="7" creationId="{00000000-0000-0000-0000-000000000000}"/>
          </ac:spMkLst>
        </pc:spChg>
        <pc:spChg chg="del">
          <ac:chgData name="Aaron P Ryan" userId="5800b0af-ccc7-481a-8028-7d5ba34bc007" providerId="ADAL" clId="{0D235256-6C71-4A40-B77C-90CCA2CFB605}" dt="2026-02-18T23:25:20.898" v="9979" actId="478"/>
          <ac:spMkLst>
            <pc:docMk/>
            <pc:sldMk cId="691322811" sldId="309"/>
            <ac:spMk id="8" creationId="{00000000-0000-0000-0000-000000000000}"/>
          </ac:spMkLst>
        </pc:spChg>
        <pc:spChg chg="del">
          <ac:chgData name="Aaron P Ryan" userId="5800b0af-ccc7-481a-8028-7d5ba34bc007" providerId="ADAL" clId="{0D235256-6C71-4A40-B77C-90CCA2CFB605}" dt="2026-02-18T23:25:20.898" v="9979" actId="478"/>
          <ac:spMkLst>
            <pc:docMk/>
            <pc:sldMk cId="691322811" sldId="309"/>
            <ac:spMk id="11" creationId="{00000000-0000-0000-0000-000000000000}"/>
          </ac:spMkLst>
        </pc:spChg>
        <pc:spChg chg="del">
          <ac:chgData name="Aaron P Ryan" userId="5800b0af-ccc7-481a-8028-7d5ba34bc007" providerId="ADAL" clId="{0D235256-6C71-4A40-B77C-90CCA2CFB605}" dt="2026-02-18T23:25:20.898" v="9979" actId="478"/>
          <ac:spMkLst>
            <pc:docMk/>
            <pc:sldMk cId="691322811" sldId="309"/>
            <ac:spMk id="14" creationId="{00000000-0000-0000-0000-000000000000}"/>
          </ac:spMkLst>
        </pc:spChg>
        <pc:cxnChg chg="del">
          <ac:chgData name="Aaron P Ryan" userId="5800b0af-ccc7-481a-8028-7d5ba34bc007" providerId="ADAL" clId="{0D235256-6C71-4A40-B77C-90CCA2CFB605}" dt="2026-02-18T23:25:20.898" v="9979" actId="478"/>
          <ac:cxnSpMkLst>
            <pc:docMk/>
            <pc:sldMk cId="691322811" sldId="309"/>
            <ac:cxnSpMk id="9" creationId="{00000000-0000-0000-0000-000000000000}"/>
          </ac:cxnSpMkLst>
        </pc:cxnChg>
        <pc:cxnChg chg="del mod">
          <ac:chgData name="Aaron P Ryan" userId="5800b0af-ccc7-481a-8028-7d5ba34bc007" providerId="ADAL" clId="{0D235256-6C71-4A40-B77C-90CCA2CFB605}" dt="2026-02-18T23:25:20.898" v="9979" actId="478"/>
          <ac:cxnSpMkLst>
            <pc:docMk/>
            <pc:sldMk cId="691322811" sldId="309"/>
            <ac:cxnSpMk id="12" creationId="{00000000-0000-0000-0000-000000000000}"/>
          </ac:cxnSpMkLst>
        </pc:cxnChg>
        <pc:cxnChg chg="del mod">
          <ac:chgData name="Aaron P Ryan" userId="5800b0af-ccc7-481a-8028-7d5ba34bc007" providerId="ADAL" clId="{0D235256-6C71-4A40-B77C-90CCA2CFB605}" dt="2026-02-18T23:25:20.898" v="9979" actId="478"/>
          <ac:cxnSpMkLst>
            <pc:docMk/>
            <pc:sldMk cId="691322811" sldId="309"/>
            <ac:cxnSpMk id="15" creationId="{00000000-0000-0000-0000-000000000000}"/>
          </ac:cxnSpMkLst>
        </pc:cxnChg>
      </pc:sldChg>
      <pc:sldChg chg="addSp delSp modSp add mod ord chgLayout">
        <pc:chgData name="Aaron P Ryan" userId="5800b0af-ccc7-481a-8028-7d5ba34bc007" providerId="ADAL" clId="{0D235256-6C71-4A40-B77C-90CCA2CFB605}" dt="2026-02-18T23:12:11.026" v="9246" actId="27636"/>
        <pc:sldMkLst>
          <pc:docMk/>
          <pc:sldMk cId="112917437" sldId="310"/>
        </pc:sldMkLst>
        <pc:spChg chg="mod ord">
          <ac:chgData name="Aaron P Ryan" userId="5800b0af-ccc7-481a-8028-7d5ba34bc007" providerId="ADAL" clId="{0D235256-6C71-4A40-B77C-90CCA2CFB605}" dt="2026-02-12T14:17:58.647" v="20" actId="6264"/>
          <ac:spMkLst>
            <pc:docMk/>
            <pc:sldMk cId="112917437" sldId="310"/>
            <ac:spMk id="2" creationId="{00000000-0000-0000-0000-000000000000}"/>
          </ac:spMkLst>
        </pc:spChg>
        <pc:spChg chg="mod ord">
          <ac:chgData name="Aaron P Ryan" userId="5800b0af-ccc7-481a-8028-7d5ba34bc007" providerId="ADAL" clId="{0D235256-6C71-4A40-B77C-90CCA2CFB605}" dt="2026-02-18T23:12:11.026" v="9246" actId="27636"/>
          <ac:spMkLst>
            <pc:docMk/>
            <pc:sldMk cId="112917437" sldId="310"/>
            <ac:spMk id="3" creationId="{00000000-0000-0000-0000-000000000000}"/>
          </ac:spMkLst>
        </pc:spChg>
        <pc:spChg chg="add mod">
          <ac:chgData name="Aaron P Ryan" userId="5800b0af-ccc7-481a-8028-7d5ba34bc007" providerId="ADAL" clId="{0D235256-6C71-4A40-B77C-90CCA2CFB605}" dt="2026-02-18T22:56:17.684" v="8668"/>
          <ac:spMkLst>
            <pc:docMk/>
            <pc:sldMk cId="112917437" sldId="310"/>
            <ac:spMk id="4" creationId="{7F88ED81-20E9-B873-8026-1C354C6EA932}"/>
          </ac:spMkLst>
        </pc:spChg>
        <pc:spChg chg="mod">
          <ac:chgData name="Aaron P Ryan" userId="5800b0af-ccc7-481a-8028-7d5ba34bc007" providerId="ADAL" clId="{0D235256-6C71-4A40-B77C-90CCA2CFB605}" dt="2026-02-18T22:46:57.368" v="8326" actId="1076"/>
          <ac:spMkLst>
            <pc:docMk/>
            <pc:sldMk cId="112917437" sldId="310"/>
            <ac:spMk id="9" creationId="{00000000-0000-0000-0000-000000000000}"/>
          </ac:spMkLst>
        </pc:spChg>
        <pc:graphicFrameChg chg="mod modGraphic">
          <ac:chgData name="Aaron P Ryan" userId="5800b0af-ccc7-481a-8028-7d5ba34bc007" providerId="ADAL" clId="{0D235256-6C71-4A40-B77C-90CCA2CFB605}" dt="2026-02-18T23:04:49.885" v="8871" actId="20577"/>
          <ac:graphicFrameMkLst>
            <pc:docMk/>
            <pc:sldMk cId="112917437" sldId="310"/>
            <ac:graphicFrameMk id="8" creationId="{00000000-0000-0000-0000-000000000000}"/>
          </ac:graphicFrameMkLst>
        </pc:graphicFrameChg>
      </pc:sldChg>
      <pc:sldChg chg="addSp delSp modSp add mod ord chgLayout">
        <pc:chgData name="Aaron P Ryan" userId="5800b0af-ccc7-481a-8028-7d5ba34bc007" providerId="ADAL" clId="{0D235256-6C71-4A40-B77C-90CCA2CFB605}" dt="2026-02-19T00:08:50.927" v="12956"/>
        <pc:sldMkLst>
          <pc:docMk/>
          <pc:sldMk cId="2514469803" sldId="311"/>
        </pc:sldMkLst>
        <pc:spChg chg="mod ord">
          <ac:chgData name="Aaron P Ryan" userId="5800b0af-ccc7-481a-8028-7d5ba34bc007" providerId="ADAL" clId="{0D235256-6C71-4A40-B77C-90CCA2CFB605}" dt="2026-02-18T22:43:07.900" v="8290" actId="20577"/>
          <ac:spMkLst>
            <pc:docMk/>
            <pc:sldMk cId="2514469803" sldId="311"/>
            <ac:spMk id="2" creationId="{00000000-0000-0000-0000-000000000000}"/>
          </ac:spMkLst>
        </pc:spChg>
        <pc:spChg chg="mod ord">
          <ac:chgData name="Aaron P Ryan" userId="5800b0af-ccc7-481a-8028-7d5ba34bc007" providerId="ADAL" clId="{0D235256-6C71-4A40-B77C-90CCA2CFB605}" dt="2026-02-18T22:42:59.190" v="8279" actId="27636"/>
          <ac:spMkLst>
            <pc:docMk/>
            <pc:sldMk cId="2514469803" sldId="311"/>
            <ac:spMk id="3" creationId="{00000000-0000-0000-0000-000000000000}"/>
          </ac:spMkLst>
        </pc:spChg>
      </pc:sldChg>
      <pc:sldChg chg="add del">
        <pc:chgData name="Aaron P Ryan" userId="5800b0af-ccc7-481a-8028-7d5ba34bc007" providerId="ADAL" clId="{0D235256-6C71-4A40-B77C-90CCA2CFB605}" dt="2026-02-18T23:28:45.761" v="10226" actId="47"/>
        <pc:sldMkLst>
          <pc:docMk/>
          <pc:sldMk cId="760428584" sldId="312"/>
        </pc:sldMkLst>
      </pc:sldChg>
      <pc:sldChg chg="addSp modSp add mod">
        <pc:chgData name="Aaron P Ryan" userId="5800b0af-ccc7-481a-8028-7d5ba34bc007" providerId="ADAL" clId="{0D235256-6C71-4A40-B77C-90CCA2CFB605}" dt="2026-02-12T19:35:46.886" v="1257" actId="20577"/>
        <pc:sldMkLst>
          <pc:docMk/>
          <pc:sldMk cId="310766422" sldId="313"/>
        </pc:sldMkLst>
        <pc:spChg chg="mod">
          <ac:chgData name="Aaron P Ryan" userId="5800b0af-ccc7-481a-8028-7d5ba34bc007" providerId="ADAL" clId="{0D235256-6C71-4A40-B77C-90CCA2CFB605}" dt="2026-02-12T19:32:37.649" v="875" actId="20577"/>
          <ac:spMkLst>
            <pc:docMk/>
            <pc:sldMk cId="310766422" sldId="313"/>
            <ac:spMk id="2" creationId="{9F27F894-001F-A5EE-C298-CC8315E9FCD2}"/>
          </ac:spMkLst>
        </pc:spChg>
        <pc:spChg chg="mod">
          <ac:chgData name="Aaron P Ryan" userId="5800b0af-ccc7-481a-8028-7d5ba34bc007" providerId="ADAL" clId="{0D235256-6C71-4A40-B77C-90CCA2CFB605}" dt="2026-02-12T19:35:46.886" v="1257" actId="20577"/>
          <ac:spMkLst>
            <pc:docMk/>
            <pc:sldMk cId="310766422" sldId="313"/>
            <ac:spMk id="3" creationId="{18554047-AEF2-0D5B-9481-CBDC30090FED}"/>
          </ac:spMkLst>
        </pc:spChg>
        <pc:spChg chg="add mod">
          <ac:chgData name="Aaron P Ryan" userId="5800b0af-ccc7-481a-8028-7d5ba34bc007" providerId="ADAL" clId="{0D235256-6C71-4A40-B77C-90CCA2CFB605}" dt="2026-02-12T19:33:18.825" v="960" actId="1076"/>
          <ac:spMkLst>
            <pc:docMk/>
            <pc:sldMk cId="310766422" sldId="313"/>
            <ac:spMk id="4" creationId="{E1130F9B-61D9-9ADF-6D67-2D646F36F5C8}"/>
          </ac:spMkLst>
        </pc:spChg>
        <pc:grpChg chg="mod">
          <ac:chgData name="Aaron P Ryan" userId="5800b0af-ccc7-481a-8028-7d5ba34bc007" providerId="ADAL" clId="{0D235256-6C71-4A40-B77C-90CCA2CFB605}" dt="2026-02-12T19:33:18.825" v="960" actId="1076"/>
          <ac:grpSpMkLst>
            <pc:docMk/>
            <pc:sldMk cId="310766422" sldId="313"/>
            <ac:grpSpMk id="18" creationId="{239271E7-27A3-94E8-C3FB-20877591DBBB}"/>
          </ac:grpSpMkLst>
        </pc:grpChg>
      </pc:sldChg>
      <pc:sldChg chg="modSp add mod">
        <pc:chgData name="Aaron P Ryan" userId="5800b0af-ccc7-481a-8028-7d5ba34bc007" providerId="ADAL" clId="{0D235256-6C71-4A40-B77C-90CCA2CFB605}" dt="2026-02-18T20:17:11.190" v="1983" actId="20577"/>
        <pc:sldMkLst>
          <pc:docMk/>
          <pc:sldMk cId="970539738" sldId="314"/>
        </pc:sldMkLst>
        <pc:spChg chg="mod">
          <ac:chgData name="Aaron P Ryan" userId="5800b0af-ccc7-481a-8028-7d5ba34bc007" providerId="ADAL" clId="{0D235256-6C71-4A40-B77C-90CCA2CFB605}" dt="2026-02-18T20:13:38.688" v="1736" actId="20577"/>
          <ac:spMkLst>
            <pc:docMk/>
            <pc:sldMk cId="970539738" sldId="314"/>
            <ac:spMk id="2" creationId="{45E3EB66-F9BA-1434-35C4-C0E7EE1F3A8F}"/>
          </ac:spMkLst>
        </pc:spChg>
        <pc:spChg chg="mod">
          <ac:chgData name="Aaron P Ryan" userId="5800b0af-ccc7-481a-8028-7d5ba34bc007" providerId="ADAL" clId="{0D235256-6C71-4A40-B77C-90CCA2CFB605}" dt="2026-02-18T20:17:11.190" v="1983" actId="20577"/>
          <ac:spMkLst>
            <pc:docMk/>
            <pc:sldMk cId="970539738" sldId="314"/>
            <ac:spMk id="3" creationId="{72005135-4AD9-29F8-0BD2-E1D7A36E7BD3}"/>
          </ac:spMkLst>
        </pc:spChg>
      </pc:sldChg>
      <pc:sldChg chg="modSp add mod">
        <pc:chgData name="Aaron P Ryan" userId="5800b0af-ccc7-481a-8028-7d5ba34bc007" providerId="ADAL" clId="{0D235256-6C71-4A40-B77C-90CCA2CFB605}" dt="2026-02-18T21:34:07.032" v="4136" actId="20577"/>
        <pc:sldMkLst>
          <pc:docMk/>
          <pc:sldMk cId="2038126632" sldId="315"/>
        </pc:sldMkLst>
        <pc:spChg chg="mod">
          <ac:chgData name="Aaron P Ryan" userId="5800b0af-ccc7-481a-8028-7d5ba34bc007" providerId="ADAL" clId="{0D235256-6C71-4A40-B77C-90CCA2CFB605}" dt="2026-02-18T20:44:19.101" v="3048" actId="20577"/>
          <ac:spMkLst>
            <pc:docMk/>
            <pc:sldMk cId="2038126632" sldId="315"/>
            <ac:spMk id="2" creationId="{1E7D3E58-A962-D061-8783-D22315A9F3DF}"/>
          </ac:spMkLst>
        </pc:spChg>
        <pc:spChg chg="mod">
          <ac:chgData name="Aaron P Ryan" userId="5800b0af-ccc7-481a-8028-7d5ba34bc007" providerId="ADAL" clId="{0D235256-6C71-4A40-B77C-90CCA2CFB605}" dt="2026-02-18T21:34:07.032" v="4136" actId="20577"/>
          <ac:spMkLst>
            <pc:docMk/>
            <pc:sldMk cId="2038126632" sldId="315"/>
            <ac:spMk id="3" creationId="{462866D7-DED1-EC25-58E5-D3C37E9E04F1}"/>
          </ac:spMkLst>
        </pc:spChg>
      </pc:sldChg>
      <pc:sldChg chg="modSp add mod ord">
        <pc:chgData name="Aaron P Ryan" userId="5800b0af-ccc7-481a-8028-7d5ba34bc007" providerId="ADAL" clId="{0D235256-6C71-4A40-B77C-90CCA2CFB605}" dt="2026-02-19T00:09:20.525" v="12961" actId="20577"/>
        <pc:sldMkLst>
          <pc:docMk/>
          <pc:sldMk cId="569031897" sldId="316"/>
        </pc:sldMkLst>
        <pc:spChg chg="mod">
          <ac:chgData name="Aaron P Ryan" userId="5800b0af-ccc7-481a-8028-7d5ba34bc007" providerId="ADAL" clId="{0D235256-6C71-4A40-B77C-90CCA2CFB605}" dt="2026-02-19T00:09:20.525" v="12961" actId="20577"/>
          <ac:spMkLst>
            <pc:docMk/>
            <pc:sldMk cId="569031897" sldId="316"/>
            <ac:spMk id="2" creationId="{2F21C6E2-8C7E-5E77-A3F0-01913403A57C}"/>
          </ac:spMkLst>
        </pc:spChg>
        <pc:spChg chg="mod">
          <ac:chgData name="Aaron P Ryan" userId="5800b0af-ccc7-481a-8028-7d5ba34bc007" providerId="ADAL" clId="{0D235256-6C71-4A40-B77C-90CCA2CFB605}" dt="2026-02-18T22:26:07.914" v="7293" actId="20577"/>
          <ac:spMkLst>
            <pc:docMk/>
            <pc:sldMk cId="569031897" sldId="316"/>
            <ac:spMk id="3" creationId="{3F67D272-FF63-62AE-D72B-29484F9A02C7}"/>
          </ac:spMkLst>
        </pc:spChg>
      </pc:sldChg>
      <pc:sldChg chg="delSp modSp add mod">
        <pc:chgData name="Aaron P Ryan" userId="5800b0af-ccc7-481a-8028-7d5ba34bc007" providerId="ADAL" clId="{0D235256-6C71-4A40-B77C-90CCA2CFB605}" dt="2026-02-18T22:55:59.524" v="8667" actId="20577"/>
        <pc:sldMkLst>
          <pc:docMk/>
          <pc:sldMk cId="1862892647" sldId="317"/>
        </pc:sldMkLst>
        <pc:spChg chg="mod">
          <ac:chgData name="Aaron P Ryan" userId="5800b0af-ccc7-481a-8028-7d5ba34bc007" providerId="ADAL" clId="{0D235256-6C71-4A40-B77C-90CCA2CFB605}" dt="2026-02-18T22:49:47.774" v="8360" actId="20577"/>
          <ac:spMkLst>
            <pc:docMk/>
            <pc:sldMk cId="1862892647" sldId="317"/>
            <ac:spMk id="2" creationId="{D7AFE440-A6E1-B6B2-C55F-F96369B491D5}"/>
          </ac:spMkLst>
        </pc:spChg>
        <pc:spChg chg="mod">
          <ac:chgData name="Aaron P Ryan" userId="5800b0af-ccc7-481a-8028-7d5ba34bc007" providerId="ADAL" clId="{0D235256-6C71-4A40-B77C-90CCA2CFB605}" dt="2026-02-18T22:55:59.524" v="8667" actId="20577"/>
          <ac:spMkLst>
            <pc:docMk/>
            <pc:sldMk cId="1862892647" sldId="317"/>
            <ac:spMk id="3" creationId="{3F55AED4-6B36-F897-20C2-01B4966B5DCE}"/>
          </ac:spMkLst>
        </pc:spChg>
        <pc:spChg chg="del">
          <ac:chgData name="Aaron P Ryan" userId="5800b0af-ccc7-481a-8028-7d5ba34bc007" providerId="ADAL" clId="{0D235256-6C71-4A40-B77C-90CCA2CFB605}" dt="2026-02-18T22:51:46.844" v="8540" actId="478"/>
          <ac:spMkLst>
            <pc:docMk/>
            <pc:sldMk cId="1862892647" sldId="317"/>
            <ac:spMk id="7" creationId="{AF0566B0-100C-DB1E-0706-0979C71E52A4}"/>
          </ac:spMkLst>
        </pc:spChg>
      </pc:sldChg>
      <pc:sldChg chg="addSp delSp modSp add mod">
        <pc:chgData name="Aaron P Ryan" userId="5800b0af-ccc7-481a-8028-7d5ba34bc007" providerId="ADAL" clId="{0D235256-6C71-4A40-B77C-90CCA2CFB605}" dt="2026-02-18T23:26:22.253" v="10057" actId="20577"/>
        <pc:sldMkLst>
          <pc:docMk/>
          <pc:sldMk cId="2735348477" sldId="318"/>
        </pc:sldMkLst>
        <pc:spChg chg="mod">
          <ac:chgData name="Aaron P Ryan" userId="5800b0af-ccc7-481a-8028-7d5ba34bc007" providerId="ADAL" clId="{0D235256-6C71-4A40-B77C-90CCA2CFB605}" dt="2026-02-18T23:26:22.253" v="10057" actId="20577"/>
          <ac:spMkLst>
            <pc:docMk/>
            <pc:sldMk cId="2735348477" sldId="318"/>
            <ac:spMk id="2" creationId="{F095B066-729A-686D-3825-FA3EF5A2F994}"/>
          </ac:spMkLst>
        </pc:spChg>
        <pc:spChg chg="mod">
          <ac:chgData name="Aaron P Ryan" userId="5800b0af-ccc7-481a-8028-7d5ba34bc007" providerId="ADAL" clId="{0D235256-6C71-4A40-B77C-90CCA2CFB605}" dt="2026-02-18T23:13:50.555" v="9475" actId="20577"/>
          <ac:spMkLst>
            <pc:docMk/>
            <pc:sldMk cId="2735348477" sldId="318"/>
            <ac:spMk id="3" creationId="{C9C7EAAA-C924-9610-C0F2-4502FDB7894C}"/>
          </ac:spMkLst>
        </pc:spChg>
        <pc:spChg chg="add del mod">
          <ac:chgData name="Aaron P Ryan" userId="5800b0af-ccc7-481a-8028-7d5ba34bc007" providerId="ADAL" clId="{0D235256-6C71-4A40-B77C-90CCA2CFB605}" dt="2026-02-18T23:22:29.833" v="9752" actId="20577"/>
          <ac:spMkLst>
            <pc:docMk/>
            <pc:sldMk cId="2735348477" sldId="318"/>
            <ac:spMk id="9" creationId="{90FE5A51-A883-3791-47B5-76A7E761E93F}"/>
          </ac:spMkLst>
        </pc:spChg>
        <pc:graphicFrameChg chg="add mod modGraphic">
          <ac:chgData name="Aaron P Ryan" userId="5800b0af-ccc7-481a-8028-7d5ba34bc007" providerId="ADAL" clId="{0D235256-6C71-4A40-B77C-90CCA2CFB605}" dt="2026-02-18T23:22:13.278" v="9741" actId="113"/>
          <ac:graphicFrameMkLst>
            <pc:docMk/>
            <pc:sldMk cId="2735348477" sldId="318"/>
            <ac:graphicFrameMk id="4" creationId="{1DAA1562-CCEB-DF20-8B3A-665734382E30}"/>
          </ac:graphicFrameMkLst>
        </pc:graphicFrameChg>
        <pc:graphicFrameChg chg="del mod modGraphic">
          <ac:chgData name="Aaron P Ryan" userId="5800b0af-ccc7-481a-8028-7d5ba34bc007" providerId="ADAL" clId="{0D235256-6C71-4A40-B77C-90CCA2CFB605}" dt="2026-02-18T23:16:28.627" v="9548" actId="478"/>
          <ac:graphicFrameMkLst>
            <pc:docMk/>
            <pc:sldMk cId="2735348477" sldId="318"/>
            <ac:graphicFrameMk id="8" creationId="{9BD44EC0-C7E6-8D2F-827C-B8F54AD3EFC2}"/>
          </ac:graphicFrameMkLst>
        </pc:graphicFrameChg>
      </pc:sldChg>
      <pc:sldChg chg="modSp add mod">
        <pc:chgData name="Aaron P Ryan" userId="5800b0af-ccc7-481a-8028-7d5ba34bc007" providerId="ADAL" clId="{0D235256-6C71-4A40-B77C-90CCA2CFB605}" dt="2026-02-18T23:09:20.223" v="9153" actId="20577"/>
        <pc:sldMkLst>
          <pc:docMk/>
          <pc:sldMk cId="3686856983" sldId="319"/>
        </pc:sldMkLst>
        <pc:spChg chg="mod">
          <ac:chgData name="Aaron P Ryan" userId="5800b0af-ccc7-481a-8028-7d5ba34bc007" providerId="ADAL" clId="{0D235256-6C71-4A40-B77C-90CCA2CFB605}" dt="2026-02-18T23:05:46.213" v="8921" actId="313"/>
          <ac:spMkLst>
            <pc:docMk/>
            <pc:sldMk cId="3686856983" sldId="319"/>
            <ac:spMk id="2" creationId="{AA617AAF-CA8E-C143-6C27-DC3BAB6248BD}"/>
          </ac:spMkLst>
        </pc:spChg>
        <pc:spChg chg="mod">
          <ac:chgData name="Aaron P Ryan" userId="5800b0af-ccc7-481a-8028-7d5ba34bc007" providerId="ADAL" clId="{0D235256-6C71-4A40-B77C-90CCA2CFB605}" dt="2026-02-18T23:09:20.223" v="9153" actId="20577"/>
          <ac:spMkLst>
            <pc:docMk/>
            <pc:sldMk cId="3686856983" sldId="319"/>
            <ac:spMk id="3" creationId="{C83F90A9-030F-AC42-5E74-D90A40F658C9}"/>
          </ac:spMkLst>
        </pc:spChg>
      </pc:sldChg>
      <pc:sldChg chg="modSp add mod">
        <pc:chgData name="Aaron P Ryan" userId="5800b0af-ccc7-481a-8028-7d5ba34bc007" providerId="ADAL" clId="{0D235256-6C71-4A40-B77C-90CCA2CFB605}" dt="2026-02-18T23:47:12.489" v="12155" actId="20577"/>
        <pc:sldMkLst>
          <pc:docMk/>
          <pc:sldMk cId="1756102164" sldId="320"/>
        </pc:sldMkLst>
        <pc:spChg chg="mod">
          <ac:chgData name="Aaron P Ryan" userId="5800b0af-ccc7-481a-8028-7d5ba34bc007" providerId="ADAL" clId="{0D235256-6C71-4A40-B77C-90CCA2CFB605}" dt="2026-02-18T23:44:52.258" v="11776" actId="20577"/>
          <ac:spMkLst>
            <pc:docMk/>
            <pc:sldMk cId="1756102164" sldId="320"/>
            <ac:spMk id="20482" creationId="{4FB61F0D-B0D4-935E-B50F-86BB999DD87C}"/>
          </ac:spMkLst>
        </pc:spChg>
        <pc:spChg chg="mod">
          <ac:chgData name="Aaron P Ryan" userId="5800b0af-ccc7-481a-8028-7d5ba34bc007" providerId="ADAL" clId="{0D235256-6C71-4A40-B77C-90CCA2CFB605}" dt="2026-02-18T23:47:12.489" v="12155" actId="20577"/>
          <ac:spMkLst>
            <pc:docMk/>
            <pc:sldMk cId="1756102164" sldId="320"/>
            <ac:spMk id="20483" creationId="{8CEC9023-5655-D4CF-1A85-F53D77673A13}"/>
          </ac:spMkLst>
        </pc:spChg>
      </pc:sldChg>
      <pc:sldChg chg="addSp modSp add mod">
        <pc:chgData name="Aaron P Ryan" userId="5800b0af-ccc7-481a-8028-7d5ba34bc007" providerId="ADAL" clId="{0D235256-6C71-4A40-B77C-90CCA2CFB605}" dt="2026-02-19T00:08:47.638" v="12954" actId="14100"/>
        <pc:sldMkLst>
          <pc:docMk/>
          <pc:sldMk cId="3702454385" sldId="321"/>
        </pc:sldMkLst>
        <pc:spChg chg="add mod">
          <ac:chgData name="Aaron P Ryan" userId="5800b0af-ccc7-481a-8028-7d5ba34bc007" providerId="ADAL" clId="{0D235256-6C71-4A40-B77C-90CCA2CFB605}" dt="2026-02-18T23:49:42.171" v="12238" actId="1076"/>
          <ac:spMkLst>
            <pc:docMk/>
            <pc:sldMk cId="3702454385" sldId="321"/>
            <ac:spMk id="3" creationId="{4B262E0D-688A-7F3B-8E1D-2C45432DA9E8}"/>
          </ac:spMkLst>
        </pc:spChg>
        <pc:spChg chg="add mod">
          <ac:chgData name="Aaron P Ryan" userId="5800b0af-ccc7-481a-8028-7d5ba34bc007" providerId="ADAL" clId="{0D235256-6C71-4A40-B77C-90CCA2CFB605}" dt="2026-02-18T23:49:59.626" v="12248" actId="1076"/>
          <ac:spMkLst>
            <pc:docMk/>
            <pc:sldMk cId="3702454385" sldId="321"/>
            <ac:spMk id="5" creationId="{DA06926C-8F86-C5D9-78CC-F3A1C37713AA}"/>
          </ac:spMkLst>
        </pc:spChg>
        <pc:spChg chg="mod">
          <ac:chgData name="Aaron P Ryan" userId="5800b0af-ccc7-481a-8028-7d5ba34bc007" providerId="ADAL" clId="{0D235256-6C71-4A40-B77C-90CCA2CFB605}" dt="2026-02-18T23:47:31.998" v="12171" actId="20577"/>
          <ac:spMkLst>
            <pc:docMk/>
            <pc:sldMk cId="3702454385" sldId="321"/>
            <ac:spMk id="20482" creationId="{AB6023BE-C08C-48C9-E030-2D2FCDEACCEA}"/>
          </ac:spMkLst>
        </pc:spChg>
        <pc:spChg chg="mod">
          <ac:chgData name="Aaron P Ryan" userId="5800b0af-ccc7-481a-8028-7d5ba34bc007" providerId="ADAL" clId="{0D235256-6C71-4A40-B77C-90CCA2CFB605}" dt="2026-02-19T00:08:47.638" v="12954" actId="14100"/>
          <ac:spMkLst>
            <pc:docMk/>
            <pc:sldMk cId="3702454385" sldId="321"/>
            <ac:spMk id="20483" creationId="{D898D986-C5D2-A189-D9F7-20B04E8ECA44}"/>
          </ac:spMkLst>
        </pc:spChg>
        <pc:picChg chg="add mod">
          <ac:chgData name="Aaron P Ryan" userId="5800b0af-ccc7-481a-8028-7d5ba34bc007" providerId="ADAL" clId="{0D235256-6C71-4A40-B77C-90CCA2CFB605}" dt="2026-02-18T23:48:23.921" v="12216" actId="1076"/>
          <ac:picMkLst>
            <pc:docMk/>
            <pc:sldMk cId="3702454385" sldId="321"/>
            <ac:picMk id="2" creationId="{E2070EEF-334D-9791-A5A7-C90E1906A938}"/>
          </ac:picMkLst>
        </pc:picChg>
        <pc:picChg chg="add mod">
          <ac:chgData name="Aaron P Ryan" userId="5800b0af-ccc7-481a-8028-7d5ba34bc007" providerId="ADAL" clId="{0D235256-6C71-4A40-B77C-90CCA2CFB605}" dt="2026-02-18T23:49:15.845" v="12231" actId="1076"/>
          <ac:picMkLst>
            <pc:docMk/>
            <pc:sldMk cId="3702454385" sldId="321"/>
            <ac:picMk id="4" creationId="{B9C3E7FC-39C9-28CB-0431-098BDC802F3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0EB0F-D822-47B4-A76D-DE5DEE5F1A39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90B20-8A3A-4F9D-9C57-0A55D485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06F27-9DEB-49D4-94D6-738CAE226A3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7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8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175" y="123581"/>
            <a:ext cx="607717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4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9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0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2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654" y="104775"/>
            <a:ext cx="604093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238" y="136524"/>
            <a:ext cx="5930412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6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7904" y="139437"/>
            <a:ext cx="60716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rev20250119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L08.05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116225A-7BBF-4F39-BDF3-A1D1C1F29D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91440"/>
            <a:ext cx="1463040" cy="1340826"/>
          </a:xfrm>
          <a:prstGeom prst="rect">
            <a:avLst/>
          </a:prstGeom>
        </p:spPr>
      </p:pic>
      <p:pic>
        <p:nvPicPr>
          <p:cNvPr id="9" name="Picture 8" descr="Arrow&#10;&#10;Description automatically generated with medium confidence">
            <a:extLst>
              <a:ext uri="{FF2B5EF4-FFF2-40B4-BE49-F238E27FC236}">
                <a16:creationId xmlns:a16="http://schemas.microsoft.com/office/drawing/2014/main" id="{5A3F1057-C68F-194E-C64A-796C40BF25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1426464" cy="14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/>
          <a:p>
            <a:r>
              <a:rPr lang="en-US" dirty="0"/>
              <a:t>Basic Power System</a:t>
            </a:r>
            <a:br>
              <a:rPr lang="en-US" dirty="0"/>
            </a:br>
            <a:r>
              <a:rPr lang="en-US" dirty="0"/>
              <a:t>Design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3C0E5A7A-FCBE-39B5-FA83-84C28A06F0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89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dirty="0"/>
              <a:t>DC/DC Converters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729734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Use a rapid-switching circuit to output the desired voltage</a:t>
            </a:r>
          </a:p>
          <a:p>
            <a:pPr lvl="1"/>
            <a:r>
              <a:rPr lang="en-US" dirty="0"/>
              <a:t>Switching can cause a rippling voltage that may need to be filtered</a:t>
            </a:r>
          </a:p>
          <a:p>
            <a:r>
              <a:rPr lang="en-US" dirty="0"/>
              <a:t>May raise (</a:t>
            </a:r>
            <a:r>
              <a:rPr lang="en-US" b="1" dirty="0"/>
              <a:t>Boost Converter</a:t>
            </a:r>
            <a:r>
              <a:rPr lang="en-US" dirty="0"/>
              <a:t>) or lower (</a:t>
            </a:r>
            <a:r>
              <a:rPr lang="en-US" b="1" dirty="0"/>
              <a:t>Buck Converter</a:t>
            </a:r>
            <a:r>
              <a:rPr lang="en-US" dirty="0"/>
              <a:t>)</a:t>
            </a:r>
          </a:p>
          <a:p>
            <a:r>
              <a:rPr lang="en-US" dirty="0"/>
              <a:t>High Efficiency (~80-90%)</a:t>
            </a:r>
          </a:p>
          <a:p>
            <a:endParaRPr lang="en-US" dirty="0"/>
          </a:p>
          <a:p>
            <a:r>
              <a:rPr lang="en-US" dirty="0"/>
              <a:t>Can be used to generate high voltages (100s to 1000s of volts) at very low currents for some applications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1872343"/>
            <a:ext cx="2052006" cy="147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60" y="3657884"/>
            <a:ext cx="2340564" cy="234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D7A97-FF0B-2288-011E-97D97D34B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359FD-0C3D-5DEE-9DF2-BEB76AD9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962CD-C7D3-6332-139D-B549682E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51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EE956-727F-CB1A-EE45-3CA0D6CDF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1C6E2-8C7E-5E77-A3F0-0191340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dirty="0"/>
              <a:t>Working with Converters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7D272-FF63-62AE-D72B-29484F9A0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618488"/>
            <a:ext cx="8238744" cy="475488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Group by Output Voltage</a:t>
            </a:r>
          </a:p>
          <a:p>
            <a:pPr lvl="1"/>
            <a:r>
              <a:rPr lang="en-US" dirty="0"/>
              <a:t>Select all the loads that would be supplied by a single regulator.</a:t>
            </a:r>
          </a:p>
          <a:p>
            <a:pPr lvl="1"/>
            <a:r>
              <a:rPr lang="en-US" dirty="0"/>
              <a:t>Add the peak currents of all the loads; your regulator must have a peak output current greater than that number.</a:t>
            </a:r>
          </a:p>
          <a:p>
            <a:pPr lvl="1"/>
            <a:r>
              <a:rPr lang="en-US" dirty="0"/>
              <a:t>Multiply by output voltage to determine peak output power.</a:t>
            </a:r>
          </a:p>
          <a:p>
            <a:r>
              <a:rPr lang="en-US" dirty="0"/>
              <a:t>Calculate Average Output Power</a:t>
            </a:r>
          </a:p>
          <a:p>
            <a:pPr lvl="1"/>
            <a:r>
              <a:rPr lang="en-US" dirty="0"/>
              <a:t>Add all loads, the average currents, and multiply by the output voltage.</a:t>
            </a:r>
          </a:p>
          <a:p>
            <a:pPr lvl="1"/>
            <a:r>
              <a:rPr lang="en-US" dirty="0"/>
              <a:t>That is output power in watts.</a:t>
            </a:r>
          </a:p>
          <a:p>
            <a:r>
              <a:rPr lang="en-US" dirty="0"/>
              <a:t>Calculate Input Power </a:t>
            </a:r>
          </a:p>
          <a:p>
            <a:pPr lvl="1"/>
            <a:r>
              <a:rPr lang="en-US" dirty="0"/>
              <a:t>Divide the output power by converter efficiency, and the result is the input power.</a:t>
            </a:r>
          </a:p>
          <a:p>
            <a:pPr lvl="1"/>
            <a:r>
              <a:rPr lang="en-US" dirty="0"/>
              <a:t>Divide average input power by input voltage to find average input current.</a:t>
            </a:r>
          </a:p>
          <a:p>
            <a:pPr lvl="1"/>
            <a:r>
              <a:rPr lang="en-US" dirty="0"/>
              <a:t>Divide peak input power by input voltage to find peak input current.</a:t>
            </a:r>
          </a:p>
          <a:p>
            <a:r>
              <a:rPr lang="en-US" dirty="0"/>
              <a:t>Repeat this for all regulators until you are at the battery or other supply voltage.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FD574-C010-EB00-CD6E-E3E9ADDC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ACBE2-A811-06B5-DDFE-CBBCB1D5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9A881-6DAB-C173-76AB-737916516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31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dirty="0"/>
              <a:t>Power Budgets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You should now be able to calculate a power budget</a:t>
            </a:r>
          </a:p>
          <a:p>
            <a:r>
              <a:rPr lang="en-US" dirty="0"/>
              <a:t>A power budget is a table of all electronic components, their required voltages, their current draws, and their consumed power. It may also contain information on how long a component will be powered(duty cycle).</a:t>
            </a:r>
          </a:p>
          <a:p>
            <a:r>
              <a:rPr lang="en-US" dirty="0"/>
              <a:t>By adding all of the peak currents at battery voltage, you can determine the required current rating</a:t>
            </a:r>
          </a:p>
          <a:p>
            <a:r>
              <a:rPr lang="en-US" dirty="0"/>
              <a:t>By adding the average currents and multiplying by total duration, you can determine total power capacity needed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8D7A3-B36E-9525-1149-070D56E0A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F8021-C765-BED1-8F8E-EC7EC35A4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405F8-E9EB-B214-D739-F4F073D20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40013"/>
            <a:ext cx="4355650" cy="2390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dirty="0"/>
              <a:t>Power Budget Example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2385417"/>
            <a:ext cx="4572000" cy="404281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Furthermore, we know the following information:</a:t>
            </a:r>
          </a:p>
          <a:p>
            <a:r>
              <a:rPr lang="en-US" dirty="0"/>
              <a:t>The Flight Computer draws 50mA continuously at 5V</a:t>
            </a:r>
          </a:p>
          <a:p>
            <a:r>
              <a:rPr lang="en-US" dirty="0"/>
              <a:t>The GPS Receiver draws 140 mA continuously at 5V</a:t>
            </a:r>
          </a:p>
          <a:p>
            <a:r>
              <a:rPr lang="en-US" dirty="0"/>
              <a:t>The transmitter draws 80 mA when in standby, at 5V</a:t>
            </a:r>
          </a:p>
          <a:p>
            <a:r>
              <a:rPr lang="en-US" dirty="0"/>
              <a:t>The transmitter draws 1050mA when transmitting at 5V</a:t>
            </a:r>
          </a:p>
          <a:p>
            <a:r>
              <a:rPr lang="en-US" dirty="0"/>
              <a:t>The transmission lasts 2 seconds.</a:t>
            </a:r>
          </a:p>
          <a:p>
            <a:r>
              <a:rPr lang="en-US" dirty="0"/>
              <a:t>Transmission occurs once every 30 seconds</a:t>
            </a:r>
          </a:p>
          <a:p>
            <a:r>
              <a:rPr lang="en-US" dirty="0"/>
              <a:t>Power source is a 12V Battery</a:t>
            </a:r>
          </a:p>
          <a:p>
            <a:r>
              <a:rPr lang="en-US" dirty="0"/>
              <a:t>A 12V to 5V converter with 90% efficiency will be used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85A709-0705-4B50-95ED-5505E67F86A7}"/>
              </a:ext>
            </a:extLst>
          </p:cNvPr>
          <p:cNvSpPr txBox="1"/>
          <p:nvPr/>
        </p:nvSpPr>
        <p:spPr>
          <a:xfrm>
            <a:off x="1143000" y="1462087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the following example, the system below will be used. It is a simplified version of a beacon used during flight. It must run for 8 hours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742F7-3500-7AAF-4BEF-699FDB18A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81FC-31B0-44B1-2B3D-CFF510B9D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4BBC2-B588-ACCA-66B9-42147C4A1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12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>
            <a:normAutofit/>
          </a:bodyPr>
          <a:lstStyle/>
          <a:p>
            <a:r>
              <a:rPr lang="en-US" dirty="0"/>
              <a:t>Power Budget Example – Constant Draw Devices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In this example, we have two devices with 100% duty cycle: the flight computer and the GPS receiver.</a:t>
            </a:r>
          </a:p>
          <a:p>
            <a:pPr lvl="1"/>
            <a:r>
              <a:rPr lang="en-US" dirty="0"/>
              <a:t>The flight computer draws 50mA at 5V for a power consumption of 0.25W</a:t>
            </a:r>
          </a:p>
          <a:p>
            <a:pPr lvl="1"/>
            <a:r>
              <a:rPr lang="en-US" dirty="0"/>
              <a:t>The GPS receiver draws 140mA at 5V for a power consumption of 0.7W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2B0E2-585B-D4E9-7BA0-9D2DBE008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2780D-8946-9A7E-5967-746A01FFC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7E672-A703-9846-942C-53ED5BAB0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48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dirty="0"/>
              <a:t>Power Budget Example – Duty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In this example, the transmitter has two states – transmit and standby.</a:t>
            </a:r>
          </a:p>
          <a:p>
            <a:pPr lvl="1"/>
            <a:r>
              <a:rPr lang="en-US" dirty="0"/>
              <a:t>The transmitter will draw its max current for 2 seconds every 30 seconds. If we set the period duration to 30 seconds, we find that the transmitter has a duty cycle of roughly 7% </a:t>
            </a:r>
          </a:p>
          <a:p>
            <a:r>
              <a:rPr lang="en-US" dirty="0"/>
              <a:t>The standby duty cycle will be the time it doesn’t transmit. This makes the standby duty cycle 93%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64836" y="4937708"/>
                <a:ext cx="5921814" cy="462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𝐷𝑢𝑡𝑦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𝐶𝑦𝑐𝑙𝑒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𝑇𝑟𝑎𝑛𝑠𝑚𝑖𝑡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𝑡𝑟𝑎𝑛𝑠𝑚𝑖𝑡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𝑝𝑒𝑟𝑖𝑜𝑑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𝑠𝑒𝑐𝑜𝑛𝑑𝑠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30 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𝑠𝑒𝑐𝑜𝑛𝑑𝑠</m:t>
                        </m:r>
                      </m:den>
                    </m:f>
                  </m:oMath>
                </a14:m>
                <a:r>
                  <a:rPr lang="en-US" dirty="0"/>
                  <a:t> = 6.67% ≈ 7%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836" y="4937708"/>
                <a:ext cx="5921814" cy="462499"/>
              </a:xfrm>
              <a:prstGeom prst="rect">
                <a:avLst/>
              </a:prstGeom>
              <a:blipFill>
                <a:blip r:embed="rId2"/>
                <a:stretch>
                  <a:fillRect l="-1854" t="-2632" r="-1442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A8037-48C0-C49B-DE15-4FB760317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B48B3-F2DE-B424-73DA-5C978C4A0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6F34E-9766-C0AD-605C-11B5CEBA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64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>
            <a:normAutofit/>
          </a:bodyPr>
          <a:lstStyle/>
          <a:p>
            <a:r>
              <a:rPr lang="en-US" dirty="0"/>
              <a:t>Power Budget Example – Duty Cycle Current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49" y="1779905"/>
            <a:ext cx="515950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 calculate the average current for a mode, multiply the current by the duty cycle of the device. This should be repeated for each mode and then summed. (This is just a time-weighted average)</a:t>
            </a:r>
          </a:p>
          <a:p>
            <a:pPr lvl="1"/>
            <a:r>
              <a:rPr lang="en-US" dirty="0"/>
              <a:t>The transmitter is in standby 93% of the time and transmits 7% of the time. </a:t>
            </a:r>
          </a:p>
          <a:p>
            <a:pPr lvl="1"/>
            <a:r>
              <a:rPr lang="en-US" dirty="0"/>
              <a:t>While in standby, the transmitter draws 80mA. While in transmit, it draws 1050mA. </a:t>
            </a:r>
          </a:p>
          <a:p>
            <a:pPr lvl="1"/>
            <a:r>
              <a:rPr lang="en-US" dirty="0"/>
              <a:t>Adding the two values we get a 149 mA average current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15301" y="2631453"/>
                <a:ext cx="2390078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𝑐𝑦𝑐𝑙𝑒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𝐷𝑢𝑡𝑦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𝐶𝑦𝑐𝑙𝑒</m:t>
                      </m:r>
                    </m:oMath>
                  </m:oMathPara>
                </a14:m>
                <a:endParaRPr lang="en-US" sz="1350" i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301" y="2631453"/>
                <a:ext cx="2390078" cy="298928"/>
              </a:xfrm>
              <a:prstGeom prst="rect">
                <a:avLst/>
              </a:prstGeom>
              <a:blipFill>
                <a:blip r:embed="rId2"/>
                <a:stretch>
                  <a:fillRect l="-2041" t="-2041" r="-3061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29289" y="5657380"/>
                <a:ext cx="32760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𝑡𝑟𝑎𝑛𝑠𝑚𝑖𝑡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=1050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</a:rPr>
                        <m:t>mA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0.07=74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289" y="5657380"/>
                <a:ext cx="3276090" cy="246221"/>
              </a:xfrm>
              <a:prstGeom prst="rect">
                <a:avLst/>
              </a:prstGeom>
              <a:blipFill>
                <a:blip r:embed="rId3"/>
                <a:stretch>
                  <a:fillRect l="-929" r="-929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72818" y="4878672"/>
                <a:ext cx="2991973" cy="265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𝑠𝑡𝑎𝑛𝑑𝑏𝑦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=80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</a:rPr>
                        <m:t>mA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0.93=75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en-US" sz="1350" i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818" y="4878672"/>
                <a:ext cx="2991973" cy="265650"/>
              </a:xfrm>
              <a:prstGeom prst="rect">
                <a:avLst/>
              </a:prstGeom>
              <a:blipFill>
                <a:blip r:embed="rId4"/>
                <a:stretch>
                  <a:fillRect l="-1018" r="-101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308552" y="3441207"/>
            <a:ext cx="86191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Duty cycle current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6725793" y="3057525"/>
            <a:ext cx="13716" cy="37147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57314" y="1638979"/>
            <a:ext cx="902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Current Draw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406731" y="2360416"/>
            <a:ext cx="1" cy="22119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3F4DE-F7DC-9DA1-949D-D1FC695D5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B7100-2B8E-69BD-40E4-132AC1F51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A1CA1-94AE-3D52-FBBB-F8B12FB6D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62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3A469-9BC1-E005-23ED-5D71C8C87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FE440-A6E1-B6B2-C55F-F96369B49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dirty="0"/>
              <a:t>Power Budget Example – Peak and Average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5AED4-6B36-F897-20C2-01B4966B5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To find the peak current and power, we just add the highest currents for each mode</a:t>
            </a:r>
          </a:p>
          <a:p>
            <a:pPr lvl="1"/>
            <a:r>
              <a:rPr lang="en-US" dirty="0"/>
              <a:t>Peak Current at 5V: 1050mA+140mA+50mA = 1240mA</a:t>
            </a:r>
          </a:p>
          <a:p>
            <a:pPr lvl="1"/>
            <a:r>
              <a:rPr lang="en-US" dirty="0"/>
              <a:t>Peak Power at 5V: 1240mA * 5V = 7440 </a:t>
            </a:r>
            <a:r>
              <a:rPr lang="en-US" dirty="0" err="1"/>
              <a:t>mW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To find the average current and power, we add all of the average currents</a:t>
            </a:r>
          </a:p>
          <a:p>
            <a:pPr lvl="1"/>
            <a:r>
              <a:rPr lang="en-US" dirty="0"/>
              <a:t>Average Current at 5V: 1050mA+140mA+50mA = 339mA</a:t>
            </a:r>
          </a:p>
          <a:p>
            <a:pPr lvl="1"/>
            <a:r>
              <a:rPr lang="en-US" dirty="0"/>
              <a:t>Average Power at 5V: 339mA * 5V = 1695 </a:t>
            </a:r>
            <a:r>
              <a:rPr lang="en-US" dirty="0" err="1"/>
              <a:t>mW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58534-4F21-7A17-3FEE-B0994A978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754CB-DCDE-AF7C-C060-0B4260C9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4F504-1104-CA87-E2B5-4BCE75AF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92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dirty="0"/>
              <a:t>Assembling the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22" y="1554716"/>
            <a:ext cx="7886700" cy="123293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Once the power consumption of every device has been estimated, calculated, or measured, create a table to display all the information.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651619"/>
              </p:ext>
            </p:extLst>
          </p:nvPr>
        </p:nvGraphicFramePr>
        <p:xfrm>
          <a:off x="235456" y="3004900"/>
          <a:ext cx="8094166" cy="2298384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770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4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14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88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 Component Name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Voltage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Peak</a:t>
                      </a:r>
                    </a:p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Current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Peak Power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Average Current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Average Power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Flight Computer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 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50 </a:t>
                      </a:r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250 </a:t>
                      </a:r>
                      <a:r>
                        <a:rPr lang="en-US" sz="1600" u="none" strike="noStrike" dirty="0" err="1">
                          <a:effectLst/>
                        </a:rPr>
                        <a:t>mW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50 </a:t>
                      </a:r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250 </a:t>
                      </a:r>
                      <a:r>
                        <a:rPr lang="en-US" sz="1600" u="none" strike="noStrike" dirty="0" err="1">
                          <a:effectLst/>
                        </a:rPr>
                        <a:t>mW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GPS Module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 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140 </a:t>
                      </a:r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700 </a:t>
                      </a:r>
                      <a:r>
                        <a:rPr lang="en-US" sz="1600" u="none" strike="noStrike" dirty="0" err="1">
                          <a:effectLst/>
                        </a:rPr>
                        <a:t>mW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140 </a:t>
                      </a:r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700 </a:t>
                      </a:r>
                      <a:r>
                        <a:rPr lang="en-US" sz="1600" u="none" strike="noStrike" dirty="0" err="1">
                          <a:effectLst/>
                        </a:rPr>
                        <a:t>mW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Transmitter (Standby)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 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75 </a:t>
                      </a:r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375 </a:t>
                      </a:r>
                      <a:r>
                        <a:rPr lang="en-US" sz="1600" u="none" strike="noStrike" dirty="0" err="1">
                          <a:effectLst/>
                        </a:rPr>
                        <a:t>mW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Transmitter (Transmit)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 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1050 </a:t>
                      </a:r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5260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74 </a:t>
                      </a:r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370 </a:t>
                      </a:r>
                      <a:r>
                        <a:rPr lang="en-US" sz="1600" u="none" strike="noStrike" dirty="0" err="1">
                          <a:effectLst/>
                        </a:rPr>
                        <a:t>mW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Total At 5V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1240 mA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339 mA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1695 </a:t>
                      </a:r>
                      <a:r>
                        <a:rPr lang="en-US" sz="1600" b="1" u="none" strike="noStrike" dirty="0" err="1">
                          <a:effectLst/>
                        </a:rPr>
                        <a:t>mW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86205" y="6119336"/>
            <a:ext cx="78676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For an 8-hour mission duration, the example system requires 2,840 mA-</a:t>
            </a:r>
            <a:r>
              <a:rPr lang="en-US" sz="2100" dirty="0" err="1"/>
              <a:t>hr</a:t>
            </a:r>
            <a:r>
              <a:rPr lang="en-US" sz="2100" dirty="0"/>
              <a:t> of battery capacity.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9F0F8-DB58-6F00-6E19-7EB11D35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B58D2-CAFF-A0E9-3C42-9E705A50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A98BA-22FA-01E1-5896-1E08A1E9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7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C6657-74F3-1BA0-FD4D-10F097F1F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7AAF-CA8E-C143-6C27-DC3BAB624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dirty="0"/>
              <a:t>Power Budget Example – Converter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F90A9-030F-AC42-5E74-D90A40F65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find the peak current and power at 12V, need to divide by the converter efficiency</a:t>
            </a:r>
          </a:p>
          <a:p>
            <a:pPr lvl="1"/>
            <a:r>
              <a:rPr lang="en-US" dirty="0"/>
              <a:t>Peak Power at 12V: 7440 </a:t>
            </a:r>
            <a:r>
              <a:rPr lang="en-US" dirty="0" err="1"/>
              <a:t>mW</a:t>
            </a:r>
            <a:r>
              <a:rPr lang="en-US" dirty="0"/>
              <a:t> / 0.9 = 8267 </a:t>
            </a:r>
            <a:r>
              <a:rPr lang="en-US" dirty="0" err="1"/>
              <a:t>mW</a:t>
            </a:r>
            <a:endParaRPr lang="en-US" dirty="0"/>
          </a:p>
          <a:p>
            <a:pPr lvl="1"/>
            <a:r>
              <a:rPr lang="en-US" dirty="0"/>
              <a:t>Peak Current at 12V: 8267 mA / 12V = 689 mA</a:t>
            </a:r>
          </a:p>
          <a:p>
            <a:pPr lvl="1"/>
            <a:endParaRPr lang="en-US" dirty="0"/>
          </a:p>
          <a:p>
            <a:r>
              <a:rPr lang="en-US" dirty="0"/>
              <a:t>We do the same for averages</a:t>
            </a:r>
          </a:p>
          <a:p>
            <a:pPr lvl="1"/>
            <a:r>
              <a:rPr lang="en-US" dirty="0"/>
              <a:t>Average Power at 12V: 1695 </a:t>
            </a:r>
            <a:r>
              <a:rPr lang="en-US" dirty="0" err="1"/>
              <a:t>mW</a:t>
            </a:r>
            <a:r>
              <a:rPr lang="en-US" dirty="0"/>
              <a:t> / 0.9 = 1883 </a:t>
            </a:r>
            <a:r>
              <a:rPr lang="en-US" dirty="0" err="1"/>
              <a:t>mW</a:t>
            </a:r>
            <a:endParaRPr lang="en-US" dirty="0"/>
          </a:p>
          <a:p>
            <a:pPr lvl="1"/>
            <a:r>
              <a:rPr lang="en-US" dirty="0"/>
              <a:t>Average Current at 12V: 1883 </a:t>
            </a:r>
            <a:r>
              <a:rPr lang="en-US" dirty="0" err="1"/>
              <a:t>mW</a:t>
            </a:r>
            <a:r>
              <a:rPr lang="en-US" dirty="0"/>
              <a:t> / 12V = 156 mA</a:t>
            </a:r>
          </a:p>
          <a:p>
            <a:r>
              <a:rPr lang="en-US" dirty="0"/>
              <a:t>If there was another regulator (12V to 3.3V, for example), you would do the same process and sum the currents and power at 12V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924AA-EE17-A78E-22A4-72B3FED10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DA8BB-3B41-CE88-14E1-CBBB76F02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69668-1DE5-AFC0-20C4-69C44168C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56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725" y="136525"/>
            <a:ext cx="5876925" cy="1325563"/>
          </a:xfrm>
        </p:spPr>
        <p:txBody>
          <a:bodyPr/>
          <a:lstStyle/>
          <a:p>
            <a:r>
              <a:rPr lang="en-US" dirty="0"/>
              <a:t>What is a Power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825624"/>
            <a:ext cx="6010655" cy="46605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When designing a power system, there are three types of components we need to consider</a:t>
            </a:r>
          </a:p>
          <a:p>
            <a:r>
              <a:rPr lang="en-US" dirty="0"/>
              <a:t>The loads that consume the power</a:t>
            </a:r>
          </a:p>
          <a:p>
            <a:pPr lvl="1"/>
            <a:r>
              <a:rPr lang="en-US" dirty="0"/>
              <a:t>Sensors, microcontroller, amplifiers, transmitters, etc.</a:t>
            </a:r>
          </a:p>
          <a:p>
            <a:r>
              <a:rPr lang="en-US" dirty="0"/>
              <a:t>The source of electrical power</a:t>
            </a:r>
          </a:p>
          <a:p>
            <a:pPr lvl="1"/>
            <a:r>
              <a:rPr lang="en-US" dirty="0"/>
              <a:t>Batteries, solar panels, bench supplies</a:t>
            </a:r>
          </a:p>
          <a:p>
            <a:r>
              <a:rPr lang="en-US" dirty="0"/>
              <a:t>Converters and distribution</a:t>
            </a:r>
          </a:p>
          <a:p>
            <a:pPr lvl="1"/>
            <a:r>
              <a:rPr lang="en-US" dirty="0"/>
              <a:t>The conductors through which the power flows</a:t>
            </a:r>
          </a:p>
          <a:p>
            <a:pPr lvl="1"/>
            <a:r>
              <a:rPr lang="en-US" dirty="0"/>
              <a:t>The devices that raise and lower the voltage between different parts of the power system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5437A1C-A123-50B8-7E12-B50809FFCC65}"/>
              </a:ext>
            </a:extLst>
          </p:cNvPr>
          <p:cNvGrpSpPr/>
          <p:nvPr/>
        </p:nvGrpSpPr>
        <p:grpSpPr>
          <a:xfrm>
            <a:off x="6468618" y="2215742"/>
            <a:ext cx="1680520" cy="3170747"/>
            <a:chOff x="6115050" y="1825598"/>
            <a:chExt cx="1680520" cy="3170747"/>
          </a:xfrm>
        </p:grpSpPr>
        <p:sp>
          <p:nvSpPr>
            <p:cNvPr id="7" name="Rounded Rectangle 6"/>
            <p:cNvSpPr/>
            <p:nvPr/>
          </p:nvSpPr>
          <p:spPr>
            <a:xfrm>
              <a:off x="6115050" y="1825598"/>
              <a:ext cx="1680519" cy="801741"/>
            </a:xfrm>
            <a:prstGeom prst="round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Power Source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115050" y="3010101"/>
              <a:ext cx="1680520" cy="801741"/>
            </a:xfrm>
            <a:prstGeom prst="round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Power Converters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115050" y="4194604"/>
              <a:ext cx="1680520" cy="801741"/>
            </a:xfrm>
            <a:prstGeom prst="round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Loads</a:t>
              </a:r>
            </a:p>
          </p:txBody>
        </p:sp>
        <p:cxnSp>
          <p:nvCxnSpPr>
            <p:cNvPr id="11" name="Straight Arrow Connector 10"/>
            <p:cNvCxnSpPr>
              <a:stCxn id="7" idx="2"/>
              <a:endCxn id="8" idx="0"/>
            </p:cNvCxnSpPr>
            <p:nvPr/>
          </p:nvCxnSpPr>
          <p:spPr>
            <a:xfrm>
              <a:off x="6955310" y="2627340"/>
              <a:ext cx="0" cy="38276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952607" y="3811842"/>
              <a:ext cx="0" cy="38276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56109-6DE5-5238-DDC0-6A36560E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C04D3-7E39-149F-D435-D8946A4A8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0FD17-1D04-AF14-2068-8234F5ABC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46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74C90-A306-E4D6-8DCF-BB5D38A60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5B066-729A-686D-3825-FA3EF5A2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dirty="0"/>
              <a:t>Calculating the battery draw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7EAAA-C924-9610-C0F2-4502FDB78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71" y="152606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Now add a section or separate table for values at battery voltage (example shows rows for other regulators, but lists their draw at 0 to show)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FE5A51-A883-3791-47B5-76A7E761E93F}"/>
              </a:ext>
            </a:extLst>
          </p:cNvPr>
          <p:cNvSpPr txBox="1"/>
          <p:nvPr/>
        </p:nvSpPr>
        <p:spPr>
          <a:xfrm>
            <a:off x="638175" y="5331934"/>
            <a:ext cx="78676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So our power source (battery pack) must have a current rating of  689 mA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DAA1562-CCEB-DF20-8B3A-665734382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112568"/>
              </p:ext>
            </p:extLst>
          </p:nvPr>
        </p:nvGraphicFramePr>
        <p:xfrm>
          <a:off x="235456" y="3004900"/>
          <a:ext cx="8094166" cy="180356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770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4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14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88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 Component Name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Voltage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Peak</a:t>
                      </a:r>
                    </a:p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Current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Peak Power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Average Current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Average Power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5V Regulator Loads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 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689 mA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8267 </a:t>
                      </a:r>
                      <a:r>
                        <a:rPr lang="en-US" sz="1600" u="none" strike="noStrike" dirty="0" err="1">
                          <a:effectLst/>
                        </a:rPr>
                        <a:t>mW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dirty="0"/>
                        <a:t>156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dirty="0"/>
                        <a:t>1883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3.3V Regulator Loads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 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 </a:t>
                      </a:r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 </a:t>
                      </a:r>
                      <a:r>
                        <a:rPr lang="en-US" sz="1600" u="none" strike="noStrike" dirty="0" err="1">
                          <a:effectLst/>
                        </a:rPr>
                        <a:t>mW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 </a:t>
                      </a:r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 </a:t>
                      </a:r>
                      <a:r>
                        <a:rPr lang="en-US" sz="1600" u="none" strike="noStrike" dirty="0" err="1">
                          <a:effectLst/>
                        </a:rPr>
                        <a:t>mW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Other Regulator Loads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 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 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dirty="0"/>
                        <a:t>0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dirty="0"/>
                        <a:t>0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Total At 12V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r>
                        <a:rPr lang="en-US" sz="1600" b="1" dirty="0"/>
                        <a:t>689</a:t>
                      </a:r>
                      <a:r>
                        <a:rPr lang="en-US" sz="1600" b="1" u="none" strike="noStrike" dirty="0">
                          <a:effectLst/>
                        </a:rPr>
                        <a:t> mA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156 mA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1883 </a:t>
                      </a:r>
                      <a:r>
                        <a:rPr lang="en-US" sz="1600" b="1" u="none" strike="noStrike" dirty="0" err="1">
                          <a:effectLst/>
                        </a:rPr>
                        <a:t>mW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2D619-239D-52E6-FE80-0B004EE53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BE17A-D22D-8CE9-9D47-A9E15559D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22024-DD6D-E2AC-FB23-2E9132558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48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>
            <a:normAutofit/>
          </a:bodyPr>
          <a:lstStyle/>
          <a:p>
            <a:r>
              <a:rPr lang="en-US" dirty="0"/>
              <a:t>Power Budget Example – Capacity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994142" cy="4529455"/>
          </a:xfrm>
        </p:spPr>
        <p:txBody>
          <a:bodyPr>
            <a:normAutofit/>
          </a:bodyPr>
          <a:lstStyle/>
          <a:p>
            <a:r>
              <a:rPr lang="en-US" dirty="0"/>
              <a:t>The average current is used to calculate the battery capacity required.</a:t>
            </a:r>
          </a:p>
          <a:p>
            <a:pPr lvl="1"/>
            <a:r>
              <a:rPr lang="en-US" dirty="0"/>
              <a:t>This could be done by multiplying power by time to get energy in Joules.</a:t>
            </a:r>
          </a:p>
          <a:p>
            <a:pPr lvl="1"/>
            <a:r>
              <a:rPr lang="en-US" dirty="0"/>
              <a:t>But battery capacity is typically given in terms of Amp-Hours</a:t>
            </a:r>
          </a:p>
          <a:p>
            <a:r>
              <a:rPr lang="en-US" dirty="0"/>
              <a:t>So in this case, for an 8-hour mission</a:t>
            </a:r>
          </a:p>
          <a:p>
            <a:pPr lvl="1"/>
            <a:r>
              <a:rPr lang="en-US" dirty="0"/>
              <a:t>156 mA * 8 Hours = 1255 </a:t>
            </a:r>
            <a:r>
              <a:rPr lang="en-US" dirty="0" err="1"/>
              <a:t>mAHr</a:t>
            </a:r>
            <a:r>
              <a:rPr lang="en-US" dirty="0"/>
              <a:t> battery is required.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86229-945A-5BEC-E727-95C589BC1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96A85-063B-2980-5151-D92479F48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5BB06-9F7A-4A49-0EC8-2F7E859B8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22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dirty="0"/>
              <a:t>Power Sources – Batteries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26339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Batteries are power supplies with one or more cells that store energy chemically. They come in many different forms and packages.</a:t>
            </a:r>
          </a:p>
          <a:p>
            <a:endParaRPr lang="en-US" dirty="0"/>
          </a:p>
          <a:p>
            <a:r>
              <a:rPr lang="en-US" dirty="0"/>
              <a:t>Batteries are often used in experiments where power cannot be reliably supplied from external sources such as the power grid.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6" name="Picture 4" descr="LR6XWA/2SB Panasonic - BSG | P648-ND DigiKey Electron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632466">
            <a:off x="6696192" y="4175163"/>
            <a:ext cx="1878605" cy="187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L2CR5BP Energizer Battery Company | N073-ND DigiKey Electron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231" y="2206408"/>
            <a:ext cx="2445183" cy="244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R-2025L/BN Panasonic - BSG | P188-ND DigiKey Electronic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9247" y="1182933"/>
            <a:ext cx="1818085" cy="181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9F214-89A3-98F1-42DD-19FFBFD97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B1730-8688-67F0-3CAF-7A02AA162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E4E75-CE5F-CC44-145E-6F5BBAFBF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20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7B6C82D0-1568-45B4-8884-1D0CDE4D9F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altLang="en-US" dirty="0"/>
              <a:t>Terminal Voltage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47F90302-3E3C-4528-B0D0-FA5185155C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en-US" dirty="0"/>
              <a:t>Terminal Voltage is the potential difference across the terminals of a battery.</a:t>
            </a:r>
          </a:p>
          <a:p>
            <a:r>
              <a:rPr lang="en-US" altLang="en-US" dirty="0"/>
              <a:t>Terminal voltage is highly dependent on the battery’s chemical composition.</a:t>
            </a:r>
          </a:p>
          <a:p>
            <a:r>
              <a:rPr lang="en-US" altLang="en-US" dirty="0"/>
              <a:t>Battery voltage decreases as the battery discharges</a:t>
            </a:r>
          </a:p>
          <a:p>
            <a:r>
              <a:rPr lang="en-US" altLang="en-US" dirty="0"/>
              <a:t>A partially discharged battery show full voltage when the battery is unloaded but quicky drop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73AF48-39D2-7B88-AFFB-99B0F45DB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67D54F-5D67-820F-D84B-FB58D4EF7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E6752-DA40-409F-A52B-BA9F7379C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8D240AF8-3567-45DD-B3FF-7C5CD6E360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altLang="en-US"/>
              <a:t>Discharge Characteristics 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83F1F299-A4ED-457F-95F7-6B33073D38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3815334" cy="4351338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As the battery discharges, the voltage decreases.</a:t>
            </a:r>
          </a:p>
          <a:p>
            <a:r>
              <a:rPr lang="en-US" altLang="en-US" dirty="0"/>
              <a:t>There is usually a very rapid initial drop</a:t>
            </a:r>
          </a:p>
          <a:p>
            <a:r>
              <a:rPr lang="en-US" altLang="en-US" dirty="0"/>
              <a:t>Then the battery maintains a relatively steady voltage for a while</a:t>
            </a:r>
          </a:p>
          <a:p>
            <a:r>
              <a:rPr lang="en-US" altLang="en-US" dirty="0"/>
              <a:t>Finally, the voltage rapidly drops to 0 when the battery is mostly discharged</a:t>
            </a:r>
          </a:p>
          <a:p>
            <a:endParaRPr lang="en-US" altLang="en-US" dirty="0"/>
          </a:p>
          <a:p>
            <a:r>
              <a:rPr lang="en-US" altLang="en-US" dirty="0"/>
              <a:t>Due to internal resistance and heating terminal voltage is lower under higher loads</a:t>
            </a:r>
          </a:p>
        </p:txBody>
      </p:sp>
      <p:pic>
        <p:nvPicPr>
          <p:cNvPr id="17416" name="Picture 8">
            <a:extLst>
              <a:ext uri="{FF2B5EF4-FFF2-40B4-BE49-F238E27FC236}">
                <a16:creationId xmlns:a16="http://schemas.microsoft.com/office/drawing/2014/main" id="{BEA81D46-45AD-493F-AFB7-0361C4260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984" y="1825625"/>
            <a:ext cx="4623959" cy="353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23ED7B-1D4F-64A5-C508-D1102BEE4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3C3A7F-26E4-58CE-9B99-83D72EA61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330A3-C280-BB4F-BFEC-4B8575179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3F8CBEFE-0F59-4DA1-9E5B-FAA8032E8B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altLang="en-US" dirty="0"/>
              <a:t>Capacity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D5728215-E2E1-4116-A9AC-2C4E34130F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en-US" dirty="0"/>
              <a:t>Battery Capacity is the measurement of the charge stored within a battery, usually measured in A-</a:t>
            </a:r>
            <a:r>
              <a:rPr lang="en-US" altLang="en-US" dirty="0" err="1"/>
              <a:t>hr</a:t>
            </a:r>
            <a:r>
              <a:rPr lang="en-US" altLang="en-US" dirty="0"/>
              <a:t> or mA-hr. </a:t>
            </a:r>
          </a:p>
          <a:p>
            <a:r>
              <a:rPr lang="en-US" altLang="en-US" dirty="0"/>
              <a:t>A battery rated for 2900 mA-</a:t>
            </a:r>
            <a:r>
              <a:rPr lang="en-US" altLang="en-US" dirty="0" err="1"/>
              <a:t>hr</a:t>
            </a:r>
            <a:r>
              <a:rPr lang="en-US" altLang="en-US" dirty="0"/>
              <a:t> should deliver 290 mA for 10 hrs.</a:t>
            </a:r>
          </a:p>
          <a:p>
            <a:r>
              <a:rPr lang="en-US" altLang="en-US" dirty="0"/>
              <a:t>The cutoff for this capacity is usually right before the rapid drop in voltage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D14FC9-0D03-447B-6C0F-7CF5C4368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067D6A-9918-A31F-B93D-112D5755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6DF6E-8AD0-12C5-CB42-411E266E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169AF197-0B3D-4E91-B4B6-432CA3C6AE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altLang="en-US"/>
              <a:t>Temperature Effects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064E1C92-C46F-4A19-BF4C-C1B502EF63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4874" y="1824830"/>
            <a:ext cx="4903470" cy="4447953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Low temperatures will cause a lower terminal voltage and decreased battery capacity</a:t>
            </a:r>
          </a:p>
          <a:p>
            <a:pPr lvl="1"/>
            <a:r>
              <a:rPr lang="en-US" altLang="en-US" dirty="0"/>
              <a:t>A 20% reduction in battery capacity is a good rule of thumb for the temperatures seen during a </a:t>
            </a:r>
            <a:r>
              <a:rPr lang="en-US" altLang="en-US" dirty="0" err="1"/>
              <a:t>LaACES</a:t>
            </a:r>
            <a:r>
              <a:rPr lang="en-US" altLang="en-US" dirty="0"/>
              <a:t> flight.</a:t>
            </a:r>
          </a:p>
          <a:p>
            <a:pPr lvl="1"/>
            <a:r>
              <a:rPr lang="en-US" altLang="en-US" dirty="0"/>
              <a:t>You could heat the batteries, but the heater may consume more power than loss in capacity.</a:t>
            </a:r>
          </a:p>
          <a:p>
            <a:r>
              <a:rPr lang="en-US" altLang="en-US" dirty="0"/>
              <a:t>The effect typically becomes worse as the temperature decreases.</a:t>
            </a:r>
          </a:p>
          <a:p>
            <a:r>
              <a:rPr lang="en-US" altLang="en-US" dirty="0"/>
              <a:t>Usually, the capacity and voltage will recover as the battery warms back up</a:t>
            </a:r>
          </a:p>
          <a:p>
            <a:r>
              <a:rPr lang="en-US" altLang="en-US" dirty="0"/>
              <a:t>If your batteries get too cold, they may be unable to provide adequate power.</a:t>
            </a:r>
          </a:p>
        </p:txBody>
      </p:sp>
      <p:pic>
        <p:nvPicPr>
          <p:cNvPr id="19463" name="Picture 6">
            <a:extLst>
              <a:ext uri="{FF2B5EF4-FFF2-40B4-BE49-F238E27FC236}">
                <a16:creationId xmlns:a16="http://schemas.microsoft.com/office/drawing/2014/main" id="{8A28D565-AF11-42BB-9948-9CABC9206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592" y="2467293"/>
            <a:ext cx="34671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7A51C5-3CCA-9E1E-6C35-F1B68DDE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E5348D-2AC2-4C92-E5D8-7EBD72C7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F0B6F-44A0-A61A-820E-079FAD18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BFA7B-6838-0795-F222-C21E5F2B9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4FB61F0D-B0D4-935E-B50F-86BB999DD8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altLang="en-US" dirty="0"/>
              <a:t>Combining Battery Packs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8CEC9023-5655-D4CF-1A85-F53D77673A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en-US" dirty="0"/>
              <a:t>Batteries may be combined in series or in parallel</a:t>
            </a:r>
          </a:p>
          <a:p>
            <a:endParaRPr lang="en-US" altLang="en-US" dirty="0"/>
          </a:p>
          <a:p>
            <a:r>
              <a:rPr lang="en-US" altLang="en-US" dirty="0"/>
              <a:t>When batteries are connected in series, the terminal voltage increases, but the capacity does not increase</a:t>
            </a:r>
          </a:p>
          <a:p>
            <a:pPr lvl="1"/>
            <a:r>
              <a:rPr lang="en-US" altLang="en-US" dirty="0"/>
              <a:t>All batteries simultaneously draw the same current</a:t>
            </a:r>
          </a:p>
          <a:p>
            <a:r>
              <a:rPr lang="en-US" altLang="en-US" dirty="0"/>
              <a:t>Connecting batteries in parallel increases the capacity, but the terminal voltage is not changed</a:t>
            </a:r>
          </a:p>
          <a:p>
            <a:pPr lvl="1"/>
            <a:r>
              <a:rPr lang="en-US" altLang="en-US" dirty="0"/>
              <a:t>The batteries split the current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8DAB72-BEC8-83E5-F597-D2622359E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D14BF4-48E5-A913-11DC-D14C9D0D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2132B-D672-00E2-E09F-336419C8B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02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dirty="0"/>
              <a:t>Advanced Power </a:t>
            </a:r>
            <a:br>
              <a:rPr lang="en-US" dirty="0"/>
            </a:br>
            <a:r>
              <a:rPr lang="en-US" dirty="0"/>
              <a:t>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72643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More advanced power systems focus on the control and monitoring of the power. They may also include protections to isolate sensitive devices or prevent cascading damage from failed components. </a:t>
            </a:r>
          </a:p>
          <a:p>
            <a:endParaRPr lang="en-US" dirty="0"/>
          </a:p>
          <a:p>
            <a:r>
              <a:rPr lang="en-US" dirty="0"/>
              <a:t>Relays and switches are examples of components that are used to control the flow of power in systems. Fuses protect components from overvoltage and overcurrent conditions.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786" y="1890912"/>
            <a:ext cx="1543446" cy="1543446"/>
          </a:xfrm>
          <a:prstGeom prst="rect">
            <a:avLst/>
          </a:prstGeom>
        </p:spPr>
      </p:pic>
      <p:pic>
        <p:nvPicPr>
          <p:cNvPr id="2050" name="Picture 2" descr="https://www.mouser.com/images/ckcomponents/lrg/pt_series_new_SP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49" y="4572001"/>
            <a:ext cx="1543446" cy="154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mron Electronics G5LE-1-DC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003" y="1076624"/>
            <a:ext cx="1429117" cy="154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use, 10A, Nonindicating, ATC, 32VD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6" y="3423643"/>
            <a:ext cx="1325562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76E54-06CD-36BC-3A24-E32FB7C6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F7E52-F0BD-235E-242E-28DBA02F3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F364E-736C-459E-25A4-DEA15E56F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69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E3FD4-A9B9-CD86-4142-EDB2A1DF2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AB6023BE-C08C-48C9-E030-2D2FCDEAC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altLang="en-US" dirty="0"/>
              <a:t>Recommended Battery Packs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D898D986-C5D2-A189-D9F7-20B04E8ECA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6395" y="1853056"/>
            <a:ext cx="5422094" cy="4419727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 err="1"/>
              <a:t>LaACES</a:t>
            </a:r>
            <a:r>
              <a:rPr lang="en-US" altLang="en-US" dirty="0"/>
              <a:t> Payloads typically use a battery pack of 2x2CR5 lithium cells connected in series with a resettable fuse.</a:t>
            </a:r>
          </a:p>
          <a:p>
            <a:r>
              <a:rPr lang="en-US" altLang="en-US" dirty="0"/>
              <a:t>This yields a 12V battery pack with ~1500mAhr capacity</a:t>
            </a:r>
          </a:p>
          <a:p>
            <a:r>
              <a:rPr lang="en-US" altLang="en-US" dirty="0"/>
              <a:t>This weighs ~85g</a:t>
            </a:r>
          </a:p>
          <a:p>
            <a:r>
              <a:rPr lang="en-US" altLang="en-US" dirty="0"/>
              <a:t>Anderson </a:t>
            </a:r>
            <a:r>
              <a:rPr lang="en-US" altLang="en-US" dirty="0" err="1"/>
              <a:t>PowerPole</a:t>
            </a:r>
            <a:r>
              <a:rPr lang="en-US" altLang="en-US" dirty="0"/>
              <a:t> connections make a secure connector that will not come loose during flight</a:t>
            </a:r>
          </a:p>
          <a:p>
            <a:r>
              <a:rPr lang="en-US" altLang="en-US" dirty="0"/>
              <a:t>9V lithium batteries have been used by teams</a:t>
            </a:r>
          </a:p>
          <a:p>
            <a:r>
              <a:rPr lang="en-US" altLang="en-US" dirty="0"/>
              <a:t>Alkaline batteries are not recommended due to low capacity and poor temperature performance</a:t>
            </a:r>
          </a:p>
          <a:p>
            <a:r>
              <a:rPr lang="en-US" altLang="en-US" dirty="0"/>
              <a:t> Rechargeable batteries are not acceptable due to fire risk.</a:t>
            </a: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E2070EEF-334D-9791-A5A7-C90E1906A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081" y="2042096"/>
            <a:ext cx="3400269" cy="277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262E0D-688A-7F3B-8E1D-2C45432DA9E8}"/>
              </a:ext>
            </a:extLst>
          </p:cNvPr>
          <p:cNvSpPr txBox="1"/>
          <p:nvPr/>
        </p:nvSpPr>
        <p:spPr>
          <a:xfrm>
            <a:off x="5115081" y="2898648"/>
            <a:ext cx="77365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6V</a:t>
            </a:r>
          </a:p>
        </p:txBody>
      </p:sp>
      <p:pic>
        <p:nvPicPr>
          <p:cNvPr id="4" name="Picture 2" descr="EL2CR5BP Energizer Battery Company | N073-ND DigiKey Electronics">
            <a:extLst>
              <a:ext uri="{FF2B5EF4-FFF2-40B4-BE49-F238E27FC236}">
                <a16:creationId xmlns:a16="http://schemas.microsoft.com/office/drawing/2014/main" id="{B9C3E7FC-39C9-28CB-0431-098BDC802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8551" y="4693350"/>
            <a:ext cx="1793617" cy="179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06926C-8F86-C5D9-78CC-F3A1C37713AA}"/>
              </a:ext>
            </a:extLst>
          </p:cNvPr>
          <p:cNvSpPr txBox="1"/>
          <p:nvPr/>
        </p:nvSpPr>
        <p:spPr>
          <a:xfrm>
            <a:off x="6513463" y="4354238"/>
            <a:ext cx="106691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+12V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C797EB1-B235-175B-2D5C-88B0FA25B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915C8A-C6EE-E2EB-6100-5C2187BC9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337F247-2905-5038-BF67-6BFC587FF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4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AB697-5DF5-19F1-CD5C-07A27318F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7F894-001F-A5EE-C298-CC8315E9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725" y="136525"/>
            <a:ext cx="5876925" cy="1325563"/>
          </a:xfrm>
        </p:spPr>
        <p:txBody>
          <a:bodyPr/>
          <a:lstStyle/>
          <a:p>
            <a:r>
              <a:rPr lang="en-US" dirty="0"/>
              <a:t>Design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54047-AEF2-0D5B-9481-CBDC30090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825624"/>
            <a:ext cx="6010655" cy="4660519"/>
          </a:xfrm>
        </p:spPr>
        <p:txBody>
          <a:bodyPr>
            <a:normAutofit/>
          </a:bodyPr>
          <a:lstStyle/>
          <a:p>
            <a:r>
              <a:rPr lang="en-US" dirty="0"/>
              <a:t>The requirements for the power system should flow in the opposite direction of the actual power</a:t>
            </a:r>
          </a:p>
          <a:p>
            <a:pPr lvl="1"/>
            <a:r>
              <a:rPr lang="en-US" dirty="0"/>
              <a:t>Loads are selected based on science and technical requirements</a:t>
            </a:r>
          </a:p>
          <a:p>
            <a:pPr lvl="1"/>
            <a:r>
              <a:rPr lang="en-US" dirty="0"/>
              <a:t>Then select regulators capable of supplying the loads</a:t>
            </a:r>
          </a:p>
          <a:p>
            <a:pPr lvl="1"/>
            <a:r>
              <a:rPr lang="en-US" dirty="0"/>
              <a:t>Select a source that meets the needs of the regulators and loads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39271E7-27A3-94E8-C3FB-20877591DBBB}"/>
              </a:ext>
            </a:extLst>
          </p:cNvPr>
          <p:cNvGrpSpPr/>
          <p:nvPr/>
        </p:nvGrpSpPr>
        <p:grpSpPr>
          <a:xfrm>
            <a:off x="7078218" y="2191358"/>
            <a:ext cx="1680520" cy="3170747"/>
            <a:chOff x="6115050" y="1825598"/>
            <a:chExt cx="1680520" cy="3170747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0EF6B72-AADD-893A-A966-880CBA21D021}"/>
                </a:ext>
              </a:extLst>
            </p:cNvPr>
            <p:cNvSpPr/>
            <p:nvPr/>
          </p:nvSpPr>
          <p:spPr>
            <a:xfrm>
              <a:off x="6115050" y="1825598"/>
              <a:ext cx="1680519" cy="801741"/>
            </a:xfrm>
            <a:prstGeom prst="round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Power Source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64B1E773-CADF-79FE-DEA4-471443884B61}"/>
                </a:ext>
              </a:extLst>
            </p:cNvPr>
            <p:cNvSpPr/>
            <p:nvPr/>
          </p:nvSpPr>
          <p:spPr>
            <a:xfrm>
              <a:off x="6115050" y="3010101"/>
              <a:ext cx="1680520" cy="801741"/>
            </a:xfrm>
            <a:prstGeom prst="round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Power Converters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CE3A010-4A17-3ACC-5BA1-A3B8C57CFD4C}"/>
                </a:ext>
              </a:extLst>
            </p:cNvPr>
            <p:cNvSpPr/>
            <p:nvPr/>
          </p:nvSpPr>
          <p:spPr>
            <a:xfrm>
              <a:off x="6115050" y="4194604"/>
              <a:ext cx="1680520" cy="801741"/>
            </a:xfrm>
            <a:prstGeom prst="round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Loads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71B1349-BA60-991D-493D-0D55898EC189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>
              <a:off x="6955310" y="2627340"/>
              <a:ext cx="0" cy="38276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ED128C1-3E2F-AB10-ED8B-14CBDEF10B02}"/>
                </a:ext>
              </a:extLst>
            </p:cNvPr>
            <p:cNvCxnSpPr/>
            <p:nvPr/>
          </p:nvCxnSpPr>
          <p:spPr>
            <a:xfrm>
              <a:off x="6952607" y="3811842"/>
              <a:ext cx="0" cy="38276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Arrow: Down 3">
            <a:extLst>
              <a:ext uri="{FF2B5EF4-FFF2-40B4-BE49-F238E27FC236}">
                <a16:creationId xmlns:a16="http://schemas.microsoft.com/office/drawing/2014/main" id="{E1130F9B-61D9-9ADF-6D67-2D646F36F5C8}"/>
              </a:ext>
            </a:extLst>
          </p:cNvPr>
          <p:cNvSpPr/>
          <p:nvPr/>
        </p:nvSpPr>
        <p:spPr>
          <a:xfrm rot="10800000">
            <a:off x="6312337" y="2191357"/>
            <a:ext cx="816102" cy="317074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ECF22-036C-403B-6135-40AE2369C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256B8B-8905-4E47-57CC-A3F45C2FA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BF20D95-B90A-DBFA-E661-C5F88EBD6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6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CEEB0-A257-21AC-7092-C9C137297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3EB66-F9BA-1434-35C4-C0E7EE1F3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dirty="0"/>
              <a:t>Important Load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05135-4AD9-29F8-0BD2-E1D7A36E7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626" y="1597024"/>
            <a:ext cx="8423910" cy="512445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Start determining all of your loads (what do you need to power)</a:t>
            </a:r>
          </a:p>
          <a:p>
            <a:r>
              <a:rPr lang="en-US" dirty="0"/>
              <a:t>Maximum load current</a:t>
            </a:r>
          </a:p>
          <a:p>
            <a:pPr lvl="1"/>
            <a:r>
              <a:rPr lang="en-US" dirty="0"/>
              <a:t>The highest instantaneous current we expect each device to consume.</a:t>
            </a:r>
          </a:p>
          <a:p>
            <a:r>
              <a:rPr lang="en-US" dirty="0"/>
              <a:t>Average load current</a:t>
            </a:r>
          </a:p>
          <a:p>
            <a:pPr lvl="1"/>
            <a:r>
              <a:rPr lang="en-US" dirty="0"/>
              <a:t>The typical or average current draw from a device. This can be found on the component’s datasheet or measured directly.</a:t>
            </a:r>
          </a:p>
          <a:p>
            <a:r>
              <a:rPr lang="en-US" dirty="0"/>
              <a:t>Voltage levels</a:t>
            </a:r>
          </a:p>
          <a:p>
            <a:pPr lvl="1"/>
            <a:r>
              <a:rPr lang="en-US" dirty="0"/>
              <a:t>The voltage required for power. This can be found on the datasheet or component listing.</a:t>
            </a:r>
          </a:p>
          <a:p>
            <a:r>
              <a:rPr lang="en-US" dirty="0"/>
              <a:t>Duty cycle</a:t>
            </a:r>
          </a:p>
          <a:p>
            <a:pPr lvl="1"/>
            <a:r>
              <a:rPr lang="en-US" dirty="0"/>
              <a:t>Percent or ratio of a specified period of time that a device is active or powered.</a:t>
            </a:r>
          </a:p>
          <a:p>
            <a:pPr lvl="1"/>
            <a:r>
              <a:rPr lang="en-US" dirty="0"/>
              <a:t>Some devices can be turned on and off instead of running continuously</a:t>
            </a:r>
          </a:p>
          <a:p>
            <a:pPr lvl="1"/>
            <a:r>
              <a:rPr lang="en-US" dirty="0"/>
              <a:t>This is especially significant for heaters that require high current but only need to turn on occasionally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9C7F3-6129-D703-5BB6-F81ACAF7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45F09-FB82-26A3-EF30-1A2367C3A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C4EBC-ACC9-CB49-B3B0-3855513C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39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dirty="0"/>
              <a:t>Period Duration and Duty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637526" cy="34321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Duty cycle is defined as the ratio of the time powered over a specified period of time. The duration of the period is the period duration.</a:t>
            </a:r>
          </a:p>
          <a:p>
            <a:r>
              <a:rPr lang="en-US" dirty="0"/>
              <a:t>To calculate, just divide the time the particular component must be powered or in high power mode by the total period.</a:t>
            </a:r>
          </a:p>
          <a:p>
            <a:r>
              <a:rPr lang="en-US" dirty="0"/>
              <a:t>To find the average current, just multiply by the duty cycle, for example, a 50 mA load with a 20% duty cycle would have a 10mA average current.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76608" y="5467350"/>
                <a:ext cx="2390783" cy="6028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𝐷𝑢𝑡𝑦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𝐶𝑦𝑐𝑙𝑒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𝑝𝑜𝑤𝑒𝑟𝑒𝑑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𝑝𝑒𝑟𝑖𝑜𝑑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608" y="5467350"/>
                <a:ext cx="2390783" cy="6028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A6DB0-C548-80A0-2A39-8FDFA4B5E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CC97-E78B-503A-CE7F-67E7E53F6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4F474-83C4-11BC-6BB1-0955819BC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90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dirty="0"/>
              <a:t>Selecting Power Regulators/Converters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most cases, you will need to convert from one voltage to another within a power system</a:t>
            </a:r>
          </a:p>
          <a:p>
            <a:pPr lvl="1"/>
            <a:r>
              <a:rPr lang="en-US" dirty="0"/>
              <a:t>Loads may require different voltages, i.e., 3.3V or 5V</a:t>
            </a:r>
          </a:p>
          <a:p>
            <a:pPr lvl="1"/>
            <a:r>
              <a:rPr lang="en-US" dirty="0"/>
              <a:t>The power source voltage is different than what is required by the loads</a:t>
            </a:r>
          </a:p>
          <a:p>
            <a:pPr lvl="1"/>
            <a:r>
              <a:rPr lang="en-US" dirty="0"/>
              <a:t>For example, solar cell and battery voltages are determined by their chemical makeup</a:t>
            </a:r>
          </a:p>
          <a:p>
            <a:pPr lvl="1"/>
            <a:r>
              <a:rPr lang="en-US" dirty="0"/>
              <a:t>Many power source voltages vary with loading or state of charge (battery output voltage decreases over time) </a:t>
            </a:r>
          </a:p>
          <a:p>
            <a:pPr lvl="1"/>
            <a:r>
              <a:rPr lang="en-US" dirty="0"/>
              <a:t>You can often minimize resistive losses in wires by using higher voltage and lower current (the power in watts is conserved)</a:t>
            </a:r>
          </a:p>
          <a:p>
            <a:r>
              <a:rPr lang="en-US" dirty="0"/>
              <a:t>For these reasons, power systems will have devices to raise or lower the supplied voltage (Power converter or voltage regulator)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B70F0-D947-BC53-7791-BB386BF4D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3D890-ECC2-DDD0-2BCF-84B524335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B9C1B-975F-48E1-D704-9D5744AED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90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70915-D1F6-F6DE-10CB-572E5A699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D3E58-A962-D061-8783-D22315A9F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dirty="0"/>
              <a:t>Important Power Converter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866D7-DED1-EC25-58E5-D3C37E9E0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618488"/>
            <a:ext cx="8238744" cy="47548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Output Voltage</a:t>
            </a:r>
          </a:p>
          <a:p>
            <a:pPr lvl="1"/>
            <a:r>
              <a:rPr lang="en-US" dirty="0"/>
              <a:t>This should match the loads you intend to supply.</a:t>
            </a:r>
          </a:p>
          <a:p>
            <a:pPr lvl="1"/>
            <a:r>
              <a:rPr lang="en-US" dirty="0"/>
              <a:t>Some regulators have a variable output set by some connected resistors or other components.</a:t>
            </a:r>
          </a:p>
          <a:p>
            <a:pPr lvl="1"/>
            <a:r>
              <a:rPr lang="en-US" dirty="0"/>
              <a:t>There will also be a spec on how variable this output voltage will be. May be given as ripple voltage, an output range, or a % tolerance.</a:t>
            </a:r>
          </a:p>
          <a:p>
            <a:r>
              <a:rPr lang="en-US" dirty="0"/>
              <a:t>Input Voltage</a:t>
            </a:r>
          </a:p>
          <a:p>
            <a:pPr lvl="1"/>
            <a:r>
              <a:rPr lang="en-US" dirty="0"/>
              <a:t>This is typically a range, i.e. 12-20V.</a:t>
            </a:r>
          </a:p>
          <a:p>
            <a:r>
              <a:rPr lang="en-US" dirty="0"/>
              <a:t>Peak Output Current</a:t>
            </a:r>
          </a:p>
          <a:p>
            <a:pPr lvl="1"/>
            <a:r>
              <a:rPr lang="en-US" dirty="0"/>
              <a:t> The maximum current the current can supply at once.</a:t>
            </a:r>
          </a:p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Ratio of Output Power (in Watts) to Input Power</a:t>
            </a:r>
          </a:p>
          <a:p>
            <a:pPr lvl="1"/>
            <a:r>
              <a:rPr lang="en-US" dirty="0"/>
              <a:t>Voltage converters use some power to work, so you supply more power at the input than comes out of the output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A9A93-549C-8B84-2134-09BF28BE2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95E4D-608C-8512-2B71-D6DBF58E0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31576-2114-906D-A9D5-D386FBDDE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26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dirty="0"/>
              <a:t>Converter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464" y="1837750"/>
            <a:ext cx="5226080" cy="488372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Neither voltage nor current is conserved from converter input to output, but Power is.</a:t>
            </a:r>
          </a:p>
          <a:p>
            <a:r>
              <a:rPr lang="en-US" dirty="0"/>
              <a:t>An ideal converter would be 100% efficient.</a:t>
            </a:r>
          </a:p>
          <a:p>
            <a:r>
              <a:rPr lang="en-US" dirty="0"/>
              <a:t>In general, a higher efficiency is preferred.</a:t>
            </a:r>
          </a:p>
          <a:p>
            <a:r>
              <a:rPr lang="en-US" dirty="0"/>
              <a:t>The lost power is converted to heat inside the converter</a:t>
            </a:r>
          </a:p>
          <a:p>
            <a:pPr lvl="1"/>
            <a:r>
              <a:rPr lang="en-US" dirty="0"/>
              <a:t>In a vacuum environment, a low-efficiency regulator may not be able to meet specs because there is no ambient air to cool the regulator.</a:t>
            </a:r>
          </a:p>
          <a:p>
            <a:r>
              <a:rPr lang="en-US" dirty="0"/>
              <a:t>Efficiency is typically affected by the difference between the input and output voltage and load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50224" y="2423312"/>
            <a:ext cx="1680520" cy="801741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Power Converter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342980" y="2673866"/>
            <a:ext cx="728663" cy="4211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ight Arrow 8"/>
          <p:cNvSpPr/>
          <p:nvPr/>
        </p:nvSpPr>
        <p:spPr>
          <a:xfrm>
            <a:off x="7909325" y="2757582"/>
            <a:ext cx="728663" cy="2537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ight Arrow 9"/>
          <p:cNvSpPr/>
          <p:nvPr/>
        </p:nvSpPr>
        <p:spPr>
          <a:xfrm rot="16200000">
            <a:off x="6745327" y="1932590"/>
            <a:ext cx="490313" cy="30063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5285830" y="2215907"/>
            <a:ext cx="7858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Input Power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80750" y="2319729"/>
            <a:ext cx="7858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Output Power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97577" y="1364759"/>
            <a:ext cx="7858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Power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75896" y="4364188"/>
                <a:ext cx="3939832" cy="8038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2400" i="1"/>
                        <m:t>η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𝑜𝑢𝑡𝑝𝑢𝑡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𝑖𝑛𝑝𝑢𝑡</m:t>
                              </m:r>
                            </m:sub>
                          </m:sSub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𝑖𝑛𝑝𝑢𝑡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𝑙𝑜𝑠𝑠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𝑖𝑛𝑝𝑢𝑡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896" y="4364188"/>
                <a:ext cx="3939832" cy="8038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F15A3-ED6A-374A-39BC-2CFDE99E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32E1B-3282-BD25-45C1-48FE24011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E7D6A-807A-8E1D-CC3F-AF822CB93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13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dirty="0"/>
              <a:t>Linear Regulators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6032" y="1816481"/>
                <a:ext cx="5296662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Simple, reliable, and inexpensive.</a:t>
                </a:r>
              </a:p>
              <a:p>
                <a:r>
                  <a:rPr lang="en-US" dirty="0"/>
                  <a:t>Can only reduce the voltage.</a:t>
                </a:r>
              </a:p>
              <a:p>
                <a:r>
                  <a:rPr lang="en-US" dirty="0"/>
                  <a:t>But usually does not cause a ripple noise in the output</a:t>
                </a:r>
              </a:p>
              <a:p>
                <a:endParaRPr lang="en-US" dirty="0"/>
              </a:p>
              <a:p>
                <a:r>
                  <a:rPr lang="en-US" dirty="0"/>
                  <a:t>Efficiency is ~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12V to 5V, 42% (more than half of the supplied power is just lost)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Typically used in low-power or low-noise applications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6032" y="1816481"/>
                <a:ext cx="5296662" cy="4351338"/>
              </a:xfrm>
              <a:blipFill>
                <a:blip r:embed="rId2"/>
                <a:stretch>
                  <a:fillRect l="-1726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56" y="2191385"/>
            <a:ext cx="3185412" cy="318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F8BF5-E83E-4A31-3E78-D97E02F7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rev20250119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7C9CF-CEDB-0E41-B8B8-90067D168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0F0E4-0D09-516B-819A-2E2F1919E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50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4095</TotalTime>
  <Words>2501</Words>
  <Application>Microsoft Office PowerPoint</Application>
  <PresentationFormat>On-screen Show (4:3)</PresentationFormat>
  <Paragraphs>366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Office Theme</vt:lpstr>
      <vt:lpstr>Basic Power System Design</vt:lpstr>
      <vt:lpstr>What is a Power System?</vt:lpstr>
      <vt:lpstr>Design Requirements</vt:lpstr>
      <vt:lpstr>Important Load Characteristics</vt:lpstr>
      <vt:lpstr>Period Duration and Duty Cycle</vt:lpstr>
      <vt:lpstr>Selecting Power Regulators/Converters</vt:lpstr>
      <vt:lpstr>Important Power Converter Characteristics</vt:lpstr>
      <vt:lpstr>Converter Efficiency</vt:lpstr>
      <vt:lpstr>Linear Regulators</vt:lpstr>
      <vt:lpstr>DC/DC Converters</vt:lpstr>
      <vt:lpstr>Working with Converters</vt:lpstr>
      <vt:lpstr>Power Budgets</vt:lpstr>
      <vt:lpstr>Power Budget Example</vt:lpstr>
      <vt:lpstr>Power Budget Example – Constant Draw Devices </vt:lpstr>
      <vt:lpstr>Power Budget Example – Duty Cycle</vt:lpstr>
      <vt:lpstr>Power Budget Example – Duty Cycle Current</vt:lpstr>
      <vt:lpstr>Power Budget Example – Peak and Average Power</vt:lpstr>
      <vt:lpstr>Assembling the Budget</vt:lpstr>
      <vt:lpstr>Power Budget Example – Converter Efficiency</vt:lpstr>
      <vt:lpstr>Calculating the battery draw</vt:lpstr>
      <vt:lpstr>Power Budget Example – Capacity Calculations</vt:lpstr>
      <vt:lpstr>Power Sources – Batteries </vt:lpstr>
      <vt:lpstr>Terminal Voltage</vt:lpstr>
      <vt:lpstr>Discharge Characteristics </vt:lpstr>
      <vt:lpstr>Capacity</vt:lpstr>
      <vt:lpstr>Temperature Effects</vt:lpstr>
      <vt:lpstr>Combining Battery Packs</vt:lpstr>
      <vt:lpstr>Advanced Power  Components</vt:lpstr>
      <vt:lpstr>Recommended Battery Packs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Student Ballooning Course</dc:title>
  <dc:creator>Aaron P Ryan</dc:creator>
  <cp:lastModifiedBy>Aaron P Ryan</cp:lastModifiedBy>
  <cp:revision>44</cp:revision>
  <dcterms:created xsi:type="dcterms:W3CDTF">2021-08-10T15:07:14Z</dcterms:created>
  <dcterms:modified xsi:type="dcterms:W3CDTF">2026-02-19T00:11:01Z</dcterms:modified>
</cp:coreProperties>
</file>