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84" r:id="rId3"/>
    <p:sldId id="286" r:id="rId4"/>
    <p:sldId id="289" r:id="rId5"/>
    <p:sldId id="287" r:id="rId6"/>
    <p:sldId id="288" r:id="rId7"/>
    <p:sldId id="280" r:id="rId8"/>
    <p:sldId id="282" r:id="rId9"/>
    <p:sldId id="281" r:id="rId10"/>
    <p:sldId id="292" r:id="rId11"/>
    <p:sldId id="293" r:id="rId12"/>
    <p:sldId id="294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6E556-63CB-4570-8CA0-4C6EAC0AAE67}" v="38" dt="2026-01-30T20:40:56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custSel addSld delSld modSld sldOrd">
      <pc:chgData name="Aaron P Ryan" userId="5800b0af-ccc7-481a-8028-7d5ba34bc007" providerId="ADAL" clId="{0D235256-6C71-4A40-B77C-90CCA2CFB605}" dt="2026-01-30T20:40:56.827" v="3508" actId="680"/>
      <pc:docMkLst>
        <pc:docMk/>
      </pc:docMkLst>
      <pc:sldChg chg="add">
        <pc:chgData name="Aaron P Ryan" userId="5800b0af-ccc7-481a-8028-7d5ba34bc007" providerId="ADAL" clId="{0D235256-6C71-4A40-B77C-90CCA2CFB605}" dt="2026-01-23T14:07:38.459" v="0"/>
        <pc:sldMkLst>
          <pc:docMk/>
          <pc:sldMk cId="0" sldId="256"/>
        </pc:sldMkLst>
      </pc:sldChg>
      <pc:sldChg chg="addSp delSp modSp add mod">
        <pc:chgData name="Aaron P Ryan" userId="5800b0af-ccc7-481a-8028-7d5ba34bc007" providerId="ADAL" clId="{0D235256-6C71-4A40-B77C-90CCA2CFB605}" dt="2026-01-23T23:01:48.811" v="2045" actId="20577"/>
        <pc:sldMkLst>
          <pc:docMk/>
          <pc:sldMk cId="0" sldId="280"/>
        </pc:sldMkLst>
        <pc:spChg chg="mod">
          <ac:chgData name="Aaron P Ryan" userId="5800b0af-ccc7-481a-8028-7d5ba34bc007" providerId="ADAL" clId="{0D235256-6C71-4A40-B77C-90CCA2CFB605}" dt="2026-01-23T21:02:58.624" v="319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23T23:01:48.811" v="2045" actId="20577"/>
          <ac:spMkLst>
            <pc:docMk/>
            <pc:sldMk cId="0" sldId="280"/>
            <ac:spMk id="3" creationId="{00000000-0000-0000-0000-000000000000}"/>
          </ac:spMkLst>
        </pc:spChg>
        <pc:picChg chg="add mod ord">
          <ac:chgData name="Aaron P Ryan" userId="5800b0af-ccc7-481a-8028-7d5ba34bc007" providerId="ADAL" clId="{0D235256-6C71-4A40-B77C-90CCA2CFB605}" dt="2026-01-23T20:56:16.850" v="245" actId="1076"/>
          <ac:picMkLst>
            <pc:docMk/>
            <pc:sldMk cId="0" sldId="280"/>
            <ac:picMk id="10" creationId="{B6E82BE4-2F0A-9E22-B3FE-4EAA9E409F34}"/>
          </ac:picMkLst>
        </pc:picChg>
      </pc:sldChg>
      <pc:sldChg chg="addSp delSp modSp add mod">
        <pc:chgData name="Aaron P Ryan" userId="5800b0af-ccc7-481a-8028-7d5ba34bc007" providerId="ADAL" clId="{0D235256-6C71-4A40-B77C-90CCA2CFB605}" dt="2026-01-23T23:05:00.848" v="2327" actId="20577"/>
        <pc:sldMkLst>
          <pc:docMk/>
          <pc:sldMk cId="0" sldId="281"/>
        </pc:sldMkLst>
        <pc:spChg chg="mod">
          <ac:chgData name="Aaron P Ryan" userId="5800b0af-ccc7-481a-8028-7d5ba34bc007" providerId="ADAL" clId="{0D235256-6C71-4A40-B77C-90CCA2CFB605}" dt="2026-01-23T20:54:49.973" v="230" actId="20577"/>
          <ac:spMkLst>
            <pc:docMk/>
            <pc:sldMk cId="0" sldId="281"/>
            <ac:spMk id="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23T23:05:00.848" v="2327" actId="20577"/>
          <ac:spMkLst>
            <pc:docMk/>
            <pc:sldMk cId="0" sldId="281"/>
            <ac:spMk id="3" creationId="{00000000-0000-0000-0000-000000000000}"/>
          </ac:spMkLst>
        </pc:spChg>
        <pc:picChg chg="add mod ord">
          <ac:chgData name="Aaron P Ryan" userId="5800b0af-ccc7-481a-8028-7d5ba34bc007" providerId="ADAL" clId="{0D235256-6C71-4A40-B77C-90CCA2CFB605}" dt="2026-01-23T21:02:24.073" v="305" actId="1076"/>
          <ac:picMkLst>
            <pc:docMk/>
            <pc:sldMk cId="0" sldId="281"/>
            <ac:picMk id="14" creationId="{04FC4912-8F86-D0D0-E5D9-FD204AA66E8B}"/>
          </ac:picMkLst>
        </pc:picChg>
      </pc:sldChg>
      <pc:sldChg chg="addSp delSp modSp add mod ord">
        <pc:chgData name="Aaron P Ryan" userId="5800b0af-ccc7-481a-8028-7d5ba34bc007" providerId="ADAL" clId="{0D235256-6C71-4A40-B77C-90CCA2CFB605}" dt="2026-01-23T23:03:17.816" v="2141" actId="20577"/>
        <pc:sldMkLst>
          <pc:docMk/>
          <pc:sldMk cId="0" sldId="282"/>
        </pc:sldMkLst>
        <pc:spChg chg="mod">
          <ac:chgData name="Aaron P Ryan" userId="5800b0af-ccc7-481a-8028-7d5ba34bc007" providerId="ADAL" clId="{0D235256-6C71-4A40-B77C-90CCA2CFB605}" dt="2026-01-23T17:46:50.136" v="23" actId="20577"/>
          <ac:spMkLst>
            <pc:docMk/>
            <pc:sldMk cId="0" sldId="282"/>
            <ac:spMk id="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23T23:03:17.816" v="2141" actId="20577"/>
          <ac:spMkLst>
            <pc:docMk/>
            <pc:sldMk cId="0" sldId="282"/>
            <ac:spMk id="3" creationId="{00000000-0000-0000-0000-000000000000}"/>
          </ac:spMkLst>
        </pc:spChg>
        <pc:picChg chg="add mod ord">
          <ac:chgData name="Aaron P Ryan" userId="5800b0af-ccc7-481a-8028-7d5ba34bc007" providerId="ADAL" clId="{0D235256-6C71-4A40-B77C-90CCA2CFB605}" dt="2026-01-23T21:01:24.746" v="299" actId="1076"/>
          <ac:picMkLst>
            <pc:docMk/>
            <pc:sldMk cId="0" sldId="282"/>
            <ac:picMk id="10" creationId="{01358561-8F82-58AB-4D2A-5BA667A4E9EA}"/>
          </ac:picMkLst>
        </pc:picChg>
      </pc:sldChg>
      <pc:sldChg chg="modSp add mod">
        <pc:chgData name="Aaron P Ryan" userId="5800b0af-ccc7-481a-8028-7d5ba34bc007" providerId="ADAL" clId="{0D235256-6C71-4A40-B77C-90CCA2CFB605}" dt="2026-01-23T22:15:36.437" v="942" actId="20577"/>
        <pc:sldMkLst>
          <pc:docMk/>
          <pc:sldMk cId="3430503493" sldId="284"/>
        </pc:sldMkLst>
        <pc:spChg chg="mod">
          <ac:chgData name="Aaron P Ryan" userId="5800b0af-ccc7-481a-8028-7d5ba34bc007" providerId="ADAL" clId="{0D235256-6C71-4A40-B77C-90CCA2CFB605}" dt="2026-01-23T21:18:37.780" v="322" actId="20577"/>
          <ac:spMkLst>
            <pc:docMk/>
            <pc:sldMk cId="3430503493" sldId="284"/>
            <ac:spMk id="2" creationId="{DF3D0F18-F3AE-4422-BFC6-0008E8DF37BB}"/>
          </ac:spMkLst>
        </pc:spChg>
        <pc:spChg chg="mod">
          <ac:chgData name="Aaron P Ryan" userId="5800b0af-ccc7-481a-8028-7d5ba34bc007" providerId="ADAL" clId="{0D235256-6C71-4A40-B77C-90CCA2CFB605}" dt="2026-01-23T22:15:36.437" v="942" actId="20577"/>
          <ac:spMkLst>
            <pc:docMk/>
            <pc:sldMk cId="3430503493" sldId="284"/>
            <ac:spMk id="3" creationId="{230C552E-6A54-4970-8A2A-E38F0D3F159F}"/>
          </ac:spMkLst>
        </pc:spChg>
      </pc:sldChg>
      <pc:sldChg chg="addSp delSp modSp add mod ord">
        <pc:chgData name="Aaron P Ryan" userId="5800b0af-ccc7-481a-8028-7d5ba34bc007" providerId="ADAL" clId="{0D235256-6C71-4A40-B77C-90CCA2CFB605}" dt="2026-01-23T20:52:35.074" v="144" actId="20577"/>
        <pc:sldMkLst>
          <pc:docMk/>
          <pc:sldMk cId="850005510" sldId="286"/>
        </pc:sldMkLst>
        <pc:spChg chg="mod">
          <ac:chgData name="Aaron P Ryan" userId="5800b0af-ccc7-481a-8028-7d5ba34bc007" providerId="ADAL" clId="{0D235256-6C71-4A40-B77C-90CCA2CFB605}" dt="2026-01-23T20:52:35.074" v="144" actId="20577"/>
          <ac:spMkLst>
            <pc:docMk/>
            <pc:sldMk cId="850005510" sldId="286"/>
            <ac:spMk id="2" creationId="{324F912B-239A-49C7-A44F-47011EF78B4C}"/>
          </ac:spMkLst>
        </pc:spChg>
        <pc:picChg chg="add mod">
          <ac:chgData name="Aaron P Ryan" userId="5800b0af-ccc7-481a-8028-7d5ba34bc007" providerId="ADAL" clId="{0D235256-6C71-4A40-B77C-90CCA2CFB605}" dt="2026-01-23T20:47:48.836" v="84" actId="1076"/>
          <ac:picMkLst>
            <pc:docMk/>
            <pc:sldMk cId="850005510" sldId="286"/>
            <ac:picMk id="10" creationId="{46633C04-5F28-A705-799A-5858BFFE8677}"/>
          </ac:picMkLst>
        </pc:picChg>
      </pc:sldChg>
      <pc:sldChg chg="addSp delSp modSp add mod modClrScheme chgLayout">
        <pc:chgData name="Aaron P Ryan" userId="5800b0af-ccc7-481a-8028-7d5ba34bc007" providerId="ADAL" clId="{0D235256-6C71-4A40-B77C-90CCA2CFB605}" dt="2026-01-23T20:49:06.881" v="107" actId="20577"/>
        <pc:sldMkLst>
          <pc:docMk/>
          <pc:sldMk cId="3673192247" sldId="287"/>
        </pc:sldMkLst>
        <pc:spChg chg="mod ord">
          <ac:chgData name="Aaron P Ryan" userId="5800b0af-ccc7-481a-8028-7d5ba34bc007" providerId="ADAL" clId="{0D235256-6C71-4A40-B77C-90CCA2CFB605}" dt="2026-01-23T20:49:06.881" v="107" actId="20577"/>
          <ac:spMkLst>
            <pc:docMk/>
            <pc:sldMk cId="3673192247" sldId="287"/>
            <ac:spMk id="2" creationId="{DCD214A8-2F58-8983-6911-861D47E5FD30}"/>
          </ac:spMkLst>
        </pc:spChg>
        <pc:spChg chg="mod ord">
          <ac:chgData name="Aaron P Ryan" userId="5800b0af-ccc7-481a-8028-7d5ba34bc007" providerId="ADAL" clId="{0D235256-6C71-4A40-B77C-90CCA2CFB605}" dt="2026-01-23T20:48:30.348" v="93" actId="700"/>
          <ac:spMkLst>
            <pc:docMk/>
            <pc:sldMk cId="3673192247" sldId="287"/>
            <ac:spMk id="4" creationId="{6EC219B7-22A5-CDAC-DAE1-92C722B4C81F}"/>
          </ac:spMkLst>
        </pc:spChg>
        <pc:spChg chg="mod ord">
          <ac:chgData name="Aaron P Ryan" userId="5800b0af-ccc7-481a-8028-7d5ba34bc007" providerId="ADAL" clId="{0D235256-6C71-4A40-B77C-90CCA2CFB605}" dt="2026-01-23T20:48:30.348" v="93" actId="700"/>
          <ac:spMkLst>
            <pc:docMk/>
            <pc:sldMk cId="3673192247" sldId="287"/>
            <ac:spMk id="5" creationId="{022ADB62-9E2B-0AD6-4A95-28C16DEEA165}"/>
          </ac:spMkLst>
        </pc:spChg>
        <pc:spChg chg="mod ord">
          <ac:chgData name="Aaron P Ryan" userId="5800b0af-ccc7-481a-8028-7d5ba34bc007" providerId="ADAL" clId="{0D235256-6C71-4A40-B77C-90CCA2CFB605}" dt="2026-01-23T20:48:30.348" v="93" actId="700"/>
          <ac:spMkLst>
            <pc:docMk/>
            <pc:sldMk cId="3673192247" sldId="287"/>
            <ac:spMk id="6" creationId="{40E766CA-E44D-D52B-AB43-82846447FEB8}"/>
          </ac:spMkLst>
        </pc:spChg>
        <pc:picChg chg="add mod ord">
          <ac:chgData name="Aaron P Ryan" userId="5800b0af-ccc7-481a-8028-7d5ba34bc007" providerId="ADAL" clId="{0D235256-6C71-4A40-B77C-90CCA2CFB605}" dt="2026-01-23T20:49:00.690" v="102" actId="1076"/>
          <ac:picMkLst>
            <pc:docMk/>
            <pc:sldMk cId="3673192247" sldId="287"/>
            <ac:picMk id="10" creationId="{9D0F1B94-7946-E4F0-F483-2D14E4C0941C}"/>
          </ac:picMkLst>
        </pc:picChg>
      </pc:sldChg>
      <pc:sldChg chg="addSp delSp modSp add mod modClrScheme chgLayout">
        <pc:chgData name="Aaron P Ryan" userId="5800b0af-ccc7-481a-8028-7d5ba34bc007" providerId="ADAL" clId="{0D235256-6C71-4A40-B77C-90CCA2CFB605}" dt="2026-01-23T22:58:26.297" v="1732" actId="20577"/>
        <pc:sldMkLst>
          <pc:docMk/>
          <pc:sldMk cId="3927310331" sldId="288"/>
        </pc:sldMkLst>
        <pc:spChg chg="mod ord">
          <ac:chgData name="Aaron P Ryan" userId="5800b0af-ccc7-481a-8028-7d5ba34bc007" providerId="ADAL" clId="{0D235256-6C71-4A40-B77C-90CCA2CFB605}" dt="2026-01-23T20:48:47.850" v="97" actId="700"/>
          <ac:spMkLst>
            <pc:docMk/>
            <pc:sldMk cId="3927310331" sldId="288"/>
            <ac:spMk id="2" creationId="{878EEDE2-E8CD-8507-C078-4CF874A055B0}"/>
          </ac:spMkLst>
        </pc:spChg>
        <pc:spChg chg="mod ord">
          <ac:chgData name="Aaron P Ryan" userId="5800b0af-ccc7-481a-8028-7d5ba34bc007" providerId="ADAL" clId="{0D235256-6C71-4A40-B77C-90CCA2CFB605}" dt="2026-01-23T20:48:47.850" v="97" actId="700"/>
          <ac:spMkLst>
            <pc:docMk/>
            <pc:sldMk cId="3927310331" sldId="288"/>
            <ac:spMk id="4" creationId="{224BCD7D-0B74-CA42-D9F7-0012A2602F55}"/>
          </ac:spMkLst>
        </pc:spChg>
        <pc:spChg chg="mod ord">
          <ac:chgData name="Aaron P Ryan" userId="5800b0af-ccc7-481a-8028-7d5ba34bc007" providerId="ADAL" clId="{0D235256-6C71-4A40-B77C-90CCA2CFB605}" dt="2026-01-23T20:48:47.850" v="97" actId="700"/>
          <ac:spMkLst>
            <pc:docMk/>
            <pc:sldMk cId="3927310331" sldId="288"/>
            <ac:spMk id="5" creationId="{0957CA71-45BB-45BE-C948-0C8999B2B271}"/>
          </ac:spMkLst>
        </pc:spChg>
        <pc:spChg chg="mod ord">
          <ac:chgData name="Aaron P Ryan" userId="5800b0af-ccc7-481a-8028-7d5ba34bc007" providerId="ADAL" clId="{0D235256-6C71-4A40-B77C-90CCA2CFB605}" dt="2026-01-23T20:48:47.850" v="97" actId="700"/>
          <ac:spMkLst>
            <pc:docMk/>
            <pc:sldMk cId="3927310331" sldId="288"/>
            <ac:spMk id="6" creationId="{D913439E-7B7C-60F6-091B-0FA7FA49FFAD}"/>
          </ac:spMkLst>
        </pc:spChg>
        <pc:spChg chg="add mod">
          <ac:chgData name="Aaron P Ryan" userId="5800b0af-ccc7-481a-8028-7d5ba34bc007" providerId="ADAL" clId="{0D235256-6C71-4A40-B77C-90CCA2CFB605}" dt="2026-01-23T22:58:26.297" v="1732" actId="20577"/>
          <ac:spMkLst>
            <pc:docMk/>
            <pc:sldMk cId="3927310331" sldId="288"/>
            <ac:spMk id="8" creationId="{68E76EBE-05E3-F722-1F75-A75D5F9E7DC1}"/>
          </ac:spMkLst>
        </pc:spChg>
        <pc:picChg chg="add mod ord">
          <ac:chgData name="Aaron P Ryan" userId="5800b0af-ccc7-481a-8028-7d5ba34bc007" providerId="ADAL" clId="{0D235256-6C71-4A40-B77C-90CCA2CFB605}" dt="2026-01-23T22:58:15.723" v="1701" actId="167"/>
          <ac:picMkLst>
            <pc:docMk/>
            <pc:sldMk cId="3927310331" sldId="288"/>
            <ac:picMk id="9" creationId="{213B10FC-BABA-78D3-7CD9-A95DF488F8D6}"/>
          </ac:picMkLst>
        </pc:picChg>
      </pc:sldChg>
      <pc:sldChg chg="addSp delSp modSp add mod chgLayout">
        <pc:chgData name="Aaron P Ryan" userId="5800b0af-ccc7-481a-8028-7d5ba34bc007" providerId="ADAL" clId="{0D235256-6C71-4A40-B77C-90CCA2CFB605}" dt="2026-01-23T22:54:49.712" v="1262" actId="20577"/>
        <pc:sldMkLst>
          <pc:docMk/>
          <pc:sldMk cId="2914462526" sldId="289"/>
        </pc:sldMkLst>
        <pc:spChg chg="mod or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2" creationId="{82783499-0E7F-274A-0731-CA66F6C353B3}"/>
          </ac:spMkLst>
        </pc:spChg>
        <pc:spChg chg="mod ord">
          <ac:chgData name="Aaron P Ryan" userId="5800b0af-ccc7-481a-8028-7d5ba34bc007" providerId="ADAL" clId="{0D235256-6C71-4A40-B77C-90CCA2CFB605}" dt="2026-01-23T20:50:58.230" v="128" actId="6264"/>
          <ac:spMkLst>
            <pc:docMk/>
            <pc:sldMk cId="2914462526" sldId="289"/>
            <ac:spMk id="5" creationId="{1BC541D0-4A1B-B01C-2704-BC985004A5B5}"/>
          </ac:spMkLst>
        </pc:spChg>
        <pc:spChg chg="mod or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6" creationId="{ADD81A30-6146-F334-438C-BC4724601984}"/>
          </ac:spMkLst>
        </pc:spChg>
        <pc:spChg chg="mod or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7" creationId="{786BDDDF-36B3-F542-8AB7-A5198851ADDD}"/>
          </ac:spMkLst>
        </pc:spChg>
        <pc:spChg chg="add mod">
          <ac:chgData name="Aaron P Ryan" userId="5800b0af-ccc7-481a-8028-7d5ba34bc007" providerId="ADAL" clId="{0D235256-6C71-4A40-B77C-90CCA2CFB605}" dt="2026-01-23T22:54:49.712" v="1262" actId="20577"/>
          <ac:spMkLst>
            <pc:docMk/>
            <pc:sldMk cId="2914462526" sldId="289"/>
            <ac:spMk id="27" creationId="{816BD8D2-E033-C0E9-4415-AA6A4A6AAD5F}"/>
          </ac:spMkLst>
        </pc:spChg>
        <pc:picChg chg="add mod">
          <ac:chgData name="Aaron P Ryan" userId="5800b0af-ccc7-481a-8028-7d5ba34bc007" providerId="ADAL" clId="{0D235256-6C71-4A40-B77C-90CCA2CFB605}" dt="2026-01-23T22:15:55.417" v="947" actId="1076"/>
          <ac:picMkLst>
            <pc:docMk/>
            <pc:sldMk cId="2914462526" sldId="289"/>
            <ac:picMk id="29" creationId="{C9931F1D-8F5C-821B-E38B-C967CA0A9760}"/>
          </ac:picMkLst>
        </pc:picChg>
      </pc:sldChg>
      <pc:sldChg chg="modSp add mod">
        <pc:chgData name="Aaron P Ryan" userId="5800b0af-ccc7-481a-8028-7d5ba34bc007" providerId="ADAL" clId="{0D235256-6C71-4A40-B77C-90CCA2CFB605}" dt="2026-01-23T23:22:54.314" v="3502" actId="14100"/>
        <pc:sldMkLst>
          <pc:docMk/>
          <pc:sldMk cId="1152172021" sldId="291"/>
        </pc:sldMkLst>
        <pc:spChg chg="mod">
          <ac:chgData name="Aaron P Ryan" userId="5800b0af-ccc7-481a-8028-7d5ba34bc007" providerId="ADAL" clId="{0D235256-6C71-4A40-B77C-90CCA2CFB605}" dt="2026-01-23T20:59:44.907" v="288" actId="20577"/>
          <ac:spMkLst>
            <pc:docMk/>
            <pc:sldMk cId="1152172021" sldId="291"/>
            <ac:spMk id="2" creationId="{0E266B4C-A660-FA47-8064-2BE4BABC1799}"/>
          </ac:spMkLst>
        </pc:spChg>
        <pc:spChg chg="mod">
          <ac:chgData name="Aaron P Ryan" userId="5800b0af-ccc7-481a-8028-7d5ba34bc007" providerId="ADAL" clId="{0D235256-6C71-4A40-B77C-90CCA2CFB605}" dt="2026-01-23T23:22:54.314" v="3502" actId="14100"/>
          <ac:spMkLst>
            <pc:docMk/>
            <pc:sldMk cId="1152172021" sldId="291"/>
            <ac:spMk id="3" creationId="{AB306233-4987-9B51-3BA0-AE01CDF897BF}"/>
          </ac:spMkLst>
        </pc:spChg>
        <pc:picChg chg="mod">
          <ac:chgData name="Aaron P Ryan" userId="5800b0af-ccc7-481a-8028-7d5ba34bc007" providerId="ADAL" clId="{0D235256-6C71-4A40-B77C-90CCA2CFB605}" dt="2026-01-23T21:00:22.268" v="295" actId="1076"/>
          <ac:picMkLst>
            <pc:docMk/>
            <pc:sldMk cId="1152172021" sldId="291"/>
            <ac:picMk id="7" creationId="{26EAE099-54C5-7FF5-FC6E-08D349C507E6}"/>
          </ac:picMkLst>
        </pc:picChg>
      </pc:sldChg>
      <pc:sldChg chg="addSp delSp modSp add mod">
        <pc:chgData name="Aaron P Ryan" userId="5800b0af-ccc7-481a-8028-7d5ba34bc007" providerId="ADAL" clId="{0D235256-6C71-4A40-B77C-90CCA2CFB605}" dt="2026-01-23T23:08:07.127" v="2764" actId="20577"/>
        <pc:sldMkLst>
          <pc:docMk/>
          <pc:sldMk cId="4058826660" sldId="292"/>
        </pc:sldMkLst>
        <pc:spChg chg="mod">
          <ac:chgData name="Aaron P Ryan" userId="5800b0af-ccc7-481a-8028-7d5ba34bc007" providerId="ADAL" clId="{0D235256-6C71-4A40-B77C-90CCA2CFB605}" dt="2026-01-23T20:53:03.427" v="160" actId="20577"/>
          <ac:spMkLst>
            <pc:docMk/>
            <pc:sldMk cId="4058826660" sldId="292"/>
            <ac:spMk id="2" creationId="{09F7B277-0063-C599-4615-8C60783587FC}"/>
          </ac:spMkLst>
        </pc:spChg>
        <pc:spChg chg="mod">
          <ac:chgData name="Aaron P Ryan" userId="5800b0af-ccc7-481a-8028-7d5ba34bc007" providerId="ADAL" clId="{0D235256-6C71-4A40-B77C-90CCA2CFB605}" dt="2026-01-23T23:08:07.127" v="2764" actId="20577"/>
          <ac:spMkLst>
            <pc:docMk/>
            <pc:sldMk cId="4058826660" sldId="292"/>
            <ac:spMk id="12" creationId="{A27B2CFC-55CC-FBA9-E708-2CE70D93D314}"/>
          </ac:spMkLst>
        </pc:spChg>
        <pc:picChg chg="add mod">
          <ac:chgData name="Aaron P Ryan" userId="5800b0af-ccc7-481a-8028-7d5ba34bc007" providerId="ADAL" clId="{0D235256-6C71-4A40-B77C-90CCA2CFB605}" dt="2026-01-23T20:54:37.240" v="220" actId="14100"/>
          <ac:picMkLst>
            <pc:docMk/>
            <pc:sldMk cId="4058826660" sldId="292"/>
            <ac:picMk id="4" creationId="{B455BF55-04AB-82A7-F507-CABCA2CB098E}"/>
          </ac:picMkLst>
        </pc:picChg>
      </pc:sldChg>
      <pc:sldChg chg="addSp delSp modSp add mod">
        <pc:chgData name="Aaron P Ryan" userId="5800b0af-ccc7-481a-8028-7d5ba34bc007" providerId="ADAL" clId="{0D235256-6C71-4A40-B77C-90CCA2CFB605}" dt="2026-01-23T23:10:10.968" v="3087" actId="20577"/>
        <pc:sldMkLst>
          <pc:docMk/>
          <pc:sldMk cId="1616732298" sldId="293"/>
        </pc:sldMkLst>
        <pc:spChg chg="mod">
          <ac:chgData name="Aaron P Ryan" userId="5800b0af-ccc7-481a-8028-7d5ba34bc007" providerId="ADAL" clId="{0D235256-6C71-4A40-B77C-90CCA2CFB605}" dt="2026-01-23T20:53:30.173" v="192" actId="20577"/>
          <ac:spMkLst>
            <pc:docMk/>
            <pc:sldMk cId="1616732298" sldId="293"/>
            <ac:spMk id="2" creationId="{6847571B-8657-E4E2-CE35-F374550195CD}"/>
          </ac:spMkLst>
        </pc:spChg>
        <pc:spChg chg="add del mod">
          <ac:chgData name="Aaron P Ryan" userId="5800b0af-ccc7-481a-8028-7d5ba34bc007" providerId="ADAL" clId="{0D235256-6C71-4A40-B77C-90CCA2CFB605}" dt="2026-01-23T23:10:10.968" v="3087" actId="20577"/>
          <ac:spMkLst>
            <pc:docMk/>
            <pc:sldMk cId="1616732298" sldId="293"/>
            <ac:spMk id="12" creationId="{D1EEAE8E-8B36-B96F-B84B-8C256222C4EE}"/>
          </ac:spMkLst>
        </pc:spChg>
        <pc:picChg chg="add mod">
          <ac:chgData name="Aaron P Ryan" userId="5800b0af-ccc7-481a-8028-7d5ba34bc007" providerId="ADAL" clId="{0D235256-6C71-4A40-B77C-90CCA2CFB605}" dt="2026-01-23T23:08:18.178" v="2765" actId="14100"/>
          <ac:picMkLst>
            <pc:docMk/>
            <pc:sldMk cId="1616732298" sldId="293"/>
            <ac:picMk id="11" creationId="{585616D5-FAEE-CE75-8149-79598DC2FADD}"/>
          </ac:picMkLst>
        </pc:picChg>
      </pc:sldChg>
      <pc:sldChg chg="addSp delSp modSp add mod ord">
        <pc:chgData name="Aaron P Ryan" userId="5800b0af-ccc7-481a-8028-7d5ba34bc007" providerId="ADAL" clId="{0D235256-6C71-4A40-B77C-90CCA2CFB605}" dt="2026-01-23T23:18:36.718" v="3466" actId="113"/>
        <pc:sldMkLst>
          <pc:docMk/>
          <pc:sldMk cId="3431607231" sldId="294"/>
        </pc:sldMkLst>
        <pc:spChg chg="mod">
          <ac:chgData name="Aaron P Ryan" userId="5800b0af-ccc7-481a-8028-7d5ba34bc007" providerId="ADAL" clId="{0D235256-6C71-4A40-B77C-90CCA2CFB605}" dt="2026-01-23T23:18:36.718" v="3466" actId="113"/>
          <ac:spMkLst>
            <pc:docMk/>
            <pc:sldMk cId="3431607231" sldId="294"/>
            <ac:spMk id="2" creationId="{602664FD-0314-61B4-BB8B-DC85D46E7295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5" creationId="{09C30D81-C1D0-367F-76CE-1830CEC78007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6" creationId="{2340CBB0-6792-568C-3410-61D43692DC39}"/>
          </ac:spMkLst>
        </pc:spChg>
        <pc:spChg chg="add mod">
          <ac:chgData name="Aaron P Ryan" userId="5800b0af-ccc7-481a-8028-7d5ba34bc007" providerId="ADAL" clId="{0D235256-6C71-4A40-B77C-90CCA2CFB605}" dt="2026-01-23T23:15:30.309" v="3355" actId="164"/>
          <ac:spMkLst>
            <pc:docMk/>
            <pc:sldMk cId="3431607231" sldId="294"/>
            <ac:spMk id="12" creationId="{45573174-8F59-A6F9-8BBF-979244C6094D}"/>
          </ac:spMkLst>
        </pc:spChg>
        <pc:spChg chg="add 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13" creationId="{142A89DD-2C5A-185A-F5C8-D2ABBD48A53F}"/>
          </ac:spMkLst>
        </pc:spChg>
        <pc:spChg chg="add 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14" creationId="{E4A01F4C-39F0-7CE4-8C77-D55A7E6A5A11}"/>
          </ac:spMkLst>
        </pc:spChg>
        <pc:spChg chg="add 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15" creationId="{AF6A0BFB-FFE3-2480-A0AA-3AE36FB4CBB6}"/>
          </ac:spMkLst>
        </pc:spChg>
        <pc:spChg chg="mod">
          <ac:chgData name="Aaron P Ryan" userId="5800b0af-ccc7-481a-8028-7d5ba34bc007" providerId="ADAL" clId="{0D235256-6C71-4A40-B77C-90CCA2CFB605}" dt="2026-01-23T23:17:58.794" v="3431" actId="14100"/>
          <ac:spMkLst>
            <pc:docMk/>
            <pc:sldMk cId="3431607231" sldId="294"/>
            <ac:spMk id="20" creationId="{E822D823-67E6-76AE-096C-0894373CB980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21" creationId="{261DFD72-EF81-2122-DD23-0F03FBB27A8B}"/>
          </ac:spMkLst>
        </pc:spChg>
        <pc:spChg chg="mod">
          <ac:chgData name="Aaron P Ryan" userId="5800b0af-ccc7-481a-8028-7d5ba34bc007" providerId="ADAL" clId="{0D235256-6C71-4A40-B77C-90CCA2CFB605}" dt="2026-01-23T23:16:11.697" v="3374"/>
          <ac:spMkLst>
            <pc:docMk/>
            <pc:sldMk cId="3431607231" sldId="294"/>
            <ac:spMk id="23" creationId="{D9B63557-0489-9BB0-D622-03EF559AEBC7}"/>
          </ac:spMkLst>
        </pc:spChg>
        <pc:spChg chg="mod">
          <ac:chgData name="Aaron P Ryan" userId="5800b0af-ccc7-481a-8028-7d5ba34bc007" providerId="ADAL" clId="{0D235256-6C71-4A40-B77C-90CCA2CFB605}" dt="2026-01-23T23:18:19.500" v="3464" actId="20577"/>
          <ac:spMkLst>
            <pc:docMk/>
            <pc:sldMk cId="3431607231" sldId="294"/>
            <ac:spMk id="24" creationId="{226D5F28-0731-4B75-C9FF-BC3E0B28FFBD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26" creationId="{018AFB2F-A7D2-0A4D-E738-6DC97F6C14B6}"/>
          </ac:spMkLst>
        </pc:spChg>
        <pc:spChg chg="mod">
          <ac:chgData name="Aaron P Ryan" userId="5800b0af-ccc7-481a-8028-7d5ba34bc007" providerId="ADAL" clId="{0D235256-6C71-4A40-B77C-90CCA2CFB605}" dt="2026-01-23T23:16:24.465" v="3378"/>
          <ac:spMkLst>
            <pc:docMk/>
            <pc:sldMk cId="3431607231" sldId="294"/>
            <ac:spMk id="27" creationId="{3AE6ADB4-A74A-0C9D-0648-D1C3F8932A09}"/>
          </ac:spMkLst>
        </pc:spChg>
        <pc:spChg chg="mod">
          <ac:chgData name="Aaron P Ryan" userId="5800b0af-ccc7-481a-8028-7d5ba34bc007" providerId="ADAL" clId="{0D235256-6C71-4A40-B77C-90CCA2CFB605}" dt="2026-01-23T23:17:09.691" v="3385"/>
          <ac:spMkLst>
            <pc:docMk/>
            <pc:sldMk cId="3431607231" sldId="294"/>
            <ac:spMk id="29" creationId="{64F97B54-DB25-FBE8-E1CC-19FDD2E14AD0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30" creationId="{526752D3-3FEA-138E-6C1D-922B83FF30A3}"/>
          </ac:spMkLst>
        </pc:spChg>
        <pc:spChg chg="mod">
          <ac:chgData name="Aaron P Ryan" userId="5800b0af-ccc7-481a-8028-7d5ba34bc007" providerId="ADAL" clId="{0D235256-6C71-4A40-B77C-90CCA2CFB605}" dt="2026-01-23T23:17:27.957" v="3395"/>
          <ac:spMkLst>
            <pc:docMk/>
            <pc:sldMk cId="3431607231" sldId="294"/>
            <ac:spMk id="32" creationId="{6C7EB7FF-0935-DBD4-0900-70233AE20AC0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33" creationId="{FB205B24-5047-0E93-25F3-FB57EF5E97B2}"/>
          </ac:spMkLst>
        </pc:spChg>
        <pc:grpChg chg="add mod">
          <ac:chgData name="Aaron P Ryan" userId="5800b0af-ccc7-481a-8028-7d5ba34bc007" providerId="ADAL" clId="{0D235256-6C71-4A40-B77C-90CCA2CFB605}" dt="2026-01-23T23:16:50.131" v="3383" actId="1076"/>
          <ac:grpSpMkLst>
            <pc:docMk/>
            <pc:sldMk cId="3431607231" sldId="294"/>
            <ac:grpSpMk id="16" creationId="{37767C2D-2FAA-B389-F2B4-2A3AF9E6F1BE}"/>
          </ac:grpSpMkLst>
        </pc:grpChg>
        <pc:grpChg chg="add mod">
          <ac:chgData name="Aaron P Ryan" userId="5800b0af-ccc7-481a-8028-7d5ba34bc007" providerId="ADAL" clId="{0D235256-6C71-4A40-B77C-90CCA2CFB605}" dt="2026-01-23T23:15:30.309" v="3355" actId="164"/>
          <ac:grpSpMkLst>
            <pc:docMk/>
            <pc:sldMk cId="3431607231" sldId="294"/>
            <ac:grpSpMk id="17" creationId="{C6204D83-9EE4-FF6F-F09C-2094CA942762}"/>
          </ac:grpSpMkLst>
        </pc:grpChg>
        <pc:grpChg chg="add mod">
          <ac:chgData name="Aaron P Ryan" userId="5800b0af-ccc7-481a-8028-7d5ba34bc007" providerId="ADAL" clId="{0D235256-6C71-4A40-B77C-90CCA2CFB605}" dt="2026-01-23T23:16:14.921" v="3375" actId="1076"/>
          <ac:grpSpMkLst>
            <pc:docMk/>
            <pc:sldMk cId="3431607231" sldId="294"/>
            <ac:grpSpMk id="19" creationId="{8FD50B23-0090-D391-7890-56C1BDADA1DC}"/>
          </ac:grpSpMkLst>
        </pc:grpChg>
        <pc:grpChg chg="add mod">
          <ac:chgData name="Aaron P Ryan" userId="5800b0af-ccc7-481a-8028-7d5ba34bc007" providerId="ADAL" clId="{0D235256-6C71-4A40-B77C-90CCA2CFB605}" dt="2026-01-23T23:16:22.385" v="3377" actId="14100"/>
          <ac:grpSpMkLst>
            <pc:docMk/>
            <pc:sldMk cId="3431607231" sldId="294"/>
            <ac:grpSpMk id="22" creationId="{CD613362-83F8-AA8B-49C6-5F0A958E702C}"/>
          </ac:grpSpMkLst>
        </pc:grpChg>
        <pc:grpChg chg="add mod">
          <ac:chgData name="Aaron P Ryan" userId="5800b0af-ccc7-481a-8028-7d5ba34bc007" providerId="ADAL" clId="{0D235256-6C71-4A40-B77C-90CCA2CFB605}" dt="2026-01-23T23:16:24.465" v="3378"/>
          <ac:grpSpMkLst>
            <pc:docMk/>
            <pc:sldMk cId="3431607231" sldId="294"/>
            <ac:grpSpMk id="25" creationId="{17222732-9A46-0053-91E1-96B3223CE345}"/>
          </ac:grpSpMkLst>
        </pc:grpChg>
        <pc:grpChg chg="add mod">
          <ac:chgData name="Aaron P Ryan" userId="5800b0af-ccc7-481a-8028-7d5ba34bc007" providerId="ADAL" clId="{0D235256-6C71-4A40-B77C-90CCA2CFB605}" dt="2026-01-23T23:17:14.241" v="3386" actId="1076"/>
          <ac:grpSpMkLst>
            <pc:docMk/>
            <pc:sldMk cId="3431607231" sldId="294"/>
            <ac:grpSpMk id="28" creationId="{49806EA2-F773-F237-E6C9-8A4ECFD74B0B}"/>
          </ac:grpSpMkLst>
        </pc:grpChg>
        <pc:grpChg chg="add mod">
          <ac:chgData name="Aaron P Ryan" userId="5800b0af-ccc7-481a-8028-7d5ba34bc007" providerId="ADAL" clId="{0D235256-6C71-4A40-B77C-90CCA2CFB605}" dt="2026-01-23T23:17:30.774" v="3396" actId="1076"/>
          <ac:grpSpMkLst>
            <pc:docMk/>
            <pc:sldMk cId="3431607231" sldId="294"/>
            <ac:grpSpMk id="31" creationId="{900BB1E4-086D-1083-E2BE-F3EE5F4B9DE9}"/>
          </ac:grpSpMkLst>
        </pc:grpChg>
        <pc:picChg chg="add mod modCrop">
          <ac:chgData name="Aaron P Ryan" userId="5800b0af-ccc7-481a-8028-7d5ba34bc007" providerId="ADAL" clId="{0D235256-6C71-4A40-B77C-90CCA2CFB605}" dt="2026-01-23T23:15:14.689" v="3351" actId="34135"/>
          <ac:picMkLst>
            <pc:docMk/>
            <pc:sldMk cId="3431607231" sldId="294"/>
            <ac:picMk id="11" creationId="{11C249AD-FE57-3443-2F38-58D3AB1B8B1D}"/>
          </ac:picMkLst>
        </pc:picChg>
      </pc:sldChg>
      <pc:sldChg chg="new add del">
        <pc:chgData name="Aaron P Ryan" userId="5800b0af-ccc7-481a-8028-7d5ba34bc007" providerId="ADAL" clId="{0D235256-6C71-4A40-B77C-90CCA2CFB605}" dt="2026-01-30T20:40:56.827" v="3508" actId="680"/>
        <pc:sldMkLst>
          <pc:docMk/>
          <pc:sldMk cId="2411854094" sldId="295"/>
        </pc:sldMkLst>
      </pc:sldChg>
      <pc:sldChg chg="add del">
        <pc:chgData name="Aaron P Ryan" userId="5800b0af-ccc7-481a-8028-7d5ba34bc007" providerId="ADAL" clId="{0D235256-6C71-4A40-B77C-90CCA2CFB605}" dt="2026-01-30T20:40:56.014" v="3507"/>
        <pc:sldMkLst>
          <pc:docMk/>
          <pc:sldMk cId="24419921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AA0E-F279-4305-A67A-6D5EAA7DBE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/>
              <a:t>MegaSat</a:t>
            </a:r>
            <a:r>
              <a:rPr lang="en-US" altLang="en-US" dirty="0"/>
              <a:t> Development Board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4BF4CE3-8513-404D-8F7A-961CB621A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B2F2A-F6FC-F608-8682-778FB898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B277-0063-C599-4615-8C607835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I2C Interface System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27B2CFC-55CC-FBA9-E708-2CE70D93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16" y="1728089"/>
            <a:ext cx="38862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Provides an I2C connection from the Arduino at both 5V and 3.3V logic levels</a:t>
            </a:r>
          </a:p>
          <a:p>
            <a:r>
              <a:rPr lang="en-US" dirty="0"/>
              <a:t>AHT20 I2C Humidity Sensor</a:t>
            </a:r>
          </a:p>
          <a:p>
            <a:pPr lvl="1"/>
            <a:r>
              <a:rPr lang="en-US" dirty="0"/>
              <a:t>Kit includes a version for mounting on board or a version with longer leads for external mounting</a:t>
            </a:r>
          </a:p>
          <a:p>
            <a:r>
              <a:rPr lang="en-US" dirty="0"/>
              <a:t>Connectors used are compatible with QWIIC and STEMMAQ products from Adafruit and </a:t>
            </a:r>
            <a:r>
              <a:rPr lang="en-US" dirty="0" err="1"/>
              <a:t>Sparkfun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55BF55-04AB-82A7-F507-CABCA2CB0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09" y="1975104"/>
            <a:ext cx="4699937" cy="32973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E3580-8575-DA8A-D76D-749FB5A2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E198F-8535-D0D3-09E0-4034A578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D4FA7-51AC-9A31-7779-4E256AD6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A250ADA-D712-4F87-B02F-0A7206777E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2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17166-E3D6-863E-5ADB-AB3799BA3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571B-8657-E4E2-CE35-F3745501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GPS and Data Storage Systems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EEAE8E-8B36-B96F-B84B-8C256222C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" y="1825625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GPS Shield provides GPS and Data storage</a:t>
            </a:r>
          </a:p>
          <a:p>
            <a:r>
              <a:rPr lang="en-US" dirty="0"/>
              <a:t>Pulls power from the Arduino voltage regulators, not the </a:t>
            </a:r>
            <a:r>
              <a:rPr lang="en-US" dirty="0" err="1"/>
              <a:t>MegaSAT</a:t>
            </a:r>
            <a:r>
              <a:rPr lang="en-US" dirty="0"/>
              <a:t> ones</a:t>
            </a:r>
          </a:p>
          <a:p>
            <a:r>
              <a:rPr lang="en-US" dirty="0"/>
              <a:t>Jumpers on the </a:t>
            </a:r>
            <a:r>
              <a:rPr lang="en-US" dirty="0" err="1"/>
              <a:t>MegaSAT</a:t>
            </a:r>
            <a:r>
              <a:rPr lang="en-US" dirty="0"/>
              <a:t> connect GPS to TX1/RX1 so wire jumpers used in the fall  should not be required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5616D5-FAEE-CE75-8149-79598DC2F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912174"/>
            <a:ext cx="4423410" cy="372575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3A72B-CE32-A4BD-CA00-17E17429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7E3D0-DCCD-3FB1-CB54-1A66ABAA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C9E78-4149-8401-8387-E52B59C5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A250ADA-D712-4F87-B02F-0A7206777E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B2AA6-72E9-ED92-A474-CB154E06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64FD-0314-61B4-BB8B-DC85D46E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0"/>
            <a:ext cx="5877658" cy="1325563"/>
          </a:xfrm>
        </p:spPr>
        <p:txBody>
          <a:bodyPr/>
          <a:lstStyle/>
          <a:p>
            <a:r>
              <a:rPr lang="en-US" dirty="0" err="1"/>
              <a:t>MegaSAT</a:t>
            </a:r>
            <a:r>
              <a:rPr lang="en-US" dirty="0"/>
              <a:t> Layout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068D-00D8-8078-AADF-C958AC9B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/>
              <a:t>LSU rev20260119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30D81-C1D0-367F-76CE-1830CEC7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0CBB0-6792-568C-3410-61D43692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b="1" smtClean="0"/>
              <a:pPr/>
              <a:t>12</a:t>
            </a:fld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1C249AD-FE57-3443-2F38-58D3AB1B8B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12489"/>
          <a:stretch>
            <a:fillRect/>
          </a:stretch>
        </p:blipFill>
        <p:spPr>
          <a:xfrm>
            <a:off x="858774" y="1053172"/>
            <a:ext cx="7656576" cy="5668304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204D83-9EE4-FF6F-F09C-2094CA942762}"/>
              </a:ext>
            </a:extLst>
          </p:cNvPr>
          <p:cNvGrpSpPr/>
          <p:nvPr/>
        </p:nvGrpSpPr>
        <p:grpSpPr>
          <a:xfrm>
            <a:off x="1344168" y="3054096"/>
            <a:ext cx="1591056" cy="1956816"/>
            <a:chOff x="1344168" y="3054096"/>
            <a:chExt cx="1591056" cy="19568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573174-8F59-A6F9-8BBF-979244C6094D}"/>
                </a:ext>
              </a:extLst>
            </p:cNvPr>
            <p:cNvSpPr/>
            <p:nvPr/>
          </p:nvSpPr>
          <p:spPr>
            <a:xfrm>
              <a:off x="1344168" y="3054096"/>
              <a:ext cx="1591056" cy="19568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2A89DD-2C5A-185A-F5C8-D2ABBD48A53F}"/>
                </a:ext>
              </a:extLst>
            </p:cNvPr>
            <p:cNvSpPr txBox="1"/>
            <p:nvPr/>
          </p:nvSpPr>
          <p:spPr>
            <a:xfrm>
              <a:off x="1608992" y="3517791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External Temp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767C2D-2FAA-B389-F2B4-2A3AF9E6F1BE}"/>
              </a:ext>
            </a:extLst>
          </p:cNvPr>
          <p:cNvGrpSpPr/>
          <p:nvPr/>
        </p:nvGrpSpPr>
        <p:grpSpPr>
          <a:xfrm>
            <a:off x="6123080" y="1233291"/>
            <a:ext cx="2162146" cy="1860152"/>
            <a:chOff x="4386072" y="1560975"/>
            <a:chExt cx="2162146" cy="18601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A01F4C-39F0-7CE4-8C77-D55A7E6A5A11}"/>
                </a:ext>
              </a:extLst>
            </p:cNvPr>
            <p:cNvSpPr/>
            <p:nvPr/>
          </p:nvSpPr>
          <p:spPr>
            <a:xfrm>
              <a:off x="4386072" y="1560975"/>
              <a:ext cx="2162146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6A0BFB-FFE3-2480-A0AA-3AE36FB4CBB6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Power Module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D50B23-0090-D391-7890-56C1BDADA1DC}"/>
              </a:ext>
            </a:extLst>
          </p:cNvPr>
          <p:cNvGrpSpPr/>
          <p:nvPr/>
        </p:nvGrpSpPr>
        <p:grpSpPr>
          <a:xfrm>
            <a:off x="4224528" y="5135886"/>
            <a:ext cx="1890522" cy="1396457"/>
            <a:chOff x="4386072" y="2024669"/>
            <a:chExt cx="1890522" cy="139645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22D823-67E6-76AE-096C-0894373CB980}"/>
                </a:ext>
              </a:extLst>
            </p:cNvPr>
            <p:cNvSpPr/>
            <p:nvPr/>
          </p:nvSpPr>
          <p:spPr>
            <a:xfrm>
              <a:off x="4386072" y="2024669"/>
              <a:ext cx="1890522" cy="139645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DFD72-EF81-2122-DD23-0F03FBB27A8B}"/>
                </a:ext>
              </a:extLst>
            </p:cNvPr>
            <p:cNvSpPr txBox="1"/>
            <p:nvPr/>
          </p:nvSpPr>
          <p:spPr>
            <a:xfrm>
              <a:off x="4660388" y="2308955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Indicator LEDS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613362-83F8-AA8B-49C6-5F0A958E702C}"/>
              </a:ext>
            </a:extLst>
          </p:cNvPr>
          <p:cNvGrpSpPr/>
          <p:nvPr/>
        </p:nvGrpSpPr>
        <p:grpSpPr>
          <a:xfrm>
            <a:off x="3334512" y="1030268"/>
            <a:ext cx="2627376" cy="1860152"/>
            <a:chOff x="4386072" y="1560975"/>
            <a:chExt cx="1890522" cy="186015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B63557-0489-9BB0-D622-03EF559AEBC7}"/>
                </a:ext>
              </a:extLst>
            </p:cNvPr>
            <p:cNvSpPr/>
            <p:nvPr/>
          </p:nvSpPr>
          <p:spPr>
            <a:xfrm>
              <a:off x="4386072" y="1560975"/>
              <a:ext cx="1890522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6D5F28-0731-4B75-C9FF-BC3E0B28FFBD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Student Sensor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222732-9A46-0053-91E1-96B3223CE345}"/>
              </a:ext>
            </a:extLst>
          </p:cNvPr>
          <p:cNvGrpSpPr/>
          <p:nvPr/>
        </p:nvGrpSpPr>
        <p:grpSpPr>
          <a:xfrm>
            <a:off x="1590294" y="1346344"/>
            <a:ext cx="1890522" cy="1860152"/>
            <a:chOff x="4386072" y="1560975"/>
            <a:chExt cx="1890522" cy="18601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8AFB2F-A7D2-0A4D-E738-6DC97F6C14B6}"/>
                </a:ext>
              </a:extLst>
            </p:cNvPr>
            <p:cNvSpPr/>
            <p:nvPr/>
          </p:nvSpPr>
          <p:spPr>
            <a:xfrm>
              <a:off x="4386072" y="1560975"/>
              <a:ext cx="1890522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E6ADB4-A74A-0C9D-0648-D1C3F8932A09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Internal Temp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806EA2-F773-F237-E6C9-8A4ECFD74B0B}"/>
              </a:ext>
            </a:extLst>
          </p:cNvPr>
          <p:cNvGrpSpPr/>
          <p:nvPr/>
        </p:nvGrpSpPr>
        <p:grpSpPr>
          <a:xfrm>
            <a:off x="6051804" y="4739667"/>
            <a:ext cx="2627376" cy="1860152"/>
            <a:chOff x="4386072" y="1560975"/>
            <a:chExt cx="1890522" cy="186015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F97B54-DB25-FBE8-E1CC-19FDD2E14AD0}"/>
                </a:ext>
              </a:extLst>
            </p:cNvPr>
            <p:cNvSpPr/>
            <p:nvPr/>
          </p:nvSpPr>
          <p:spPr>
            <a:xfrm>
              <a:off x="4386072" y="1560975"/>
              <a:ext cx="1890522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6752D3-3FEA-138E-6C1D-922B83FF30A3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Pressure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0BB1E4-086D-1083-E2BE-F3EE5F4B9DE9}"/>
              </a:ext>
            </a:extLst>
          </p:cNvPr>
          <p:cNvGrpSpPr/>
          <p:nvPr/>
        </p:nvGrpSpPr>
        <p:grpSpPr>
          <a:xfrm>
            <a:off x="1503426" y="4914248"/>
            <a:ext cx="2627376" cy="1860152"/>
            <a:chOff x="4386072" y="1560975"/>
            <a:chExt cx="1890522" cy="186015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7EB7FF-0935-DBD4-0900-70233AE20AC0}"/>
                </a:ext>
              </a:extLst>
            </p:cNvPr>
            <p:cNvSpPr/>
            <p:nvPr/>
          </p:nvSpPr>
          <p:spPr>
            <a:xfrm>
              <a:off x="4386072" y="1560975"/>
              <a:ext cx="1890522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05B24-5047-0E93-25F3-FB57EF5E97B2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I2C Connections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60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10094-5847-6E60-3028-610F9CB32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6B4C-A660-FA47-8064-2BE4BABC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MegaSAT</a:t>
            </a:r>
            <a:r>
              <a:rPr lang="en-US" dirty="0"/>
              <a:t> Physical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6233-4987-9B51-3BA0-AE01CDF89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88" y="1600200"/>
            <a:ext cx="4090208" cy="44958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MegaSAT</a:t>
            </a:r>
            <a:r>
              <a:rPr lang="en-US" dirty="0"/>
              <a:t> Shield 4.13 inches by 5.48 inches</a:t>
            </a:r>
          </a:p>
          <a:p>
            <a:r>
              <a:rPr lang="en-US" dirty="0"/>
              <a:t>A fully assembled stack with GPS, </a:t>
            </a:r>
            <a:r>
              <a:rPr lang="en-US" dirty="0" err="1"/>
              <a:t>MegaSAT</a:t>
            </a:r>
            <a:r>
              <a:rPr lang="en-US" dirty="0"/>
              <a:t>, and Arduino is ~1.4 in from the bottom of the Arduino to the top of the GPS headers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1852-5A01-F496-2724-1A98C7B7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CE600-E5BD-1787-6BDC-A342B159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75C3A-AC09-7BC9-1BBF-ED97D373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EAE099-54C5-7FF5-FC6E-08D349C5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477124" y="2024964"/>
            <a:ext cx="4975645" cy="36871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17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0F18-F3AE-4422-BFC6-0008E8DF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MegaSAT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552E-6A54-4970-8A2A-E38F0D3F1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8384"/>
            <a:ext cx="7886700" cy="46285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MegaSAT</a:t>
            </a:r>
            <a:r>
              <a:rPr lang="en-US" dirty="0"/>
              <a:t> is a microprocessor sensor board designed to provide a set of commonly useful sensors and interfaces for a </a:t>
            </a:r>
            <a:r>
              <a:rPr lang="en-US" dirty="0" err="1"/>
              <a:t>LaACES</a:t>
            </a:r>
            <a:r>
              <a:rPr lang="en-US" dirty="0"/>
              <a:t> Payload</a:t>
            </a:r>
          </a:p>
          <a:p>
            <a:r>
              <a:rPr lang="en-US" dirty="0"/>
              <a:t>By combining the </a:t>
            </a:r>
            <a:r>
              <a:rPr lang="en-US" dirty="0" err="1"/>
              <a:t>MegaSAT</a:t>
            </a:r>
            <a:r>
              <a:rPr lang="en-US" dirty="0"/>
              <a:t>, an Arduino Mega, and the Adafruit Ultimate GPS Logger Shield, teams build a solid baseline payload</a:t>
            </a:r>
          </a:p>
          <a:p>
            <a:r>
              <a:rPr lang="en-US" dirty="0"/>
              <a:t>The baseline </a:t>
            </a:r>
            <a:r>
              <a:rPr lang="en-US" dirty="0" err="1"/>
              <a:t>MegaSAT</a:t>
            </a:r>
            <a:r>
              <a:rPr lang="en-US" dirty="0"/>
              <a:t> can be expanded to add additional sensors to meet the team’s Science Goals</a:t>
            </a:r>
          </a:p>
          <a:p>
            <a:r>
              <a:rPr lang="en-US" dirty="0"/>
              <a:t>The Arduino is the control system, and the GPS Shield provides the Data Storage System and GPS System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3D83-2DE8-4E1F-853A-456202C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15F8C-B4EB-4BA8-8298-354EB4A0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2289-C9D0-47DB-9CE0-09D756C0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912B-239A-49C7-A44F-47011EF7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MegaSAT</a:t>
            </a:r>
            <a:r>
              <a:rPr lang="en-US" dirty="0"/>
              <a:t> System Diagram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83300-34EB-460D-8389-166C4B71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E6B23-5927-4475-A433-D715A7FA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L08.03 MegaSat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D03DA-E9B9-4939-8680-35D2A0B6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50ADA-D712-4F87-B02F-0A7206777E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633C04-5F28-A705-799A-5858BFFE8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8" y="1754431"/>
            <a:ext cx="8067234" cy="4362417"/>
          </a:xfrm>
        </p:spPr>
      </p:pic>
    </p:spTree>
    <p:extLst>
      <p:ext uri="{BB962C8B-B14F-4D97-AF65-F5344CB8AC3E}">
        <p14:creationId xmlns:p14="http://schemas.microsoft.com/office/powerpoint/2010/main" val="85000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EC313-C54F-2D6D-B5B9-DDF854739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3499-0E7F-274A-0731-CA66F6C3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Power System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C9931F1D-8F5C-821B-E38B-C967CA0A97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96" y="1735329"/>
            <a:ext cx="5227025" cy="380485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541D0-4A1B-B01C-2704-BC985004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81A30-6146-F334-438C-BC472460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BDDDF-36B3-F542-8AB7-A5198851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A250ADA-D712-4F87-B02F-0A7206777E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16BD8D2-E033-C0E9-4415-AA6A4A6AA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8" y="1462088"/>
            <a:ext cx="3778758" cy="4894262"/>
          </a:xfrm>
        </p:spPr>
        <p:txBody>
          <a:bodyPr/>
          <a:lstStyle/>
          <a:p>
            <a:r>
              <a:rPr lang="en-US" dirty="0"/>
              <a:t>Power System receives voltage from the battery (12V or 9V)</a:t>
            </a:r>
          </a:p>
          <a:p>
            <a:r>
              <a:rPr lang="en-US" dirty="0"/>
              <a:t>Provides power to the Arduino</a:t>
            </a:r>
          </a:p>
          <a:p>
            <a:r>
              <a:rPr lang="en-US" dirty="0"/>
              <a:t>Provides 5V or 3.3V to loads on the </a:t>
            </a:r>
            <a:r>
              <a:rPr lang="en-US" dirty="0" err="1"/>
              <a:t>MegaSAT</a:t>
            </a:r>
            <a:endParaRPr lang="en-US" dirty="0"/>
          </a:p>
          <a:p>
            <a:r>
              <a:rPr lang="en-US" dirty="0"/>
              <a:t>Also includes 4 LEDs connected to D2-D5 that teams can use as status indicators</a:t>
            </a:r>
          </a:p>
        </p:txBody>
      </p:sp>
    </p:spTree>
    <p:extLst>
      <p:ext uri="{BB962C8B-B14F-4D97-AF65-F5344CB8AC3E}">
        <p14:creationId xmlns:p14="http://schemas.microsoft.com/office/powerpoint/2010/main" val="291446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2E04B-1605-8F1C-DF1D-E66E29AD9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14A8-2F58-8983-6911-861D47E5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Monitoring System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0F1B94-7946-E4F0-F483-2D14E4C09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64" y="1462087"/>
            <a:ext cx="5660536" cy="46488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219B7-22A5-CDAC-DAE1-92C722B4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ADB62-9E2B-0AD6-4A95-28C16DEE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766CA-E44D-D52B-AB43-82846447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BF123-D99D-7C4F-B4D6-5EDD0CEDE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213B10FC-BABA-78D3-7CD9-A95DF488F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35" y="1869282"/>
            <a:ext cx="5298225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EEDE2-E8CD-8507-C078-4CF874A0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Monitor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BCD7D-0B74-CA42-D9F7-0012A260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CA71-45BB-45BE-C948-0C8999B2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3439E-7B7C-60F6-091B-0FA7FA49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E76EBE-05E3-F722-1F75-A75D5F9E7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33550"/>
            <a:ext cx="4279392" cy="4731258"/>
          </a:xfrm>
        </p:spPr>
        <p:txBody>
          <a:bodyPr>
            <a:normAutofit fontScale="92500"/>
          </a:bodyPr>
          <a:lstStyle/>
          <a:p>
            <a:r>
              <a:rPr lang="en-US" dirty="0"/>
              <a:t>Contains Analog Sensors for pressure and temperature</a:t>
            </a:r>
          </a:p>
          <a:p>
            <a:r>
              <a:rPr lang="en-US" dirty="0"/>
              <a:t>Each sensor includes an adjustable non-inverting Op Amp circuit to adjust range and resolution</a:t>
            </a:r>
          </a:p>
          <a:p>
            <a:r>
              <a:rPr lang="en-US" dirty="0"/>
              <a:t>Also includes a circuit with a 3 Pin connector (Power, Signal, Ground) and amplifier for connecting an additional analog sensor if needed</a:t>
            </a:r>
          </a:p>
        </p:txBody>
      </p:sp>
    </p:spTree>
    <p:extLst>
      <p:ext uri="{BB962C8B-B14F-4D97-AF65-F5344CB8AC3E}">
        <p14:creationId xmlns:p14="http://schemas.microsoft.com/office/powerpoint/2010/main" val="392731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6063" y="1651145"/>
            <a:ext cx="3677471" cy="47052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1N457 diodes temperature with a constant current source for the temperature sensor</a:t>
            </a:r>
          </a:p>
          <a:p>
            <a:pPr lvl="1"/>
            <a:r>
              <a:rPr lang="en-US" dirty="0"/>
              <a:t>Improved version of the circuit used in fall calibration</a:t>
            </a:r>
          </a:p>
          <a:p>
            <a:r>
              <a:rPr lang="en-US" dirty="0"/>
              <a:t>Includes test points for setting the potentiometers</a:t>
            </a:r>
          </a:p>
          <a:p>
            <a:r>
              <a:rPr lang="en-US" dirty="0"/>
              <a:t>Two identical circuits</a:t>
            </a:r>
          </a:p>
          <a:p>
            <a:pPr lvl="1"/>
            <a:r>
              <a:rPr lang="en-US" dirty="0"/>
              <a:t>Typical use is one internal and one external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E82BE4-2F0A-9E22-B3FE-4EAA9E409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61409" y="1570038"/>
            <a:ext cx="5467788" cy="40532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3568"/>
            <a:ext cx="38100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Honeywell SSC series pressure transducer</a:t>
            </a:r>
          </a:p>
          <a:p>
            <a:r>
              <a:rPr lang="en-US" dirty="0"/>
              <a:t>0-15 psia range</a:t>
            </a:r>
          </a:p>
          <a:p>
            <a:r>
              <a:rPr lang="en-US" dirty="0"/>
              <a:t>0-5V unamplified output analog pin (A4) give coarse pressure reading</a:t>
            </a:r>
          </a:p>
          <a:p>
            <a:r>
              <a:rPr lang="en-US" dirty="0"/>
              <a:t>Amplified output to give increased sensitivity at low pressure (A3)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1358561-8F82-58AB-4D2A-5BA667A4E9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51326" y="1603568"/>
            <a:ext cx="5037176" cy="3968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16075"/>
            <a:ext cx="3810000" cy="4114800"/>
          </a:xfrm>
        </p:spPr>
        <p:txBody>
          <a:bodyPr>
            <a:normAutofit/>
          </a:bodyPr>
          <a:lstStyle/>
          <a:p>
            <a:r>
              <a:rPr lang="en-US" dirty="0"/>
              <a:t>Intended to provide amplification and power in case a team wants to add an additional analog sensor</a:t>
            </a:r>
          </a:p>
          <a:p>
            <a:endParaRPr lang="en-US" dirty="0"/>
          </a:p>
          <a:p>
            <a:r>
              <a:rPr lang="en-US" dirty="0"/>
              <a:t>Can provide power to a sensor (5V)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4FC4912-8F86-D0D0-E5D9-FD204AA66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72908" y="1856634"/>
            <a:ext cx="4970084" cy="33981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3704</TotalTime>
  <Words>512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MegaSat Development Board</vt:lpstr>
      <vt:lpstr>What is the MegaSAT?</vt:lpstr>
      <vt:lpstr>MegaSAT System Diagram</vt:lpstr>
      <vt:lpstr>Power System</vt:lpstr>
      <vt:lpstr>Environmental Monitoring System</vt:lpstr>
      <vt:lpstr>Environmental Monitor System</vt:lpstr>
      <vt:lpstr>Temperature Circuits</vt:lpstr>
      <vt:lpstr>Pressure Sensor</vt:lpstr>
      <vt:lpstr>Student Sensor</vt:lpstr>
      <vt:lpstr>I2C Interface System</vt:lpstr>
      <vt:lpstr>GPS and Data Storage Systems</vt:lpstr>
      <vt:lpstr>MegaSAT Layout</vt:lpstr>
      <vt:lpstr>MegaSAT Physical Dimensions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2026-01-30T20:40:59Z</dcterms:modified>
</cp:coreProperties>
</file>