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2"/>
  </p:notesMasterIdLst>
  <p:sldIdLst>
    <p:sldId id="323" r:id="rId2"/>
    <p:sldId id="324" r:id="rId3"/>
    <p:sldId id="322" r:id="rId4"/>
    <p:sldId id="293" r:id="rId5"/>
    <p:sldId id="294" r:id="rId6"/>
    <p:sldId id="291" r:id="rId7"/>
    <p:sldId id="307" r:id="rId8"/>
    <p:sldId id="326" r:id="rId9"/>
    <p:sldId id="327" r:id="rId10"/>
    <p:sldId id="329" r:id="rId11"/>
    <p:sldId id="325" r:id="rId12"/>
    <p:sldId id="309" r:id="rId13"/>
    <p:sldId id="310" r:id="rId14"/>
    <p:sldId id="311" r:id="rId15"/>
    <p:sldId id="312" r:id="rId16"/>
    <p:sldId id="314" r:id="rId17"/>
    <p:sldId id="315" r:id="rId18"/>
    <p:sldId id="316" r:id="rId19"/>
    <p:sldId id="318" r:id="rId20"/>
    <p:sldId id="31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4D223C-302C-4784-89A1-D2765A4C9350}" v="172" dt="2026-01-22T21:22:00.4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1" autoAdjust="0"/>
    <p:restoredTop sz="94660"/>
  </p:normalViewPr>
  <p:slideViewPr>
    <p:cSldViewPr snapToGrid="0">
      <p:cViewPr>
        <p:scale>
          <a:sx n="75" d="100"/>
          <a:sy n="75" d="100"/>
        </p:scale>
        <p:origin x="64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P Ryan" userId="5800b0af-ccc7-481a-8028-7d5ba34bc007" providerId="ADAL" clId="{0D235256-6C71-4A40-B77C-90CCA2CFB605}"/>
    <pc:docChg chg="undo custSel addSld delSld modSld sldOrd">
      <pc:chgData name="Aaron P Ryan" userId="5800b0af-ccc7-481a-8028-7d5ba34bc007" providerId="ADAL" clId="{0D235256-6C71-4A40-B77C-90CCA2CFB605}" dt="2026-01-22T21:21:31.131" v="7389" actId="20577"/>
      <pc:docMkLst>
        <pc:docMk/>
      </pc:docMkLst>
      <pc:sldChg chg="addSp delSp modSp add mod ord chgLayout">
        <pc:chgData name="Aaron P Ryan" userId="5800b0af-ccc7-481a-8028-7d5ba34bc007" providerId="ADAL" clId="{0D235256-6C71-4A40-B77C-90CCA2CFB605}" dt="2026-01-22T19:35:34.184" v="2667" actId="20577"/>
        <pc:sldMkLst>
          <pc:docMk/>
          <pc:sldMk cId="0" sldId="291"/>
        </pc:sldMkLst>
        <pc:spChg chg="mod ord">
          <ac:chgData name="Aaron P Ryan" userId="5800b0af-ccc7-481a-8028-7d5ba34bc007" providerId="ADAL" clId="{0D235256-6C71-4A40-B77C-90CCA2CFB605}" dt="2026-01-20T21:17:04.248" v="87" actId="6264"/>
          <ac:spMkLst>
            <pc:docMk/>
            <pc:sldMk cId="0" sldId="291"/>
            <ac:spMk id="40961" creationId="{5B6A329A-6F7C-47E6-AA54-163F9D479D14}"/>
          </ac:spMkLst>
        </pc:spChg>
        <pc:spChg chg="mod ord">
          <ac:chgData name="Aaron P Ryan" userId="5800b0af-ccc7-481a-8028-7d5ba34bc007" providerId="ADAL" clId="{0D235256-6C71-4A40-B77C-90CCA2CFB605}" dt="2026-01-22T19:35:34.184" v="2667" actId="20577"/>
          <ac:spMkLst>
            <pc:docMk/>
            <pc:sldMk cId="0" sldId="291"/>
            <ac:spMk id="40962" creationId="{FD024773-6C69-4737-B06F-B13476B96F4E}"/>
          </ac:spMkLst>
        </pc:spChg>
        <pc:picChg chg="add mod">
          <ac:chgData name="Aaron P Ryan" userId="5800b0af-ccc7-481a-8028-7d5ba34bc007" providerId="ADAL" clId="{0D235256-6C71-4A40-B77C-90CCA2CFB605}" dt="2026-01-22T19:35:10.664" v="2604" actId="1076"/>
          <ac:picMkLst>
            <pc:docMk/>
            <pc:sldMk cId="0" sldId="291"/>
            <ac:picMk id="41990" creationId="{2DDE2954-3A5C-4F54-98E3-0AB91A4FB0EF}"/>
          </ac:picMkLst>
        </pc:picChg>
        <pc:picChg chg="add mod">
          <ac:chgData name="Aaron P Ryan" userId="5800b0af-ccc7-481a-8028-7d5ba34bc007" providerId="ADAL" clId="{0D235256-6C71-4A40-B77C-90CCA2CFB605}" dt="2026-01-22T19:35:10.664" v="2604" actId="1076"/>
          <ac:picMkLst>
            <pc:docMk/>
            <pc:sldMk cId="0" sldId="291"/>
            <ac:picMk id="41991" creationId="{4FD47DA0-064D-4BE2-A1F9-45A7C2072EC0}"/>
          </ac:picMkLst>
        </pc:picChg>
      </pc:sldChg>
      <pc:sldChg chg="addSp delSp modSp add del mod ord chgLayout">
        <pc:chgData name="Aaron P Ryan" userId="5800b0af-ccc7-481a-8028-7d5ba34bc007" providerId="ADAL" clId="{0D235256-6C71-4A40-B77C-90CCA2CFB605}" dt="2026-01-22T19:35:42.065" v="2668" actId="47"/>
        <pc:sldMkLst>
          <pc:docMk/>
          <pc:sldMk cId="0" sldId="292"/>
        </pc:sldMkLst>
        <pc:picChg chg="del">
          <ac:chgData name="Aaron P Ryan" userId="5800b0af-ccc7-481a-8028-7d5ba34bc007" providerId="ADAL" clId="{0D235256-6C71-4A40-B77C-90CCA2CFB605}" dt="2026-01-22T19:35:06.948" v="2602" actId="21"/>
          <ac:picMkLst>
            <pc:docMk/>
            <pc:sldMk cId="0" sldId="292"/>
            <ac:picMk id="41990" creationId="{2DDE2954-3A5C-4F54-98E3-0AB91A4FB0EF}"/>
          </ac:picMkLst>
        </pc:picChg>
        <pc:picChg chg="del">
          <ac:chgData name="Aaron P Ryan" userId="5800b0af-ccc7-481a-8028-7d5ba34bc007" providerId="ADAL" clId="{0D235256-6C71-4A40-B77C-90CCA2CFB605}" dt="2026-01-22T19:35:06.948" v="2602" actId="21"/>
          <ac:picMkLst>
            <pc:docMk/>
            <pc:sldMk cId="0" sldId="292"/>
            <ac:picMk id="41991" creationId="{4FD47DA0-064D-4BE2-A1F9-45A7C2072EC0}"/>
          </ac:picMkLst>
        </pc:picChg>
      </pc:sldChg>
      <pc:sldChg chg="addSp delSp modSp add mod chgLayout">
        <pc:chgData name="Aaron P Ryan" userId="5800b0af-ccc7-481a-8028-7d5ba34bc007" providerId="ADAL" clId="{0D235256-6C71-4A40-B77C-90CCA2CFB605}" dt="2026-01-22T19:01:06.734" v="2082" actId="20577"/>
        <pc:sldMkLst>
          <pc:docMk/>
          <pc:sldMk cId="0" sldId="293"/>
        </pc:sldMkLst>
        <pc:spChg chg="mod ord">
          <ac:chgData name="Aaron P Ryan" userId="5800b0af-ccc7-481a-8028-7d5ba34bc007" providerId="ADAL" clId="{0D235256-6C71-4A40-B77C-90CCA2CFB605}" dt="2026-01-20T21:17:04.248" v="87" actId="6264"/>
          <ac:spMkLst>
            <pc:docMk/>
            <pc:sldMk cId="0" sldId="293"/>
            <ac:spMk id="43009" creationId="{9763B3BC-6372-4961-ACAE-51658E968E18}"/>
          </ac:spMkLst>
        </pc:spChg>
        <pc:spChg chg="mod ord">
          <ac:chgData name="Aaron P Ryan" userId="5800b0af-ccc7-481a-8028-7d5ba34bc007" providerId="ADAL" clId="{0D235256-6C71-4A40-B77C-90CCA2CFB605}" dt="2026-01-22T19:01:06.734" v="2082" actId="20577"/>
          <ac:spMkLst>
            <pc:docMk/>
            <pc:sldMk cId="0" sldId="293"/>
            <ac:spMk id="43010" creationId="{3846211A-3F78-49AA-BD58-068B264DF989}"/>
          </ac:spMkLst>
        </pc:spChg>
        <pc:picChg chg="mod">
          <ac:chgData name="Aaron P Ryan" userId="5800b0af-ccc7-481a-8028-7d5ba34bc007" providerId="ADAL" clId="{0D235256-6C71-4A40-B77C-90CCA2CFB605}" dt="2026-01-22T19:00:09.717" v="2001" actId="1076"/>
          <ac:picMkLst>
            <pc:docMk/>
            <pc:sldMk cId="0" sldId="293"/>
            <ac:picMk id="43014" creationId="{6C030652-E510-42C4-9C7B-4CB56A5ABEC6}"/>
          </ac:picMkLst>
        </pc:picChg>
        <pc:picChg chg="mod">
          <ac:chgData name="Aaron P Ryan" userId="5800b0af-ccc7-481a-8028-7d5ba34bc007" providerId="ADAL" clId="{0D235256-6C71-4A40-B77C-90CCA2CFB605}" dt="2026-01-22T19:00:13.048" v="2002" actId="1076"/>
          <ac:picMkLst>
            <pc:docMk/>
            <pc:sldMk cId="0" sldId="293"/>
            <ac:picMk id="43015" creationId="{9B75F4F9-9EF9-4BFD-ADD3-3A0C897B2C8C}"/>
          </ac:picMkLst>
        </pc:picChg>
      </pc:sldChg>
      <pc:sldChg chg="addSp delSp modSp add mod modClrScheme chgLayout">
        <pc:chgData name="Aaron P Ryan" userId="5800b0af-ccc7-481a-8028-7d5ba34bc007" providerId="ADAL" clId="{0D235256-6C71-4A40-B77C-90CCA2CFB605}" dt="2026-01-22T19:34:58.854" v="2601" actId="20577"/>
        <pc:sldMkLst>
          <pc:docMk/>
          <pc:sldMk cId="0" sldId="294"/>
        </pc:sldMkLst>
        <pc:spChg chg="add del mod ord">
          <ac:chgData name="Aaron P Ryan" userId="5800b0af-ccc7-481a-8028-7d5ba34bc007" providerId="ADAL" clId="{0D235256-6C71-4A40-B77C-90CCA2CFB605}" dt="2026-01-22T19:03:54.738" v="2297"/>
          <ac:spMkLst>
            <pc:docMk/>
            <pc:sldMk cId="0" sldId="294"/>
            <ac:spMk id="3" creationId="{C89D31CE-F15E-B579-CF57-305AA9F8EED6}"/>
          </ac:spMkLst>
        </pc:spChg>
        <pc:spChg chg="add del mod">
          <ac:chgData name="Aaron P Ryan" userId="5800b0af-ccc7-481a-8028-7d5ba34bc007" providerId="ADAL" clId="{0D235256-6C71-4A40-B77C-90CCA2CFB605}" dt="2026-01-22T19:06:32.810" v="2385"/>
          <ac:spMkLst>
            <pc:docMk/>
            <pc:sldMk cId="0" sldId="294"/>
            <ac:spMk id="6" creationId="{0D79C878-9AF5-1D3A-EF4F-9CC0C90897E0}"/>
          </ac:spMkLst>
        </pc:spChg>
        <pc:spChg chg="add mod">
          <ac:chgData name="Aaron P Ryan" userId="5800b0af-ccc7-481a-8028-7d5ba34bc007" providerId="ADAL" clId="{0D235256-6C71-4A40-B77C-90CCA2CFB605}" dt="2026-01-22T19:09:04.892" v="2503" actId="20577"/>
          <ac:spMkLst>
            <pc:docMk/>
            <pc:sldMk cId="0" sldId="294"/>
            <ac:spMk id="8" creationId="{56DC3F0C-B10D-A59B-7AF7-E45175BFC393}"/>
          </ac:spMkLst>
        </pc:spChg>
        <pc:spChg chg="mod ord">
          <ac:chgData name="Aaron P Ryan" userId="5800b0af-ccc7-481a-8028-7d5ba34bc007" providerId="ADAL" clId="{0D235256-6C71-4A40-B77C-90CCA2CFB605}" dt="2026-01-22T19:03:50.585" v="2293" actId="700"/>
          <ac:spMkLst>
            <pc:docMk/>
            <pc:sldMk cId="0" sldId="294"/>
            <ac:spMk id="44033" creationId="{2019B250-16BA-4005-80B5-1786AB162E4C}"/>
          </ac:spMkLst>
        </pc:spChg>
        <pc:spChg chg="mod ord">
          <ac:chgData name="Aaron P Ryan" userId="5800b0af-ccc7-481a-8028-7d5ba34bc007" providerId="ADAL" clId="{0D235256-6C71-4A40-B77C-90CCA2CFB605}" dt="2026-01-22T19:34:58.854" v="2601" actId="20577"/>
          <ac:spMkLst>
            <pc:docMk/>
            <pc:sldMk cId="0" sldId="294"/>
            <ac:spMk id="44034" creationId="{E1698C70-2F63-4AB4-9C1E-B61B0E326AF6}"/>
          </ac:spMkLst>
        </pc:spChg>
        <pc:picChg chg="add del mod">
          <ac:chgData name="Aaron P Ryan" userId="5800b0af-ccc7-481a-8028-7d5ba34bc007" providerId="ADAL" clId="{0D235256-6C71-4A40-B77C-90CCA2CFB605}" dt="2026-01-22T19:03:53.306" v="2296" actId="21"/>
          <ac:picMkLst>
            <pc:docMk/>
            <pc:sldMk cId="0" sldId="294"/>
            <ac:picMk id="2" creationId="{3587B2FA-8CD8-0EE7-A03E-ABADBD30E519}"/>
          </ac:picMkLst>
        </pc:picChg>
        <pc:picChg chg="add del mod">
          <ac:chgData name="Aaron P Ryan" userId="5800b0af-ccc7-481a-8028-7d5ba34bc007" providerId="ADAL" clId="{0D235256-6C71-4A40-B77C-90CCA2CFB605}" dt="2026-01-22T19:06:31.514" v="2384" actId="478"/>
          <ac:picMkLst>
            <pc:docMk/>
            <pc:sldMk cId="0" sldId="294"/>
            <ac:picMk id="4" creationId="{3587B2FA-8CD8-0EE7-A03E-ABADBD30E519}"/>
          </ac:picMkLst>
        </pc:picChg>
        <pc:picChg chg="add mod">
          <ac:chgData name="Aaron P Ryan" userId="5800b0af-ccc7-481a-8028-7d5ba34bc007" providerId="ADAL" clId="{0D235256-6C71-4A40-B77C-90CCA2CFB605}" dt="2026-01-22T19:04:57.131" v="2337"/>
          <ac:picMkLst>
            <pc:docMk/>
            <pc:sldMk cId="0" sldId="294"/>
            <ac:picMk id="5" creationId="{BC11DBB4-B7DC-92FB-15E8-BFD8FA507E96}"/>
          </ac:picMkLst>
        </pc:picChg>
        <pc:picChg chg="add mod modCrop">
          <ac:chgData name="Aaron P Ryan" userId="5800b0af-ccc7-481a-8028-7d5ba34bc007" providerId="ADAL" clId="{0D235256-6C71-4A40-B77C-90CCA2CFB605}" dt="2026-01-22T19:06:45.302" v="2390" actId="14100"/>
          <ac:picMkLst>
            <pc:docMk/>
            <pc:sldMk cId="0" sldId="294"/>
            <ac:picMk id="7" creationId="{9D335EFF-B484-EDC6-63D2-DE97879DF415}"/>
          </ac:picMkLst>
        </pc:picChg>
      </pc:sldChg>
      <pc:sldChg chg="addSp delSp modSp add mod ord modClrScheme chgLayout">
        <pc:chgData name="Aaron P Ryan" userId="5800b0af-ccc7-481a-8028-7d5ba34bc007" providerId="ADAL" clId="{0D235256-6C71-4A40-B77C-90CCA2CFB605}" dt="2026-01-22T19:45:22.401" v="3009" actId="20577"/>
        <pc:sldMkLst>
          <pc:docMk/>
          <pc:sldMk cId="0" sldId="307"/>
        </pc:sldMkLst>
        <pc:spChg chg="mod ord">
          <ac:chgData name="Aaron P Ryan" userId="5800b0af-ccc7-481a-8028-7d5ba34bc007" providerId="ADAL" clId="{0D235256-6C71-4A40-B77C-90CCA2CFB605}" dt="2026-01-22T19:38:37.350" v="2671" actId="6549"/>
          <ac:spMkLst>
            <pc:docMk/>
            <pc:sldMk cId="0" sldId="307"/>
            <ac:spMk id="34817" creationId="{38AD128F-4EBB-4F1C-A626-709B9F54BEF5}"/>
          </ac:spMkLst>
        </pc:spChg>
        <pc:spChg chg="mod ord">
          <ac:chgData name="Aaron P Ryan" userId="5800b0af-ccc7-481a-8028-7d5ba34bc007" providerId="ADAL" clId="{0D235256-6C71-4A40-B77C-90CCA2CFB605}" dt="2026-01-22T19:45:22.401" v="3009" actId="20577"/>
          <ac:spMkLst>
            <pc:docMk/>
            <pc:sldMk cId="0" sldId="307"/>
            <ac:spMk id="34818" creationId="{47D0CAFB-B8B6-42E7-90E2-AD3D69B96228}"/>
          </ac:spMkLst>
        </pc:spChg>
        <pc:picChg chg="add mod">
          <ac:chgData name="Aaron P Ryan" userId="5800b0af-ccc7-481a-8028-7d5ba34bc007" providerId="ADAL" clId="{0D235256-6C71-4A40-B77C-90CCA2CFB605}" dt="2026-01-20T21:35:46.869" v="143" actId="14100"/>
          <ac:picMkLst>
            <pc:docMk/>
            <pc:sldMk cId="0" sldId="307"/>
            <ac:picMk id="8" creationId="{76B18289-2417-4C19-959C-409AF6390F30}"/>
          </ac:picMkLst>
        </pc:picChg>
        <pc:picChg chg="mod">
          <ac:chgData name="Aaron P Ryan" userId="5800b0af-ccc7-481a-8028-7d5ba34bc007" providerId="ADAL" clId="{0D235256-6C71-4A40-B77C-90CCA2CFB605}" dt="2026-01-20T21:35:51.913" v="147" actId="1076"/>
          <ac:picMkLst>
            <pc:docMk/>
            <pc:sldMk cId="0" sldId="307"/>
            <ac:picMk id="34821" creationId="{67649A2A-DC26-4F17-BCFC-F290B8B4960D}"/>
          </ac:picMkLst>
        </pc:picChg>
      </pc:sldChg>
      <pc:sldChg chg="addSp delSp modSp add del mod ord chgLayout">
        <pc:chgData name="Aaron P Ryan" userId="5800b0af-ccc7-481a-8028-7d5ba34bc007" providerId="ADAL" clId="{0D235256-6C71-4A40-B77C-90CCA2CFB605}" dt="2026-01-22T19:41:24.640" v="2799" actId="47"/>
        <pc:sldMkLst>
          <pc:docMk/>
          <pc:sldMk cId="0" sldId="308"/>
        </pc:sldMkLst>
        <pc:spChg chg="mod ord">
          <ac:chgData name="Aaron P Ryan" userId="5800b0af-ccc7-481a-8028-7d5ba34bc007" providerId="ADAL" clId="{0D235256-6C71-4A40-B77C-90CCA2CFB605}" dt="2026-01-22T19:40:18.600" v="2714" actId="21"/>
          <ac:spMkLst>
            <pc:docMk/>
            <pc:sldMk cId="0" sldId="308"/>
            <ac:spMk id="35844" creationId="{269469AA-D91B-409D-B1B1-E43CC236684D}"/>
          </ac:spMkLst>
        </pc:spChg>
      </pc:sldChg>
      <pc:sldChg chg="addSp delSp modSp add mod chgLayout">
        <pc:chgData name="Aaron P Ryan" userId="5800b0af-ccc7-481a-8028-7d5ba34bc007" providerId="ADAL" clId="{0D235256-6C71-4A40-B77C-90CCA2CFB605}" dt="2026-01-22T20:31:28.480" v="5037" actId="1076"/>
        <pc:sldMkLst>
          <pc:docMk/>
          <pc:sldMk cId="0" sldId="309"/>
        </pc:sldMkLst>
        <pc:spChg chg="mod ord">
          <ac:chgData name="Aaron P Ryan" userId="5800b0af-ccc7-481a-8028-7d5ba34bc007" providerId="ADAL" clId="{0D235256-6C71-4A40-B77C-90CCA2CFB605}" dt="2026-01-20T21:36:19.502" v="200" actId="20577"/>
          <ac:spMkLst>
            <pc:docMk/>
            <pc:sldMk cId="0" sldId="309"/>
            <ac:spMk id="36865" creationId="{D7000C84-62C7-41F7-8EB4-2744F7F60DBE}"/>
          </ac:spMkLst>
        </pc:spChg>
        <pc:spChg chg="mod">
          <ac:chgData name="Aaron P Ryan" userId="5800b0af-ccc7-481a-8028-7d5ba34bc007" providerId="ADAL" clId="{0D235256-6C71-4A40-B77C-90CCA2CFB605}" dt="2026-01-22T20:31:23.947" v="5034" actId="14100"/>
          <ac:spMkLst>
            <pc:docMk/>
            <pc:sldMk cId="0" sldId="309"/>
            <ac:spMk id="36870" creationId="{54CBF5DA-39A1-498A-BD60-CECF1738A577}"/>
          </ac:spMkLst>
        </pc:spChg>
        <pc:picChg chg="mod">
          <ac:chgData name="Aaron P Ryan" userId="5800b0af-ccc7-481a-8028-7d5ba34bc007" providerId="ADAL" clId="{0D235256-6C71-4A40-B77C-90CCA2CFB605}" dt="2026-01-22T20:31:28.480" v="5037" actId="1076"/>
          <ac:picMkLst>
            <pc:docMk/>
            <pc:sldMk cId="0" sldId="309"/>
            <ac:picMk id="36868" creationId="{5C25A636-3D47-45CB-8A33-83E519B89208}"/>
          </ac:picMkLst>
        </pc:picChg>
        <pc:picChg chg="mod ord">
          <ac:chgData name="Aaron P Ryan" userId="5800b0af-ccc7-481a-8028-7d5ba34bc007" providerId="ADAL" clId="{0D235256-6C71-4A40-B77C-90CCA2CFB605}" dt="2026-01-22T20:31:27.459" v="5036" actId="1076"/>
          <ac:picMkLst>
            <pc:docMk/>
            <pc:sldMk cId="0" sldId="309"/>
            <ac:picMk id="36869" creationId="{D6902728-7E45-4A99-A0CA-3C697142AB67}"/>
          </ac:picMkLst>
        </pc:picChg>
      </pc:sldChg>
      <pc:sldChg chg="addSp delSp modSp add mod modClrScheme chgLayout">
        <pc:chgData name="Aaron P Ryan" userId="5800b0af-ccc7-481a-8028-7d5ba34bc007" providerId="ADAL" clId="{0D235256-6C71-4A40-B77C-90CCA2CFB605}" dt="2026-01-22T20:54:53.719" v="5122" actId="20577"/>
        <pc:sldMkLst>
          <pc:docMk/>
          <pc:sldMk cId="0" sldId="310"/>
        </pc:sldMkLst>
        <pc:spChg chg="mod">
          <ac:chgData name="Aaron P Ryan" userId="5800b0af-ccc7-481a-8028-7d5ba34bc007" providerId="ADAL" clId="{0D235256-6C71-4A40-B77C-90CCA2CFB605}" dt="2026-01-22T20:29:25.248" v="4894" actId="14100"/>
          <ac:spMkLst>
            <pc:docMk/>
            <pc:sldMk cId="0" sldId="310"/>
            <ac:spMk id="8" creationId="{1F653A39-C133-3645-95DC-BA75E21B98B0}"/>
          </ac:spMkLst>
        </pc:spChg>
        <pc:spChg chg="add mod">
          <ac:chgData name="Aaron P Ryan" userId="5800b0af-ccc7-481a-8028-7d5ba34bc007" providerId="ADAL" clId="{0D235256-6C71-4A40-B77C-90CCA2CFB605}" dt="2026-01-22T20:54:53.719" v="5122" actId="20577"/>
          <ac:spMkLst>
            <pc:docMk/>
            <pc:sldMk cId="0" sldId="310"/>
            <ac:spMk id="10" creationId="{57531503-D08F-4F4F-BEBF-BD4BEBF34976}"/>
          </ac:spMkLst>
        </pc:spChg>
        <pc:spChg chg="mod ord">
          <ac:chgData name="Aaron P Ryan" userId="5800b0af-ccc7-481a-8028-7d5ba34bc007" providerId="ADAL" clId="{0D235256-6C71-4A40-B77C-90CCA2CFB605}" dt="2026-01-22T20:29:33.312" v="4911" actId="20577"/>
          <ac:spMkLst>
            <pc:docMk/>
            <pc:sldMk cId="0" sldId="310"/>
            <ac:spMk id="37889" creationId="{2A1A8803-7729-4511-95A4-7AFAAEF98A71}"/>
          </ac:spMkLst>
        </pc:spChg>
        <pc:picChg chg="add mod">
          <ac:chgData name="Aaron P Ryan" userId="5800b0af-ccc7-481a-8028-7d5ba34bc007" providerId="ADAL" clId="{0D235256-6C71-4A40-B77C-90CCA2CFB605}" dt="2026-01-22T20:29:17.443" v="4892" actId="1076"/>
          <ac:picMkLst>
            <pc:docMk/>
            <pc:sldMk cId="0" sldId="310"/>
            <ac:picMk id="11" creationId="{7DD4599D-8D63-461D-9E83-190796D6A214}"/>
          </ac:picMkLst>
        </pc:picChg>
      </pc:sldChg>
      <pc:sldChg chg="addSp delSp modSp add mod modClrScheme chgLayout">
        <pc:chgData name="Aaron P Ryan" userId="5800b0af-ccc7-481a-8028-7d5ba34bc007" providerId="ADAL" clId="{0D235256-6C71-4A40-B77C-90CCA2CFB605}" dt="2026-01-22T20:58:04.388" v="5274" actId="20577"/>
        <pc:sldMkLst>
          <pc:docMk/>
          <pc:sldMk cId="0" sldId="311"/>
        </pc:sldMkLst>
        <pc:spChg chg="add del mod">
          <ac:chgData name="Aaron P Ryan" userId="5800b0af-ccc7-481a-8028-7d5ba34bc007" providerId="ADAL" clId="{0D235256-6C71-4A40-B77C-90CCA2CFB605}" dt="2026-01-22T20:56:20.745" v="5136" actId="6264"/>
          <ac:spMkLst>
            <pc:docMk/>
            <pc:sldMk cId="0" sldId="311"/>
            <ac:spMk id="3" creationId="{98A002C1-1C5E-0506-F759-B8DFD7101A5C}"/>
          </ac:spMkLst>
        </pc:spChg>
        <pc:spChg chg="add del mod">
          <ac:chgData name="Aaron P Ryan" userId="5800b0af-ccc7-481a-8028-7d5ba34bc007" providerId="ADAL" clId="{0D235256-6C71-4A40-B77C-90CCA2CFB605}" dt="2026-01-22T20:56:20.745" v="5136" actId="6264"/>
          <ac:spMkLst>
            <pc:docMk/>
            <pc:sldMk cId="0" sldId="311"/>
            <ac:spMk id="4" creationId="{24AB5BE8-5710-1950-7252-B705BCFAED3D}"/>
          </ac:spMkLst>
        </pc:spChg>
        <pc:spChg chg="add del mod">
          <ac:chgData name="Aaron P Ryan" userId="5800b0af-ccc7-481a-8028-7d5ba34bc007" providerId="ADAL" clId="{0D235256-6C71-4A40-B77C-90CCA2CFB605}" dt="2026-01-22T20:56:20.745" v="5136" actId="6264"/>
          <ac:spMkLst>
            <pc:docMk/>
            <pc:sldMk cId="0" sldId="311"/>
            <ac:spMk id="5" creationId="{91807B73-D64E-B85B-BEE5-C7E53745E890}"/>
          </ac:spMkLst>
        </pc:spChg>
        <pc:spChg chg="add del mod ord">
          <ac:chgData name="Aaron P Ryan" userId="5800b0af-ccc7-481a-8028-7d5ba34bc007" providerId="ADAL" clId="{0D235256-6C71-4A40-B77C-90CCA2CFB605}" dt="2026-01-22T20:55:09.803" v="5124"/>
          <ac:spMkLst>
            <pc:docMk/>
            <pc:sldMk cId="0" sldId="311"/>
            <ac:spMk id="7" creationId="{D57774A2-4B60-42F5-70BA-0CDEAF222F50}"/>
          </ac:spMkLst>
        </pc:spChg>
        <pc:spChg chg="mod">
          <ac:chgData name="Aaron P Ryan" userId="5800b0af-ccc7-481a-8028-7d5ba34bc007" providerId="ADAL" clId="{0D235256-6C71-4A40-B77C-90CCA2CFB605}" dt="2026-01-22T20:55:28.578" v="5132" actId="1076"/>
          <ac:spMkLst>
            <pc:docMk/>
            <pc:sldMk cId="0" sldId="311"/>
            <ac:spMk id="8" creationId="{1F653A39-C133-3645-95DC-BA75E21B98B0}"/>
          </ac:spMkLst>
        </pc:spChg>
        <pc:spChg chg="add mod ord">
          <ac:chgData name="Aaron P Ryan" userId="5800b0af-ccc7-481a-8028-7d5ba34bc007" providerId="ADAL" clId="{0D235256-6C71-4A40-B77C-90CCA2CFB605}" dt="2026-01-22T20:57:45.557" v="5238" actId="20577"/>
          <ac:spMkLst>
            <pc:docMk/>
            <pc:sldMk cId="0" sldId="311"/>
            <ac:spMk id="9" creationId="{2BF06A50-2040-6323-7675-7EEC8D2681D6}"/>
          </ac:spMkLst>
        </pc:spChg>
        <pc:spChg chg="mod ord">
          <ac:chgData name="Aaron P Ryan" userId="5800b0af-ccc7-481a-8028-7d5ba34bc007" providerId="ADAL" clId="{0D235256-6C71-4A40-B77C-90CCA2CFB605}" dt="2026-01-22T20:58:04.388" v="5274" actId="20577"/>
          <ac:spMkLst>
            <pc:docMk/>
            <pc:sldMk cId="0" sldId="311"/>
            <ac:spMk id="38913" creationId="{5F492ACF-606E-4F22-81CE-EA4AF908702A}"/>
          </ac:spMkLst>
        </pc:spChg>
        <pc:spChg chg="del">
          <ac:chgData name="Aaron P Ryan" userId="5800b0af-ccc7-481a-8028-7d5ba34bc007" providerId="ADAL" clId="{0D235256-6C71-4A40-B77C-90CCA2CFB605}" dt="2026-01-22T20:55:27.454" v="5131" actId="478"/>
          <ac:spMkLst>
            <pc:docMk/>
            <pc:sldMk cId="0" sldId="311"/>
            <ac:spMk id="38916" creationId="{C71F54FD-5145-47B2-9677-BB0FA80422F1}"/>
          </ac:spMkLst>
        </pc:spChg>
        <pc:picChg chg="add mod ord">
          <ac:chgData name="Aaron P Ryan" userId="5800b0af-ccc7-481a-8028-7d5ba34bc007" providerId="ADAL" clId="{0D235256-6C71-4A40-B77C-90CCA2CFB605}" dt="2026-01-22T20:56:20.745" v="5136" actId="6264"/>
          <ac:picMkLst>
            <pc:docMk/>
            <pc:sldMk cId="0" sldId="311"/>
            <ac:picMk id="2" creationId="{0867B326-5A74-4D0C-A1EA-03A8FCEC4B95}"/>
          </ac:picMkLst>
        </pc:picChg>
        <pc:picChg chg="del">
          <ac:chgData name="Aaron P Ryan" userId="5800b0af-ccc7-481a-8028-7d5ba34bc007" providerId="ADAL" clId="{0D235256-6C71-4A40-B77C-90CCA2CFB605}" dt="2026-01-22T20:55:08.987" v="5123" actId="21"/>
          <ac:picMkLst>
            <pc:docMk/>
            <pc:sldMk cId="0" sldId="311"/>
            <ac:picMk id="38917" creationId="{0867B326-5A74-4D0C-A1EA-03A8FCEC4B95}"/>
          </ac:picMkLst>
        </pc:picChg>
      </pc:sldChg>
      <pc:sldChg chg="addSp delSp modSp add mod modClrScheme chgLayout">
        <pc:chgData name="Aaron P Ryan" userId="5800b0af-ccc7-481a-8028-7d5ba34bc007" providerId="ADAL" clId="{0D235256-6C71-4A40-B77C-90CCA2CFB605}" dt="2026-01-22T21:04:16.354" v="5801" actId="20577"/>
        <pc:sldMkLst>
          <pc:docMk/>
          <pc:sldMk cId="0" sldId="312"/>
        </pc:sldMkLst>
        <pc:spChg chg="add del mod">
          <ac:chgData name="Aaron P Ryan" userId="5800b0af-ccc7-481a-8028-7d5ba34bc007" providerId="ADAL" clId="{0D235256-6C71-4A40-B77C-90CCA2CFB605}" dt="2026-01-22T20:58:21.268" v="5299" actId="6264"/>
          <ac:spMkLst>
            <pc:docMk/>
            <pc:sldMk cId="0" sldId="312"/>
            <ac:spMk id="2" creationId="{8E0F17C2-F234-C237-1270-DAD4418A7165}"/>
          </ac:spMkLst>
        </pc:spChg>
        <pc:spChg chg="add del mod">
          <ac:chgData name="Aaron P Ryan" userId="5800b0af-ccc7-481a-8028-7d5ba34bc007" providerId="ADAL" clId="{0D235256-6C71-4A40-B77C-90CCA2CFB605}" dt="2026-01-22T20:58:21.268" v="5299" actId="6264"/>
          <ac:spMkLst>
            <pc:docMk/>
            <pc:sldMk cId="0" sldId="312"/>
            <ac:spMk id="3" creationId="{5E172981-D337-2CBF-A2A5-270B50774902}"/>
          </ac:spMkLst>
        </pc:spChg>
        <pc:spChg chg="add del mod">
          <ac:chgData name="Aaron P Ryan" userId="5800b0af-ccc7-481a-8028-7d5ba34bc007" providerId="ADAL" clId="{0D235256-6C71-4A40-B77C-90CCA2CFB605}" dt="2026-01-22T20:58:21.268" v="5299" actId="6264"/>
          <ac:spMkLst>
            <pc:docMk/>
            <pc:sldMk cId="0" sldId="312"/>
            <ac:spMk id="4" creationId="{B098DB61-7B78-8195-3F2F-D22D109B8B00}"/>
          </ac:spMkLst>
        </pc:spChg>
        <pc:spChg chg="add mod">
          <ac:chgData name="Aaron P Ryan" userId="5800b0af-ccc7-481a-8028-7d5ba34bc007" providerId="ADAL" clId="{0D235256-6C71-4A40-B77C-90CCA2CFB605}" dt="2026-01-22T21:03:46.398" v="5770" actId="20577"/>
          <ac:spMkLst>
            <pc:docMk/>
            <pc:sldMk cId="0" sldId="312"/>
            <ac:spMk id="5" creationId="{81058479-9E04-9BBD-33C9-06E11B776D9A}"/>
          </ac:spMkLst>
        </pc:spChg>
        <pc:spChg chg="mod">
          <ac:chgData name="Aaron P Ryan" userId="5800b0af-ccc7-481a-8028-7d5ba34bc007" providerId="ADAL" clId="{0D235256-6C71-4A40-B77C-90CCA2CFB605}" dt="2026-01-22T21:01:11.511" v="5530" actId="1076"/>
          <ac:spMkLst>
            <pc:docMk/>
            <pc:sldMk cId="0" sldId="312"/>
            <ac:spMk id="8" creationId="{1F653A39-C133-3645-95DC-BA75E21B98B0}"/>
          </ac:spMkLst>
        </pc:spChg>
        <pc:spChg chg="add mod ord">
          <ac:chgData name="Aaron P Ryan" userId="5800b0af-ccc7-481a-8028-7d5ba34bc007" providerId="ADAL" clId="{0D235256-6C71-4A40-B77C-90CCA2CFB605}" dt="2026-01-22T21:04:16.354" v="5801" actId="20577"/>
          <ac:spMkLst>
            <pc:docMk/>
            <pc:sldMk cId="0" sldId="312"/>
            <ac:spMk id="10" creationId="{E1AF5394-B4E9-4C2C-903B-A9EA7B45EDF4}"/>
          </ac:spMkLst>
        </pc:spChg>
        <pc:spChg chg="mod ord">
          <ac:chgData name="Aaron P Ryan" userId="5800b0af-ccc7-481a-8028-7d5ba34bc007" providerId="ADAL" clId="{0D235256-6C71-4A40-B77C-90CCA2CFB605}" dt="2026-01-22T20:58:21.268" v="5299" actId="6264"/>
          <ac:spMkLst>
            <pc:docMk/>
            <pc:sldMk cId="0" sldId="312"/>
            <ac:spMk id="39937" creationId="{5906B798-B63F-436F-A5C4-B86B35432079}"/>
          </ac:spMkLst>
        </pc:spChg>
        <pc:picChg chg="add mod ord">
          <ac:chgData name="Aaron P Ryan" userId="5800b0af-ccc7-481a-8028-7d5ba34bc007" providerId="ADAL" clId="{0D235256-6C71-4A40-B77C-90CCA2CFB605}" dt="2026-01-22T21:01:11.511" v="5530" actId="1076"/>
          <ac:picMkLst>
            <pc:docMk/>
            <pc:sldMk cId="0" sldId="312"/>
            <ac:picMk id="11" creationId="{F1B75D34-5237-4E38-BA80-32FAA067C142}"/>
          </ac:picMkLst>
        </pc:picChg>
      </pc:sldChg>
      <pc:sldChg chg="addSp delSp modSp add del mod modClrScheme chgLayout">
        <pc:chgData name="Aaron P Ryan" userId="5800b0af-ccc7-481a-8028-7d5ba34bc007" providerId="ADAL" clId="{0D235256-6C71-4A40-B77C-90CCA2CFB605}" dt="2026-01-22T21:04:24.201" v="5802" actId="47"/>
        <pc:sldMkLst>
          <pc:docMk/>
          <pc:sldMk cId="0" sldId="313"/>
        </pc:sldMkLst>
      </pc:sldChg>
      <pc:sldChg chg="addSp delSp modSp add mod modClrScheme chgLayout">
        <pc:chgData name="Aaron P Ryan" userId="5800b0af-ccc7-481a-8028-7d5ba34bc007" providerId="ADAL" clId="{0D235256-6C71-4A40-B77C-90CCA2CFB605}" dt="2026-01-22T21:07:03.075" v="6033" actId="20577"/>
        <pc:sldMkLst>
          <pc:docMk/>
          <pc:sldMk cId="0" sldId="314"/>
        </pc:sldMkLst>
        <pc:spChg chg="add del mod">
          <ac:chgData name="Aaron P Ryan" userId="5800b0af-ccc7-481a-8028-7d5ba34bc007" providerId="ADAL" clId="{0D235256-6C71-4A40-B77C-90CCA2CFB605}" dt="2026-01-22T21:04:30.207" v="5803" actId="6264"/>
          <ac:spMkLst>
            <pc:docMk/>
            <pc:sldMk cId="0" sldId="314"/>
            <ac:spMk id="2" creationId="{2E09E616-C940-87A6-2480-E12B0FBEC320}"/>
          </ac:spMkLst>
        </pc:spChg>
        <pc:spChg chg="add del mod">
          <ac:chgData name="Aaron P Ryan" userId="5800b0af-ccc7-481a-8028-7d5ba34bc007" providerId="ADAL" clId="{0D235256-6C71-4A40-B77C-90CCA2CFB605}" dt="2026-01-22T21:04:30.207" v="5803" actId="6264"/>
          <ac:spMkLst>
            <pc:docMk/>
            <pc:sldMk cId="0" sldId="314"/>
            <ac:spMk id="3" creationId="{61D640F4-1F00-0E8F-B650-4162671A4710}"/>
          </ac:spMkLst>
        </pc:spChg>
        <pc:spChg chg="add del mod">
          <ac:chgData name="Aaron P Ryan" userId="5800b0af-ccc7-481a-8028-7d5ba34bc007" providerId="ADAL" clId="{0D235256-6C71-4A40-B77C-90CCA2CFB605}" dt="2026-01-22T21:04:30.207" v="5803" actId="6264"/>
          <ac:spMkLst>
            <pc:docMk/>
            <pc:sldMk cId="0" sldId="314"/>
            <ac:spMk id="4" creationId="{C861BAF9-649A-ECF4-7631-00F2C769B004}"/>
          </ac:spMkLst>
        </pc:spChg>
        <pc:spChg chg="add mod ord">
          <ac:chgData name="Aaron P Ryan" userId="5800b0af-ccc7-481a-8028-7d5ba34bc007" providerId="ADAL" clId="{0D235256-6C71-4A40-B77C-90CCA2CFB605}" dt="2026-01-22T21:05:44.562" v="5965" actId="20577"/>
          <ac:spMkLst>
            <pc:docMk/>
            <pc:sldMk cId="0" sldId="314"/>
            <ac:spMk id="9" creationId="{CFC47244-DD17-E423-B936-0BE10AC3E416}"/>
          </ac:spMkLst>
        </pc:spChg>
        <pc:spChg chg="mod ord">
          <ac:chgData name="Aaron P Ryan" userId="5800b0af-ccc7-481a-8028-7d5ba34bc007" providerId="ADAL" clId="{0D235256-6C71-4A40-B77C-90CCA2CFB605}" dt="2026-01-22T21:07:03.075" v="6033" actId="20577"/>
          <ac:spMkLst>
            <pc:docMk/>
            <pc:sldMk cId="0" sldId="314"/>
            <ac:spMk id="41985" creationId="{FA41D6C7-FD1C-4A76-B3DC-FD639A4A7C6B}"/>
          </ac:spMkLst>
        </pc:spChg>
        <pc:picChg chg="add mod ord">
          <ac:chgData name="Aaron P Ryan" userId="5800b0af-ccc7-481a-8028-7d5ba34bc007" providerId="ADAL" clId="{0D235256-6C71-4A40-B77C-90CCA2CFB605}" dt="2026-01-22T21:04:30.207" v="5803" actId="6264"/>
          <ac:picMkLst>
            <pc:docMk/>
            <pc:sldMk cId="0" sldId="314"/>
            <ac:picMk id="10" creationId="{2262727A-4462-452D-88C0-8505BD3D545C}"/>
          </ac:picMkLst>
        </pc:picChg>
      </pc:sldChg>
      <pc:sldChg chg="addSp delSp modSp add mod modClrScheme chgLayout">
        <pc:chgData name="Aaron P Ryan" userId="5800b0af-ccc7-481a-8028-7d5ba34bc007" providerId="ADAL" clId="{0D235256-6C71-4A40-B77C-90CCA2CFB605}" dt="2026-01-22T21:07:16.848" v="6052" actId="20577"/>
        <pc:sldMkLst>
          <pc:docMk/>
          <pc:sldMk cId="0" sldId="315"/>
        </pc:sldMkLst>
        <pc:spChg chg="add mod ord">
          <ac:chgData name="Aaron P Ryan" userId="5800b0af-ccc7-481a-8028-7d5ba34bc007" providerId="ADAL" clId="{0D235256-6C71-4A40-B77C-90CCA2CFB605}" dt="2026-01-22T21:06:43.544" v="6003" actId="20577"/>
          <ac:spMkLst>
            <pc:docMk/>
            <pc:sldMk cId="0" sldId="315"/>
            <ac:spMk id="8" creationId="{43D40F23-0FC5-2AEC-1526-AC7D2F96916E}"/>
          </ac:spMkLst>
        </pc:spChg>
        <pc:spChg chg="mod ord">
          <ac:chgData name="Aaron P Ryan" userId="5800b0af-ccc7-481a-8028-7d5ba34bc007" providerId="ADAL" clId="{0D235256-6C71-4A40-B77C-90CCA2CFB605}" dt="2026-01-22T21:07:16.848" v="6052" actId="20577"/>
          <ac:spMkLst>
            <pc:docMk/>
            <pc:sldMk cId="0" sldId="315"/>
            <ac:spMk id="43009" creationId="{0DC7EB06-A963-4A5F-BFA3-F236D8F25204}"/>
          </ac:spMkLst>
        </pc:spChg>
        <pc:picChg chg="add mod">
          <ac:chgData name="Aaron P Ryan" userId="5800b0af-ccc7-481a-8028-7d5ba34bc007" providerId="ADAL" clId="{0D235256-6C71-4A40-B77C-90CCA2CFB605}" dt="2026-01-20T22:09:56.050" v="267" actId="14100"/>
          <ac:picMkLst>
            <pc:docMk/>
            <pc:sldMk cId="0" sldId="315"/>
            <ac:picMk id="14" creationId="{AC684108-F8FA-45B2-A5EC-4F56A12D3ED0}"/>
          </ac:picMkLst>
        </pc:picChg>
        <pc:picChg chg="mod">
          <ac:chgData name="Aaron P Ryan" userId="5800b0af-ccc7-481a-8028-7d5ba34bc007" providerId="ADAL" clId="{0D235256-6C71-4A40-B77C-90CCA2CFB605}" dt="2026-01-20T22:09:59.431" v="268" actId="166"/>
          <ac:picMkLst>
            <pc:docMk/>
            <pc:sldMk cId="0" sldId="315"/>
            <ac:picMk id="43014" creationId="{6AF4E389-5868-4E70-B2FB-FD8535E6BDF2}"/>
          </ac:picMkLst>
        </pc:picChg>
      </pc:sldChg>
      <pc:sldChg chg="addSp delSp modSp add mod modClrScheme chgLayout">
        <pc:chgData name="Aaron P Ryan" userId="5800b0af-ccc7-481a-8028-7d5ba34bc007" providerId="ADAL" clId="{0D235256-6C71-4A40-B77C-90CCA2CFB605}" dt="2026-01-22T21:10:28.998" v="6321" actId="20577"/>
        <pc:sldMkLst>
          <pc:docMk/>
          <pc:sldMk cId="0" sldId="316"/>
        </pc:sldMkLst>
        <pc:spChg chg="add del mod">
          <ac:chgData name="Aaron P Ryan" userId="5800b0af-ccc7-481a-8028-7d5ba34bc007" providerId="ADAL" clId="{0D235256-6C71-4A40-B77C-90CCA2CFB605}" dt="2026-01-22T21:08:54.853" v="6228" actId="6264"/>
          <ac:spMkLst>
            <pc:docMk/>
            <pc:sldMk cId="0" sldId="316"/>
            <ac:spMk id="2" creationId="{BE809216-0D79-DC7F-4F01-24C56AFF6467}"/>
          </ac:spMkLst>
        </pc:spChg>
        <pc:spChg chg="add del mod">
          <ac:chgData name="Aaron P Ryan" userId="5800b0af-ccc7-481a-8028-7d5ba34bc007" providerId="ADAL" clId="{0D235256-6C71-4A40-B77C-90CCA2CFB605}" dt="2026-01-22T21:08:54.853" v="6228" actId="6264"/>
          <ac:spMkLst>
            <pc:docMk/>
            <pc:sldMk cId="0" sldId="316"/>
            <ac:spMk id="3" creationId="{28160767-7709-833D-36E2-37B591E50074}"/>
          </ac:spMkLst>
        </pc:spChg>
        <pc:spChg chg="add del mod">
          <ac:chgData name="Aaron P Ryan" userId="5800b0af-ccc7-481a-8028-7d5ba34bc007" providerId="ADAL" clId="{0D235256-6C71-4A40-B77C-90CCA2CFB605}" dt="2026-01-22T21:08:54.853" v="6228" actId="6264"/>
          <ac:spMkLst>
            <pc:docMk/>
            <pc:sldMk cId="0" sldId="316"/>
            <ac:spMk id="4" creationId="{34D34BBE-6001-0F80-4669-67C643FBCDBA}"/>
          </ac:spMkLst>
        </pc:spChg>
        <pc:spChg chg="add mod ord">
          <ac:chgData name="Aaron P Ryan" userId="5800b0af-ccc7-481a-8028-7d5ba34bc007" providerId="ADAL" clId="{0D235256-6C71-4A40-B77C-90CCA2CFB605}" dt="2026-01-22T21:10:28.998" v="6321" actId="20577"/>
          <ac:spMkLst>
            <pc:docMk/>
            <pc:sldMk cId="0" sldId="316"/>
            <ac:spMk id="9" creationId="{701D5EA0-A883-425A-AECC-F106E1F43E0A}"/>
          </ac:spMkLst>
        </pc:spChg>
        <pc:spChg chg="mod ord">
          <ac:chgData name="Aaron P Ryan" userId="5800b0af-ccc7-481a-8028-7d5ba34bc007" providerId="ADAL" clId="{0D235256-6C71-4A40-B77C-90CCA2CFB605}" dt="2026-01-22T21:08:54.853" v="6228" actId="6264"/>
          <ac:spMkLst>
            <pc:docMk/>
            <pc:sldMk cId="0" sldId="316"/>
            <ac:spMk id="44033" creationId="{EEA0FA7E-7AA1-4A5D-BCB7-FCB6A8A6ABDE}"/>
          </ac:spMkLst>
        </pc:spChg>
        <pc:picChg chg="add mod ord">
          <ac:chgData name="Aaron P Ryan" userId="5800b0af-ccc7-481a-8028-7d5ba34bc007" providerId="ADAL" clId="{0D235256-6C71-4A40-B77C-90CCA2CFB605}" dt="2026-01-22T21:09:52.760" v="6261" actId="14100"/>
          <ac:picMkLst>
            <pc:docMk/>
            <pc:sldMk cId="0" sldId="316"/>
            <ac:picMk id="13" creationId="{A44B604C-43D2-408D-9210-3269D41CDABF}"/>
          </ac:picMkLst>
        </pc:picChg>
      </pc:sldChg>
      <pc:sldChg chg="addSp delSp modSp add mod modClrScheme chgLayout">
        <pc:chgData name="Aaron P Ryan" userId="5800b0af-ccc7-481a-8028-7d5ba34bc007" providerId="ADAL" clId="{0D235256-6C71-4A40-B77C-90CCA2CFB605}" dt="2026-01-22T21:21:31.131" v="7389" actId="20577"/>
        <pc:sldMkLst>
          <pc:docMk/>
          <pc:sldMk cId="0" sldId="317"/>
        </pc:sldMkLst>
        <pc:spChg chg="add mod ord">
          <ac:chgData name="Aaron P Ryan" userId="5800b0af-ccc7-481a-8028-7d5ba34bc007" providerId="ADAL" clId="{0D235256-6C71-4A40-B77C-90CCA2CFB605}" dt="2026-01-22T21:21:31.131" v="7389" actId="20577"/>
          <ac:spMkLst>
            <pc:docMk/>
            <pc:sldMk cId="0" sldId="317"/>
            <ac:spMk id="8" creationId="{4095044A-F965-85DE-5887-52B8DC081E88}"/>
          </ac:spMkLst>
        </pc:spChg>
        <pc:spChg chg="add mod">
          <ac:chgData name="Aaron P Ryan" userId="5800b0af-ccc7-481a-8028-7d5ba34bc007" providerId="ADAL" clId="{0D235256-6C71-4A40-B77C-90CCA2CFB605}" dt="2026-01-20T22:09:03.393" v="249" actId="1076"/>
          <ac:spMkLst>
            <pc:docMk/>
            <pc:sldMk cId="0" sldId="317"/>
            <ac:spMk id="10" creationId="{D7E3D26C-660A-4CBE-B7AB-54AEA20C5ECF}"/>
          </ac:spMkLst>
        </pc:spChg>
        <pc:spChg chg="mod ord">
          <ac:chgData name="Aaron P Ryan" userId="5800b0af-ccc7-481a-8028-7d5ba34bc007" providerId="ADAL" clId="{0D235256-6C71-4A40-B77C-90CCA2CFB605}" dt="2026-01-20T22:07:34.554" v="230" actId="700"/>
          <ac:spMkLst>
            <pc:docMk/>
            <pc:sldMk cId="0" sldId="317"/>
            <ac:spMk id="46081" creationId="{02A2B997-EA21-416B-BF53-D1F1D8C3AA38}"/>
          </ac:spMkLst>
        </pc:spChg>
        <pc:picChg chg="add mod">
          <ac:chgData name="Aaron P Ryan" userId="5800b0af-ccc7-481a-8028-7d5ba34bc007" providerId="ADAL" clId="{0D235256-6C71-4A40-B77C-90CCA2CFB605}" dt="2026-01-20T22:09:03.393" v="249" actId="1076"/>
          <ac:picMkLst>
            <pc:docMk/>
            <pc:sldMk cId="0" sldId="317"/>
            <ac:picMk id="11" creationId="{5E4B6982-F45C-410F-B233-8EA2BEF17C9B}"/>
          </ac:picMkLst>
        </pc:picChg>
      </pc:sldChg>
      <pc:sldChg chg="addSp delSp modSp add mod modClrScheme chgLayout">
        <pc:chgData name="Aaron P Ryan" userId="5800b0af-ccc7-481a-8028-7d5ba34bc007" providerId="ADAL" clId="{0D235256-6C71-4A40-B77C-90CCA2CFB605}" dt="2026-01-22T21:18:49.548" v="6997" actId="27636"/>
        <pc:sldMkLst>
          <pc:docMk/>
          <pc:sldMk cId="0" sldId="318"/>
        </pc:sldMkLst>
        <pc:spChg chg="add del mod">
          <ac:chgData name="Aaron P Ryan" userId="5800b0af-ccc7-481a-8028-7d5ba34bc007" providerId="ADAL" clId="{0D235256-6C71-4A40-B77C-90CCA2CFB605}" dt="2026-01-22T21:10:42.135" v="6322" actId="6264"/>
          <ac:spMkLst>
            <pc:docMk/>
            <pc:sldMk cId="0" sldId="318"/>
            <ac:spMk id="2" creationId="{60C923C5-53F4-C955-995D-A9C23EDDB4AD}"/>
          </ac:spMkLst>
        </pc:spChg>
        <pc:spChg chg="add del mod">
          <ac:chgData name="Aaron P Ryan" userId="5800b0af-ccc7-481a-8028-7d5ba34bc007" providerId="ADAL" clId="{0D235256-6C71-4A40-B77C-90CCA2CFB605}" dt="2026-01-22T21:10:42.135" v="6322" actId="6264"/>
          <ac:spMkLst>
            <pc:docMk/>
            <pc:sldMk cId="0" sldId="318"/>
            <ac:spMk id="3" creationId="{86499660-0A07-AE11-BC2E-7311C4663D90}"/>
          </ac:spMkLst>
        </pc:spChg>
        <pc:spChg chg="add del mod">
          <ac:chgData name="Aaron P Ryan" userId="5800b0af-ccc7-481a-8028-7d5ba34bc007" providerId="ADAL" clId="{0D235256-6C71-4A40-B77C-90CCA2CFB605}" dt="2026-01-22T21:10:42.135" v="6322" actId="6264"/>
          <ac:spMkLst>
            <pc:docMk/>
            <pc:sldMk cId="0" sldId="318"/>
            <ac:spMk id="4" creationId="{E882A201-40BA-4AB4-E247-4C9F83AD77CC}"/>
          </ac:spMkLst>
        </pc:spChg>
        <pc:spChg chg="add mod ord">
          <ac:chgData name="Aaron P Ryan" userId="5800b0af-ccc7-481a-8028-7d5ba34bc007" providerId="ADAL" clId="{0D235256-6C71-4A40-B77C-90CCA2CFB605}" dt="2026-01-22T21:18:49.548" v="6997" actId="27636"/>
          <ac:spMkLst>
            <pc:docMk/>
            <pc:sldMk cId="0" sldId="318"/>
            <ac:spMk id="8" creationId="{E44D6D83-ECA4-0C5E-D0CE-B57FC38AD067}"/>
          </ac:spMkLst>
        </pc:spChg>
        <pc:spChg chg="mod ord">
          <ac:chgData name="Aaron P Ryan" userId="5800b0af-ccc7-481a-8028-7d5ba34bc007" providerId="ADAL" clId="{0D235256-6C71-4A40-B77C-90CCA2CFB605}" dt="2026-01-22T21:13:33.160" v="6431" actId="20577"/>
          <ac:spMkLst>
            <pc:docMk/>
            <pc:sldMk cId="0" sldId="318"/>
            <ac:spMk id="45057" creationId="{F28F5E5B-86B0-4CF8-B7CF-A72536E2827C}"/>
          </ac:spMkLst>
        </pc:spChg>
        <pc:spChg chg="mod">
          <ac:chgData name="Aaron P Ryan" userId="5800b0af-ccc7-481a-8028-7d5ba34bc007" providerId="ADAL" clId="{0D235256-6C71-4A40-B77C-90CCA2CFB605}" dt="2026-01-20T22:08:17.582" v="236" actId="1076"/>
          <ac:spMkLst>
            <pc:docMk/>
            <pc:sldMk cId="0" sldId="318"/>
            <ac:spMk id="45062" creationId="{CB058B4F-8A6F-4089-BA76-37EB62C4C588}"/>
          </ac:spMkLst>
        </pc:spChg>
        <pc:picChg chg="add mod ord">
          <ac:chgData name="Aaron P Ryan" userId="5800b0af-ccc7-481a-8028-7d5ba34bc007" providerId="ADAL" clId="{0D235256-6C71-4A40-B77C-90CCA2CFB605}" dt="2026-01-22T21:18:39.277" v="6990" actId="14100"/>
          <ac:picMkLst>
            <pc:docMk/>
            <pc:sldMk cId="0" sldId="318"/>
            <ac:picMk id="9" creationId="{9CA45B06-9739-46E9-8228-654C9C6A20AD}"/>
          </ac:picMkLst>
        </pc:picChg>
      </pc:sldChg>
      <pc:sldChg chg="addSp delSp modSp add mod ord chgLayout">
        <pc:chgData name="Aaron P Ryan" userId="5800b0af-ccc7-481a-8028-7d5ba34bc007" providerId="ADAL" clId="{0D235256-6C71-4A40-B77C-90CCA2CFB605}" dt="2026-01-22T18:57:54.430" v="1864" actId="20577"/>
        <pc:sldMkLst>
          <pc:docMk/>
          <pc:sldMk cId="0" sldId="322"/>
        </pc:sldMkLst>
        <pc:spChg chg="mod ord">
          <ac:chgData name="Aaron P Ryan" userId="5800b0af-ccc7-481a-8028-7d5ba34bc007" providerId="ADAL" clId="{0D235256-6C71-4A40-B77C-90CCA2CFB605}" dt="2026-01-22T18:54:59.760" v="1579" actId="20577"/>
          <ac:spMkLst>
            <pc:docMk/>
            <pc:sldMk cId="0" sldId="322"/>
            <ac:spMk id="55297" creationId="{F9A7DA35-1330-44F6-B951-27860EA7DF62}"/>
          </ac:spMkLst>
        </pc:spChg>
        <pc:spChg chg="mod ord">
          <ac:chgData name="Aaron P Ryan" userId="5800b0af-ccc7-481a-8028-7d5ba34bc007" providerId="ADAL" clId="{0D235256-6C71-4A40-B77C-90CCA2CFB605}" dt="2026-01-22T18:57:54.430" v="1864" actId="20577"/>
          <ac:spMkLst>
            <pc:docMk/>
            <pc:sldMk cId="0" sldId="322"/>
            <ac:spMk id="55298" creationId="{600544B9-180B-4DD5-94D8-EAF4F0931F45}"/>
          </ac:spMkLst>
        </pc:spChg>
        <pc:picChg chg="mod">
          <ac:chgData name="Aaron P Ryan" userId="5800b0af-ccc7-481a-8028-7d5ba34bc007" providerId="ADAL" clId="{0D235256-6C71-4A40-B77C-90CCA2CFB605}" dt="2026-01-22T18:57:17.970" v="1785" actId="1076"/>
          <ac:picMkLst>
            <pc:docMk/>
            <pc:sldMk cId="0" sldId="322"/>
            <ac:picMk id="55302" creationId="{14FFD042-B01E-4C14-A416-FFCA8F126FE9}"/>
          </ac:picMkLst>
        </pc:picChg>
        <pc:picChg chg="mod">
          <ac:chgData name="Aaron P Ryan" userId="5800b0af-ccc7-481a-8028-7d5ba34bc007" providerId="ADAL" clId="{0D235256-6C71-4A40-B77C-90CCA2CFB605}" dt="2026-01-22T18:57:14.648" v="1783" actId="1076"/>
          <ac:picMkLst>
            <pc:docMk/>
            <pc:sldMk cId="0" sldId="322"/>
            <ac:picMk id="55303" creationId="{D449A81D-FF86-4EB7-8C95-0C343A53D77B}"/>
          </ac:picMkLst>
        </pc:picChg>
      </pc:sldChg>
      <pc:sldChg chg="modSp new mod">
        <pc:chgData name="Aaron P Ryan" userId="5800b0af-ccc7-481a-8028-7d5ba34bc007" providerId="ADAL" clId="{0D235256-6C71-4A40-B77C-90CCA2CFB605}" dt="2026-01-20T21:15:50.264" v="80" actId="20577"/>
        <pc:sldMkLst>
          <pc:docMk/>
          <pc:sldMk cId="3723941614" sldId="323"/>
        </pc:sldMkLst>
        <pc:spChg chg="mod">
          <ac:chgData name="Aaron P Ryan" userId="5800b0af-ccc7-481a-8028-7d5ba34bc007" providerId="ADAL" clId="{0D235256-6C71-4A40-B77C-90CCA2CFB605}" dt="2026-01-20T21:15:50.264" v="80" actId="20577"/>
          <ac:spMkLst>
            <pc:docMk/>
            <pc:sldMk cId="3723941614" sldId="323"/>
            <ac:spMk id="2" creationId="{772B6BCE-58F5-6326-AA27-A3D443CF85F3}"/>
          </ac:spMkLst>
        </pc:spChg>
      </pc:sldChg>
      <pc:sldChg chg="modSp new mod">
        <pc:chgData name="Aaron P Ryan" userId="5800b0af-ccc7-481a-8028-7d5ba34bc007" providerId="ADAL" clId="{0D235256-6C71-4A40-B77C-90CCA2CFB605}" dt="2026-01-22T18:54:33.552" v="1556" actId="20577"/>
        <pc:sldMkLst>
          <pc:docMk/>
          <pc:sldMk cId="427182223" sldId="324"/>
        </pc:sldMkLst>
        <pc:spChg chg="mod">
          <ac:chgData name="Aaron P Ryan" userId="5800b0af-ccc7-481a-8028-7d5ba34bc007" providerId="ADAL" clId="{0D235256-6C71-4A40-B77C-90CCA2CFB605}" dt="2026-01-22T14:39:51.292" v="648" actId="20577"/>
          <ac:spMkLst>
            <pc:docMk/>
            <pc:sldMk cId="427182223" sldId="324"/>
            <ac:spMk id="2" creationId="{E9799C83-6C7F-5C83-313F-AD045CCA5D23}"/>
          </ac:spMkLst>
        </pc:spChg>
        <pc:spChg chg="mod">
          <ac:chgData name="Aaron P Ryan" userId="5800b0af-ccc7-481a-8028-7d5ba34bc007" providerId="ADAL" clId="{0D235256-6C71-4A40-B77C-90CCA2CFB605}" dt="2026-01-22T18:54:33.552" v="1556" actId="20577"/>
          <ac:spMkLst>
            <pc:docMk/>
            <pc:sldMk cId="427182223" sldId="324"/>
            <ac:spMk id="3" creationId="{9BEEC534-D622-5CB8-9DA7-1C5F22CBB529}"/>
          </ac:spMkLst>
        </pc:spChg>
      </pc:sldChg>
      <pc:sldChg chg="addSp delSp modSp new mod modClrScheme chgLayout">
        <pc:chgData name="Aaron P Ryan" userId="5800b0af-ccc7-481a-8028-7d5ba34bc007" providerId="ADAL" clId="{0D235256-6C71-4A40-B77C-90CCA2CFB605}" dt="2026-01-22T20:28:27.805" v="4844" actId="20577"/>
        <pc:sldMkLst>
          <pc:docMk/>
          <pc:sldMk cId="2202198738" sldId="325"/>
        </pc:sldMkLst>
        <pc:spChg chg="add mod">
          <ac:chgData name="Aaron P Ryan" userId="5800b0af-ccc7-481a-8028-7d5ba34bc007" providerId="ADAL" clId="{0D235256-6C71-4A40-B77C-90CCA2CFB605}" dt="2026-01-22T20:28:27.805" v="4844" actId="20577"/>
          <ac:spMkLst>
            <pc:docMk/>
            <pc:sldMk cId="2202198738" sldId="325"/>
            <ac:spMk id="3" creationId="{23E28E03-DD6B-EB75-AC0D-C64751252A23}"/>
          </ac:spMkLst>
        </pc:spChg>
        <pc:spChg chg="add mod ord">
          <ac:chgData name="Aaron P Ryan" userId="5800b0af-ccc7-481a-8028-7d5ba34bc007" providerId="ADAL" clId="{0D235256-6C71-4A40-B77C-90CCA2CFB605}" dt="2026-01-22T20:26:11.869" v="4729" actId="20577"/>
          <ac:spMkLst>
            <pc:docMk/>
            <pc:sldMk cId="2202198738" sldId="325"/>
            <ac:spMk id="6" creationId="{B2A7A8B8-135E-0996-861D-60AD562C76E2}"/>
          </ac:spMkLst>
        </pc:spChg>
        <pc:spChg chg="add del mod ord">
          <ac:chgData name="Aaron P Ryan" userId="5800b0af-ccc7-481a-8028-7d5ba34bc007" providerId="ADAL" clId="{0D235256-6C71-4A40-B77C-90CCA2CFB605}" dt="2026-01-22T19:40:08.206" v="2712"/>
          <ac:spMkLst>
            <pc:docMk/>
            <pc:sldMk cId="2202198738" sldId="325"/>
            <ac:spMk id="7" creationId="{3CDCDAFD-8178-453E-92A9-2D5A5F70653A}"/>
          </ac:spMkLst>
        </pc:spChg>
        <pc:spChg chg="add mod">
          <ac:chgData name="Aaron P Ryan" userId="5800b0af-ccc7-481a-8028-7d5ba34bc007" providerId="ADAL" clId="{0D235256-6C71-4A40-B77C-90CCA2CFB605}" dt="2026-01-22T20:25:16.108" v="4636" actId="20577"/>
          <ac:spMkLst>
            <pc:docMk/>
            <pc:sldMk cId="2202198738" sldId="325"/>
            <ac:spMk id="9" creationId="{92FA3223-3817-0EAE-80B0-43435130C535}"/>
          </ac:spMkLst>
        </pc:spChg>
        <pc:picChg chg="add mod modCrop">
          <ac:chgData name="Aaron P Ryan" userId="5800b0af-ccc7-481a-8028-7d5ba34bc007" providerId="ADAL" clId="{0D235256-6C71-4A40-B77C-90CCA2CFB605}" dt="2026-01-22T20:16:24.217" v="3804" actId="1076"/>
          <ac:picMkLst>
            <pc:docMk/>
            <pc:sldMk cId="2202198738" sldId="325"/>
            <ac:picMk id="4" creationId="{DB5E0693-FEEC-6140-B0FD-2BB2310B627C}"/>
          </ac:picMkLst>
        </pc:picChg>
        <pc:picChg chg="add del mod ord">
          <ac:chgData name="Aaron P Ryan" userId="5800b0af-ccc7-481a-8028-7d5ba34bc007" providerId="ADAL" clId="{0D235256-6C71-4A40-B77C-90CCA2CFB605}" dt="2026-01-22T19:40:07.364" v="2711" actId="21"/>
          <ac:picMkLst>
            <pc:docMk/>
            <pc:sldMk cId="2202198738" sldId="325"/>
            <ac:picMk id="5" creationId="{DB5E0693-FEEC-6140-B0FD-2BB2310B627C}"/>
          </ac:picMkLst>
        </pc:picChg>
      </pc:sldChg>
      <pc:sldChg chg="addSp delSp modSp add mod ord">
        <pc:chgData name="Aaron P Ryan" userId="5800b0af-ccc7-481a-8028-7d5ba34bc007" providerId="ADAL" clId="{0D235256-6C71-4A40-B77C-90CCA2CFB605}" dt="2026-01-22T20:21:40.856" v="4351" actId="27636"/>
        <pc:sldMkLst>
          <pc:docMk/>
          <pc:sldMk cId="573779505" sldId="326"/>
        </pc:sldMkLst>
        <pc:spChg chg="add mod">
          <ac:chgData name="Aaron P Ryan" userId="5800b0af-ccc7-481a-8028-7d5ba34bc007" providerId="ADAL" clId="{0D235256-6C71-4A40-B77C-90CCA2CFB605}" dt="2026-01-22T20:21:40.856" v="4351" actId="27636"/>
          <ac:spMkLst>
            <pc:docMk/>
            <pc:sldMk cId="573779505" sldId="326"/>
            <ac:spMk id="3" creationId="{7675230F-93A0-6A87-66AA-100F88596EE5}"/>
          </ac:spMkLst>
        </pc:spChg>
        <pc:spChg chg="mod">
          <ac:chgData name="Aaron P Ryan" userId="5800b0af-ccc7-481a-8028-7d5ba34bc007" providerId="ADAL" clId="{0D235256-6C71-4A40-B77C-90CCA2CFB605}" dt="2026-01-22T19:44:44.644" v="2975" actId="20577"/>
          <ac:spMkLst>
            <pc:docMk/>
            <pc:sldMk cId="573779505" sldId="326"/>
            <ac:spMk id="6" creationId="{715FD05E-0E5F-B2D9-438E-5F1AD951F893}"/>
          </ac:spMkLst>
        </pc:spChg>
        <pc:spChg chg="del">
          <ac:chgData name="Aaron P Ryan" userId="5800b0af-ccc7-481a-8028-7d5ba34bc007" providerId="ADAL" clId="{0D235256-6C71-4A40-B77C-90CCA2CFB605}" dt="2026-01-22T19:39:13.546" v="2692"/>
          <ac:spMkLst>
            <pc:docMk/>
            <pc:sldMk cId="573779505" sldId="326"/>
            <ac:spMk id="7" creationId="{25785C6C-758F-73A6-A4E7-C6A55894C53C}"/>
          </ac:spMkLst>
        </pc:spChg>
        <pc:picChg chg="add mod modCrop">
          <ac:chgData name="Aaron P Ryan" userId="5800b0af-ccc7-481a-8028-7d5ba34bc007" providerId="ADAL" clId="{0D235256-6C71-4A40-B77C-90CCA2CFB605}" dt="2026-01-22T19:39:27.316" v="2697" actId="1076"/>
          <ac:picMkLst>
            <pc:docMk/>
            <pc:sldMk cId="573779505" sldId="326"/>
            <ac:picMk id="4" creationId="{B741F110-E1AD-C69B-02F7-21B063400395}"/>
          </ac:picMkLst>
        </pc:picChg>
        <pc:picChg chg="add del mod">
          <ac:chgData name="Aaron P Ryan" userId="5800b0af-ccc7-481a-8028-7d5ba34bc007" providerId="ADAL" clId="{0D235256-6C71-4A40-B77C-90CCA2CFB605}" dt="2026-01-22T19:39:12.348" v="2691" actId="21"/>
          <ac:picMkLst>
            <pc:docMk/>
            <pc:sldMk cId="573779505" sldId="326"/>
            <ac:picMk id="8" creationId="{B741F110-E1AD-C69B-02F7-21B063400395}"/>
          </ac:picMkLst>
        </pc:picChg>
      </pc:sldChg>
      <pc:sldChg chg="addSp delSp modSp add mod ord">
        <pc:chgData name="Aaron P Ryan" userId="5800b0af-ccc7-481a-8028-7d5ba34bc007" providerId="ADAL" clId="{0D235256-6C71-4A40-B77C-90CCA2CFB605}" dt="2026-01-22T20:13:09.963" v="3489" actId="20577"/>
        <pc:sldMkLst>
          <pc:docMk/>
          <pc:sldMk cId="3740691303" sldId="327"/>
        </pc:sldMkLst>
        <pc:spChg chg="add mod">
          <ac:chgData name="Aaron P Ryan" userId="5800b0af-ccc7-481a-8028-7d5ba34bc007" providerId="ADAL" clId="{0D235256-6C71-4A40-B77C-90CCA2CFB605}" dt="2026-01-22T20:13:09.963" v="3489" actId="20577"/>
          <ac:spMkLst>
            <pc:docMk/>
            <pc:sldMk cId="3740691303" sldId="327"/>
            <ac:spMk id="3" creationId="{DA178ADD-9E3F-3904-327E-3464B183E4E7}"/>
          </ac:spMkLst>
        </pc:spChg>
        <pc:spChg chg="mod">
          <ac:chgData name="Aaron P Ryan" userId="5800b0af-ccc7-481a-8028-7d5ba34bc007" providerId="ADAL" clId="{0D235256-6C71-4A40-B77C-90CCA2CFB605}" dt="2026-01-22T19:42:53.279" v="2805" actId="20577"/>
          <ac:spMkLst>
            <pc:docMk/>
            <pc:sldMk cId="3740691303" sldId="327"/>
            <ac:spMk id="6" creationId="{DE515200-C726-45F9-61A3-1F68B0AB3B13}"/>
          </ac:spMkLst>
        </pc:spChg>
        <pc:spChg chg="del">
          <ac:chgData name="Aaron P Ryan" userId="5800b0af-ccc7-481a-8028-7d5ba34bc007" providerId="ADAL" clId="{0D235256-6C71-4A40-B77C-90CCA2CFB605}" dt="2026-01-22T19:39:58.712" v="2706"/>
          <ac:spMkLst>
            <pc:docMk/>
            <pc:sldMk cId="3740691303" sldId="327"/>
            <ac:spMk id="7" creationId="{EB4453CF-ABBA-744D-BAD8-466A8460ECE4}"/>
          </ac:spMkLst>
        </pc:spChg>
        <pc:picChg chg="add mod">
          <ac:chgData name="Aaron P Ryan" userId="5800b0af-ccc7-481a-8028-7d5ba34bc007" providerId="ADAL" clId="{0D235256-6C71-4A40-B77C-90CCA2CFB605}" dt="2026-01-22T20:09:43.148" v="3433" actId="1076"/>
          <ac:picMkLst>
            <pc:docMk/>
            <pc:sldMk cId="3740691303" sldId="327"/>
            <ac:picMk id="4" creationId="{CC3326D3-ABD1-0908-805B-834C52D527C6}"/>
          </ac:picMkLst>
        </pc:picChg>
        <pc:picChg chg="add del mod">
          <ac:chgData name="Aaron P Ryan" userId="5800b0af-ccc7-481a-8028-7d5ba34bc007" providerId="ADAL" clId="{0D235256-6C71-4A40-B77C-90CCA2CFB605}" dt="2026-01-22T19:39:56.635" v="2705" actId="21"/>
          <ac:picMkLst>
            <pc:docMk/>
            <pc:sldMk cId="3740691303" sldId="327"/>
            <ac:picMk id="8" creationId="{CC3326D3-ABD1-0908-805B-834C52D527C6}"/>
          </ac:picMkLst>
        </pc:picChg>
        <pc:picChg chg="add mod">
          <ac:chgData name="Aaron P Ryan" userId="5800b0af-ccc7-481a-8028-7d5ba34bc007" providerId="ADAL" clId="{0D235256-6C71-4A40-B77C-90CCA2CFB605}" dt="2026-01-22T20:09:43.148" v="3433" actId="1076"/>
          <ac:picMkLst>
            <pc:docMk/>
            <pc:sldMk cId="3740691303" sldId="327"/>
            <ac:picMk id="1026" creationId="{1FBB38D7-7E00-3AAA-D033-757D13CE507C}"/>
          </ac:picMkLst>
        </pc:picChg>
      </pc:sldChg>
      <pc:sldChg chg="addSp delSp modSp add del mod">
        <pc:chgData name="Aaron P Ryan" userId="5800b0af-ccc7-481a-8028-7d5ba34bc007" providerId="ADAL" clId="{0D235256-6C71-4A40-B77C-90CCA2CFB605}" dt="2026-01-22T20:15:34.308" v="3733" actId="47"/>
        <pc:sldMkLst>
          <pc:docMk/>
          <pc:sldMk cId="1054478039" sldId="328"/>
        </pc:sldMkLst>
      </pc:sldChg>
      <pc:sldChg chg="addSp delSp modSp add mod ord">
        <pc:chgData name="Aaron P Ryan" userId="5800b0af-ccc7-481a-8028-7d5ba34bc007" providerId="ADAL" clId="{0D235256-6C71-4A40-B77C-90CCA2CFB605}" dt="2026-01-22T20:19:19.859" v="4175" actId="20577"/>
        <pc:sldMkLst>
          <pc:docMk/>
          <pc:sldMk cId="1418307106" sldId="329"/>
        </pc:sldMkLst>
        <pc:spChg chg="add mod">
          <ac:chgData name="Aaron P Ryan" userId="5800b0af-ccc7-481a-8028-7d5ba34bc007" providerId="ADAL" clId="{0D235256-6C71-4A40-B77C-90CCA2CFB605}" dt="2026-01-22T20:19:19.859" v="4175" actId="20577"/>
          <ac:spMkLst>
            <pc:docMk/>
            <pc:sldMk cId="1418307106" sldId="329"/>
            <ac:spMk id="16" creationId="{BDBF7A6B-0039-AF10-E242-3DBCD63CD0C1}"/>
          </ac:spMkLst>
        </pc:spChg>
        <pc:picChg chg="add mod modCrop">
          <ac:chgData name="Aaron P Ryan" userId="5800b0af-ccc7-481a-8028-7d5ba34bc007" providerId="ADAL" clId="{0D235256-6C71-4A40-B77C-90CCA2CFB605}" dt="2026-01-22T20:17:23.682" v="3885" actId="1076"/>
          <ac:picMkLst>
            <pc:docMk/>
            <pc:sldMk cId="1418307106" sldId="329"/>
            <ac:picMk id="12" creationId="{867FDF1F-1F81-F6CD-9834-E9520294FEE2}"/>
          </ac:picMkLst>
        </pc:picChg>
        <pc:picChg chg="add mod">
          <ac:chgData name="Aaron P Ryan" userId="5800b0af-ccc7-481a-8028-7d5ba34bc007" providerId="ADAL" clId="{0D235256-6C71-4A40-B77C-90CCA2CFB605}" dt="2026-01-22T20:17:24.574" v="3886" actId="1076"/>
          <ac:picMkLst>
            <pc:docMk/>
            <pc:sldMk cId="1418307106" sldId="329"/>
            <ac:picMk id="18" creationId="{89AA0DD8-46E5-305A-E51E-34E59C09BF2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0EB0F-D822-47B4-A76D-DE5DEE5F1A39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90B20-8A3A-4F9D-9C57-0A55D485C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42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8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175" y="123581"/>
            <a:ext cx="607717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4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4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992" y="136524"/>
            <a:ext cx="5877658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98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0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2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654" y="104775"/>
            <a:ext cx="6040931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2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238" y="136524"/>
            <a:ext cx="5930412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6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5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6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7904" y="139437"/>
            <a:ext cx="60716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LSU rev20260119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L08.01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A5AE0-1AD9-412A-BC4E-80B6F8A423A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116225A-7BBF-4F39-BDF3-A1D1C1F29D4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91440"/>
            <a:ext cx="1463040" cy="1340826"/>
          </a:xfrm>
          <a:prstGeom prst="rect">
            <a:avLst/>
          </a:prstGeom>
        </p:spPr>
      </p:pic>
      <p:pic>
        <p:nvPicPr>
          <p:cNvPr id="9" name="Picture 8" descr="Arrow&#10;&#10;Description automatically generated with medium confidence">
            <a:extLst>
              <a:ext uri="{FF2B5EF4-FFF2-40B4-BE49-F238E27FC236}">
                <a16:creationId xmlns:a16="http://schemas.microsoft.com/office/drawing/2014/main" id="{5A3F1057-C68F-194E-C64A-796C40BF2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1426464" cy="14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B6BCE-58F5-6326-AA27-A3D443CF85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Working with Surface Mount Components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B4469-1E01-A415-ED91-F76C5EC332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41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07A37-B310-A835-123A-77624ABC6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6881BF-96E0-7876-4316-9ED425E97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your work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67FDF1F-1F81-F6CD-9834-E9520294FE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2" t="15928" r="23077" b="8359"/>
          <a:stretch>
            <a:fillRect/>
          </a:stretch>
        </p:blipFill>
        <p:spPr>
          <a:xfrm>
            <a:off x="4572000" y="1477327"/>
            <a:ext cx="3224785" cy="3101539"/>
          </a:xfr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DBF7A6B-0039-AF10-E242-3DBCD63CD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597152"/>
            <a:ext cx="4222244" cy="4572762"/>
          </a:xfrm>
        </p:spPr>
        <p:txBody>
          <a:bodyPr>
            <a:normAutofit/>
          </a:bodyPr>
          <a:lstStyle/>
          <a:p>
            <a:r>
              <a:rPr lang="en-US" dirty="0"/>
              <a:t>Have something to securely hold the board while working on it</a:t>
            </a:r>
          </a:p>
          <a:p>
            <a:r>
              <a:rPr lang="en-US" dirty="0"/>
              <a:t>But be able to reposition the work as needed</a:t>
            </a:r>
          </a:p>
          <a:p>
            <a:r>
              <a:rPr lang="en-US" dirty="0"/>
              <a:t>Clip style holders</a:t>
            </a:r>
          </a:p>
          <a:p>
            <a:r>
              <a:rPr lang="en-US" dirty="0"/>
              <a:t>Masking tape works for a board like the </a:t>
            </a:r>
            <a:r>
              <a:rPr lang="en-US" dirty="0" err="1"/>
              <a:t>MegaSAT</a:t>
            </a:r>
            <a:r>
              <a:rPr lang="en-US" dirty="0"/>
              <a:t> where most components are only on one side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AA0DD8-46E5-305A-E51E-34E59C09B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83172" y="4171379"/>
            <a:ext cx="3224784" cy="241858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2A6E15-DB96-815B-5DA0-D108E800F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0EA914-C28C-F7EB-72AD-028023075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  <p:extLst>
      <p:ext uri="{BB962C8B-B14F-4D97-AF65-F5344CB8AC3E}">
        <p14:creationId xmlns:p14="http://schemas.microsoft.com/office/powerpoint/2010/main" val="1418307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A7A8B8-135E-0996-861D-60AD562C7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Solder Tips and Solder</a:t>
            </a:r>
            <a:br>
              <a:rPr lang="en-US" dirty="0"/>
            </a:br>
            <a:r>
              <a:rPr lang="en-US" dirty="0"/>
              <a:t>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28E03-DD6B-EB75-AC0D-C64751252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394" y="2039969"/>
            <a:ext cx="38862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Solder tips and solder come in a variety of sizes</a:t>
            </a:r>
          </a:p>
          <a:p>
            <a:r>
              <a:rPr lang="en-US" dirty="0"/>
              <a:t>In most cases, you will want the smallest tip and thinnest solder available in your lab</a:t>
            </a:r>
          </a:p>
          <a:p>
            <a:r>
              <a:rPr lang="en-US" b="1" dirty="0"/>
              <a:t>Don’t forget to check the tip before switching on the iron</a:t>
            </a:r>
          </a:p>
          <a:p>
            <a:r>
              <a:rPr lang="en-US" dirty="0"/>
              <a:t>You may wat to switch to larger tips for larger connectors (large power pins)</a:t>
            </a:r>
          </a:p>
          <a:p>
            <a:endParaRPr lang="en-US" b="1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B5E0693-FEEC-6140-B0FD-2BB2310B62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4" t="28404" r="13764"/>
          <a:stretch>
            <a:fillRect/>
          </a:stretch>
        </p:blipFill>
        <p:spPr>
          <a:xfrm>
            <a:off x="4039985" y="2365248"/>
            <a:ext cx="5104015" cy="27432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FA3223-3817-0EAE-80B0-43435130C535}"/>
              </a:ext>
            </a:extLst>
          </p:cNvPr>
          <p:cNvSpPr txBox="1"/>
          <p:nvPr/>
        </p:nvSpPr>
        <p:spPr>
          <a:xfrm>
            <a:off x="4291584" y="5266867"/>
            <a:ext cx="4172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/>
              <a:t>The left solder and tip are larger than the pins of the SOIC chip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767AAF0-7BDC-50EC-A38D-689C186C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A4F5C23-D78C-B11E-3D2E-5CA4FFC5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  <p:extLst>
      <p:ext uri="{BB962C8B-B14F-4D97-AF65-F5344CB8AC3E}">
        <p14:creationId xmlns:p14="http://schemas.microsoft.com/office/powerpoint/2010/main" val="2202198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D7000C84-62C7-41F7-8EB4-2744F7F60D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8992" y="136524"/>
            <a:ext cx="5877658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Remove components from packaging</a:t>
            </a:r>
          </a:p>
        </p:txBody>
      </p:sp>
      <p:pic>
        <p:nvPicPr>
          <p:cNvPr id="36869" name="Content Placeholder 7">
            <a:extLst>
              <a:ext uri="{FF2B5EF4-FFF2-40B4-BE49-F238E27FC236}">
                <a16:creationId xmlns:a16="http://schemas.microsoft.com/office/drawing/2014/main" id="{D6902728-7E45-4A99-A0CA-3C697142AB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455985"/>
            <a:ext cx="4814144" cy="3173136"/>
          </a:xfrm>
        </p:spPr>
      </p:pic>
      <p:pic>
        <p:nvPicPr>
          <p:cNvPr id="36868" name="Picture 1" descr="page47image332940784">
            <a:extLst>
              <a:ext uri="{FF2B5EF4-FFF2-40B4-BE49-F238E27FC236}">
                <a16:creationId xmlns:a16="http://schemas.microsoft.com/office/drawing/2014/main" id="{5C25A636-3D47-45CB-8A33-83E519B89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643" y="3727731"/>
            <a:ext cx="4172657" cy="2629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TextBox 9">
            <a:extLst>
              <a:ext uri="{FF2B5EF4-FFF2-40B4-BE49-F238E27FC236}">
                <a16:creationId xmlns:a16="http://schemas.microsoft.com/office/drawing/2014/main" id="{54CBF5DA-39A1-498A-BD60-CECF1738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89540"/>
            <a:ext cx="841604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Most SMD’s are packaged in strips.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Use a pair of tweezers to peel back the plastic to </a:t>
            </a:r>
            <a:r>
              <a:rPr lang="en-US" altLang="en-US" sz="2400" u="sng" dirty="0"/>
              <a:t>free one SMD at a time </a:t>
            </a:r>
            <a:r>
              <a:rPr lang="en-US" altLang="en-US" sz="2400" dirty="0"/>
              <a:t>as you need them.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A small, shallow tray or lid can be used to hold components while working.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04A7D1-9C2F-629E-17C4-A17AB46E7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82942A-EAD5-E176-50EC-59D132481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age48image333034528">
            <a:extLst>
              <a:ext uri="{FF2B5EF4-FFF2-40B4-BE49-F238E27FC236}">
                <a16:creationId xmlns:a16="http://schemas.microsoft.com/office/drawing/2014/main" id="{7DD4599D-8D63-461D-9E83-190796D6A21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74825"/>
            <a:ext cx="3886200" cy="309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9" name="Title 1">
            <a:extLst>
              <a:ext uri="{FF2B5EF4-FFF2-40B4-BE49-F238E27FC236}">
                <a16:creationId xmlns:a16="http://schemas.microsoft.com/office/drawing/2014/main" id="{2A1A8803-7729-4511-95A4-7AFAAEF98A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Add solder to a single pad of the component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1F653A39-C133-3645-95DC-BA75E21B98B0}"/>
              </a:ext>
            </a:extLst>
          </p:cNvPr>
          <p:cNvSpPr/>
          <p:nvPr/>
        </p:nvSpPr>
        <p:spPr>
          <a:xfrm>
            <a:off x="1405128" y="2718816"/>
            <a:ext cx="1801368" cy="1548384"/>
          </a:xfrm>
          <a:prstGeom prst="frame">
            <a:avLst>
              <a:gd name="adj1" fmla="val 5385"/>
            </a:avLst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7531503-D08F-4F4F-BEBF-BD4BEBF34976}"/>
              </a:ext>
            </a:extLst>
          </p:cNvPr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4629150" y="1825625"/>
            <a:ext cx="3886200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Put a small amount of solder on the pad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Like through-hole, preheat the pad slightly with the iron first, then add the solder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This pad will be used to hold the component in place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3A4419-20E9-CA32-08D5-D98B11E6E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EB8CB8-DA18-47CC-8247-B398C2051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5F492ACF-606E-4F22-81CE-EA4AF9087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Placing the Component</a:t>
            </a:r>
          </a:p>
        </p:txBody>
      </p:sp>
      <p:pic>
        <p:nvPicPr>
          <p:cNvPr id="2" name="Content Placeholder 1" descr="page49image334380224">
            <a:extLst>
              <a:ext uri="{FF2B5EF4-FFF2-40B4-BE49-F238E27FC236}">
                <a16:creationId xmlns:a16="http://schemas.microsoft.com/office/drawing/2014/main" id="{0867B326-5A74-4D0C-A1EA-03A8FCEC4B9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511097"/>
            <a:ext cx="3886200" cy="298039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F06A50-2040-6323-7675-7EEC8D268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en-US" altLang="en-US" dirty="0"/>
              <a:t>Use tweezers to hold the SMD on the pad</a:t>
            </a:r>
          </a:p>
          <a:p>
            <a:endParaRPr lang="en-US" altLang="en-US" dirty="0"/>
          </a:p>
          <a:p>
            <a:r>
              <a:rPr lang="en-US" altLang="en-US" dirty="0"/>
              <a:t>We are going to remelt the solder to fix the component in place</a:t>
            </a:r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1F653A39-C133-3645-95DC-BA75E21B98B0}"/>
              </a:ext>
            </a:extLst>
          </p:cNvPr>
          <p:cNvSpPr/>
          <p:nvPr/>
        </p:nvSpPr>
        <p:spPr>
          <a:xfrm>
            <a:off x="2377631" y="2690051"/>
            <a:ext cx="1828800" cy="1676400"/>
          </a:xfrm>
          <a:prstGeom prst="frame">
            <a:avLst>
              <a:gd name="adj1" fmla="val 5385"/>
            </a:avLst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B0703AA-9497-0540-E1E8-1AE5F38D3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B15C936-A68F-7303-17D1-74B635F4E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5906B798-B63F-436F-A5C4-B86B354320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Remelting the solder</a:t>
            </a:r>
          </a:p>
        </p:txBody>
      </p:sp>
      <p:pic>
        <p:nvPicPr>
          <p:cNvPr id="11" name="Picture 1" descr="page50image358409280">
            <a:extLst>
              <a:ext uri="{FF2B5EF4-FFF2-40B4-BE49-F238E27FC236}">
                <a16:creationId xmlns:a16="http://schemas.microsoft.com/office/drawing/2014/main" id="{F1B75D34-5237-4E38-BA80-32FAA067C14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970261"/>
            <a:ext cx="3886200" cy="29174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1AF5394-B4E9-4C2C-903B-A9EA7B45EDF4}"/>
              </a:ext>
            </a:extLst>
          </p:cNvPr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4298952" y="1670049"/>
            <a:ext cx="4756148" cy="50514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 fontScale="77500" lnSpcReduction="20000"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dirty="0"/>
              <a:t>While holding the component down with tweezers, heat the pad to remelt the solder</a:t>
            </a:r>
          </a:p>
          <a:p>
            <a:r>
              <a:rPr lang="en-US" altLang="en-US" dirty="0"/>
              <a:t>Take care not to press down too hard and send the component flying</a:t>
            </a:r>
          </a:p>
          <a:p>
            <a:r>
              <a:rPr lang="en-US" altLang="en-US" dirty="0"/>
              <a:t>This will allow you to push the part flush to the board</a:t>
            </a:r>
          </a:p>
          <a:p>
            <a:r>
              <a:rPr lang="en-US" altLang="en-US" dirty="0"/>
              <a:t>Remove the iron while continuing to hold the component in place</a:t>
            </a:r>
          </a:p>
          <a:p>
            <a:r>
              <a:rPr lang="en-US" altLang="en-US" dirty="0"/>
              <a:t>The solder will cool, harden,  and should hold the part in place</a:t>
            </a:r>
          </a:p>
          <a:p>
            <a:r>
              <a:rPr lang="en-US" dirty="0"/>
              <a:t>Make sure the part is straight on the pad before moving on. If it is not straight, reheat the solder and adjust the position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1F653A39-C133-3645-95DC-BA75E21B98B0}"/>
              </a:ext>
            </a:extLst>
          </p:cNvPr>
          <p:cNvSpPr/>
          <p:nvPr/>
        </p:nvSpPr>
        <p:spPr>
          <a:xfrm>
            <a:off x="2041527" y="2170906"/>
            <a:ext cx="1828800" cy="1676400"/>
          </a:xfrm>
          <a:prstGeom prst="frame">
            <a:avLst>
              <a:gd name="adj1" fmla="val 5385"/>
            </a:avLst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81058479-9E04-9BBD-33C9-06E11B776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2" y="5088383"/>
            <a:ext cx="3994150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rgbClr val="C00000"/>
                </a:solidFill>
              </a:rPr>
              <a:t>Hold the part in place even after you remove the iron while the solder cools.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08A28F-E95C-847F-4FBF-0B3BC779A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B768106-A152-1040-89FC-B29DCE3D8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FA41D6C7-FD1C-4A76-B3DC-FD639A4A7C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Soldering the second pad</a:t>
            </a:r>
          </a:p>
        </p:txBody>
      </p:sp>
      <p:pic>
        <p:nvPicPr>
          <p:cNvPr id="10" name="Picture 1" descr="page52image358590512">
            <a:extLst>
              <a:ext uri="{FF2B5EF4-FFF2-40B4-BE49-F238E27FC236}">
                <a16:creationId xmlns:a16="http://schemas.microsoft.com/office/drawing/2014/main" id="{2262727A-4462-452D-88C0-8505BD3D545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8617" r="24423"/>
          <a:stretch>
            <a:fillRect/>
          </a:stretch>
        </p:blipFill>
        <p:spPr bwMode="auto">
          <a:xfrm>
            <a:off x="628650" y="2304378"/>
            <a:ext cx="3886200" cy="33938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C47244-DD17-E423-B936-0BE10AC3E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en-US" altLang="en-US" dirty="0"/>
              <a:t>Heat the other pad slightly and apply solder on the other pad</a:t>
            </a:r>
          </a:p>
          <a:p>
            <a:r>
              <a:rPr lang="en-US" altLang="en-US" dirty="0"/>
              <a:t>No tweezers should be needed as the solder should hold it in place</a:t>
            </a:r>
          </a:p>
          <a:p>
            <a:r>
              <a:rPr lang="en-US" altLang="en-US" dirty="0"/>
              <a:t>At this point check if the first pad needs additional solder, add if necessary</a:t>
            </a:r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1F653A39-C133-3645-95DC-BA75E21B98B0}"/>
              </a:ext>
            </a:extLst>
          </p:cNvPr>
          <p:cNvSpPr/>
          <p:nvPr/>
        </p:nvSpPr>
        <p:spPr>
          <a:xfrm>
            <a:off x="1066800" y="2590800"/>
            <a:ext cx="1828800" cy="1676400"/>
          </a:xfrm>
          <a:prstGeom prst="frame">
            <a:avLst>
              <a:gd name="adj1" fmla="val 5385"/>
            </a:avLst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D52E5-F6E6-F8A9-0D5A-578D19875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17D80-0367-9D9C-9A36-CC675B66D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0DC7EB06-A963-4A5F-BFA3-F236D8F252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Good SMT Joints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D40F23-0FC5-2AEC-1526-AC7D2F969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4514850" cy="4302126"/>
          </a:xfrm>
        </p:spPr>
        <p:txBody>
          <a:bodyPr>
            <a:normAutofit/>
          </a:bodyPr>
          <a:lstStyle/>
          <a:p>
            <a:pPr marL="342900" indent="-342900">
              <a:defRPr/>
            </a:pPr>
            <a:r>
              <a:rPr lang="en-US" dirty="0"/>
              <a:t>Good surface mount solders have:</a:t>
            </a:r>
          </a:p>
          <a:p>
            <a:pPr marL="800100" lvl="1" indent="-342900">
              <a:defRPr/>
            </a:pPr>
            <a:r>
              <a:rPr lang="en-US" altLang="en-US" dirty="0"/>
              <a:t>No cracks, gaps, or graininess, and should be shiny</a:t>
            </a:r>
            <a:endParaRPr lang="en-US" dirty="0"/>
          </a:p>
          <a:p>
            <a:pPr marL="800100" lvl="1" indent="-342900">
              <a:defRPr/>
            </a:pPr>
            <a:r>
              <a:rPr lang="en-US" dirty="0"/>
              <a:t>Just enough solder to make the connection</a:t>
            </a:r>
          </a:p>
          <a:p>
            <a:pPr marL="800100" lvl="1" indent="-342900">
              <a:defRPr/>
            </a:pPr>
            <a:r>
              <a:rPr lang="en-US" dirty="0"/>
              <a:t>Component should relatively flush with the board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C684108-F8FA-45B2-A5EC-4F56A12D3E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0625"/>
            <a:ext cx="4280582" cy="2397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1" descr="page53image359028624">
            <a:extLst>
              <a:ext uri="{FF2B5EF4-FFF2-40B4-BE49-F238E27FC236}">
                <a16:creationId xmlns:a16="http://schemas.microsoft.com/office/drawing/2014/main" id="{6AF4E389-5868-4E70-B2FB-FD8535E6B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4581" r="2147" b="6134"/>
          <a:stretch>
            <a:fillRect/>
          </a:stretch>
        </p:blipFill>
        <p:spPr bwMode="auto">
          <a:xfrm>
            <a:off x="0" y="1825625"/>
            <a:ext cx="38862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40DCF0-D415-EA98-5EE3-365B52EF0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3F2B6C-D284-BB39-2465-0FC16BCD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EEA0FA7E-7AA1-4A5D-BCB7-FCB6A8A6AB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Multi-terminal or Multi-Pin components</a:t>
            </a:r>
          </a:p>
        </p:txBody>
      </p:sp>
      <p:pic>
        <p:nvPicPr>
          <p:cNvPr id="13" name="Picture 1" descr="page41image256720720">
            <a:extLst>
              <a:ext uri="{FF2B5EF4-FFF2-40B4-BE49-F238E27FC236}">
                <a16:creationId xmlns:a16="http://schemas.microsoft.com/office/drawing/2014/main" id="{A44B604C-43D2-408D-9210-3269D41CDAB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11423" r="44048" b="28578"/>
          <a:stretch>
            <a:fillRect/>
          </a:stretch>
        </p:blipFill>
        <p:spPr bwMode="auto">
          <a:xfrm>
            <a:off x="158783" y="1825624"/>
            <a:ext cx="3767749" cy="33940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1D5EA0-A883-425A-AECC-F106E1F43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27500" y="1825625"/>
            <a:ext cx="438785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Multiple-terminal SMD follows the same basic procedure as two-terminal SMD.</a:t>
            </a:r>
          </a:p>
          <a:p>
            <a:r>
              <a:rPr lang="en-US" dirty="0"/>
              <a:t>Apply solder, using one pin to hold the component in place</a:t>
            </a:r>
          </a:p>
          <a:p>
            <a:r>
              <a:rPr lang="en-US" b="1" u="sng" dirty="0"/>
              <a:t>Then check to see that all the pins are aligned with the pads before continuing.</a:t>
            </a:r>
          </a:p>
          <a:p>
            <a:pPr lvl="1"/>
            <a:r>
              <a:rPr lang="en-US" dirty="0"/>
              <a:t>Once multiple pins are soldered, the component will be very difficult to move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9698AF-1929-767F-087D-7637DBAE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2C354-989D-4A04-1E6E-423AFED6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F28F5E5B-86B0-4CF8-B7CF-A72536E282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2614" y="136524"/>
            <a:ext cx="5904035" cy="1325563"/>
          </a:xfrm>
        </p:spPr>
        <p:txBody>
          <a:bodyPr>
            <a:normAutofit/>
          </a:bodyPr>
          <a:lstStyle/>
          <a:p>
            <a:r>
              <a:rPr lang="en-US" altLang="en-US" dirty="0"/>
              <a:t>Completing  soldering the remaining the pins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9CA45B06-9739-46E9-8228-654C9C6A20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9" y="2056809"/>
            <a:ext cx="4394489" cy="3594691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4D6D83-ECA4-0C5E-D0CE-B57FC38AD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929809"/>
            <a:ext cx="4394489" cy="4356691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Apply solder to the remaining pins</a:t>
            </a:r>
          </a:p>
          <a:p>
            <a:r>
              <a:rPr lang="en-US" altLang="en-US" dirty="0"/>
              <a:t>Use solder sparingly</a:t>
            </a:r>
          </a:p>
          <a:p>
            <a:pPr lvl="1"/>
            <a:r>
              <a:rPr lang="en-US" altLang="en-US" dirty="0"/>
              <a:t>It is easier to add solder and remove it</a:t>
            </a:r>
          </a:p>
          <a:p>
            <a:pPr lvl="1"/>
            <a:r>
              <a:rPr lang="en-US" altLang="en-US" dirty="0"/>
              <a:t>The pin and pad do not need to be fully covered</a:t>
            </a:r>
          </a:p>
          <a:p>
            <a:r>
              <a:rPr lang="en-US" altLang="en-US" dirty="0"/>
              <a:t>To prevent heat-damaging components or the PCB you can alternate sides or give the component a short time to cool off</a:t>
            </a:r>
          </a:p>
          <a:p>
            <a:r>
              <a:rPr lang="en-US" altLang="en-US" dirty="0"/>
              <a:t>Make sure you reposition your hands or the board as you work</a:t>
            </a:r>
          </a:p>
          <a:p>
            <a:pPr lvl="1"/>
            <a:r>
              <a:rPr lang="en-US" altLang="en-US" dirty="0"/>
              <a:t>There is no reason to awkwardly reach over the chip when you can simply rotate the board</a:t>
            </a:r>
          </a:p>
        </p:txBody>
      </p:sp>
      <p:sp>
        <p:nvSpPr>
          <p:cNvPr id="45062" name="TextBox 2">
            <a:extLst>
              <a:ext uri="{FF2B5EF4-FFF2-40B4-BE49-F238E27FC236}">
                <a16:creationId xmlns:a16="http://schemas.microsoft.com/office/drawing/2014/main" id="{CB058B4F-8A6F-4089-BA76-37EB62C4C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1825828"/>
            <a:ext cx="2005013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Multipin SMD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7626A-8F09-B0B6-BCA4-A85B2CE9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36491A-53A6-309A-B923-EC7D6EC28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99C83-6C7F-5C83-313F-AD045CCA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Mount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EC534-D622-5CB8-9DA7-1C5F22CBB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An alternative to the through-hole components we used in the fall is to use components soldered to the surface of the circuit board </a:t>
            </a:r>
          </a:p>
          <a:p>
            <a:pPr lvl="1"/>
            <a:r>
              <a:rPr lang="en-US" dirty="0"/>
              <a:t>SMD  (Surface Mount Device) – The actual components</a:t>
            </a:r>
          </a:p>
          <a:p>
            <a:pPr lvl="1"/>
            <a:r>
              <a:rPr lang="en-US" dirty="0"/>
              <a:t>SMT (Surface Mount Technology) – The overall technology</a:t>
            </a:r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Smaller and lighter components allow circuits to be smaller</a:t>
            </a:r>
          </a:p>
          <a:p>
            <a:pPr lvl="1"/>
            <a:r>
              <a:rPr lang="en-US" dirty="0"/>
              <a:t>Easier automated assembly</a:t>
            </a:r>
          </a:p>
          <a:p>
            <a:pPr lvl="1"/>
            <a:r>
              <a:rPr lang="en-US" dirty="0"/>
              <a:t>More space available for routing board traces (components only on one side)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Easier to lose components</a:t>
            </a:r>
          </a:p>
          <a:p>
            <a:pPr lvl="1"/>
            <a:r>
              <a:rPr lang="en-US" dirty="0"/>
              <a:t>Cannot be prototyped and tested easily like a breadboard</a:t>
            </a:r>
          </a:p>
          <a:p>
            <a:pPr lvl="1"/>
            <a:r>
              <a:rPr lang="en-US" dirty="0"/>
              <a:t>More challenging to solder by hand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CCB1D-4516-277B-9672-41F86527D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6351A-9BB4-A958-0AEA-6EAA54B4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  <p:extLst>
      <p:ext uri="{BB962C8B-B14F-4D97-AF65-F5344CB8AC3E}">
        <p14:creationId xmlns:p14="http://schemas.microsoft.com/office/powerpoint/2010/main" val="427182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E4B6982-F45C-410F-B233-8EA2BEF17C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4" y="1762538"/>
            <a:ext cx="4090444" cy="2712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1" name="Title 1">
            <a:extLst>
              <a:ext uri="{FF2B5EF4-FFF2-40B4-BE49-F238E27FC236}">
                <a16:creationId xmlns:a16="http://schemas.microsoft.com/office/drawing/2014/main" id="{02A2B997-EA21-416B-BF53-D1F1D8C3AA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Correcting Bridged Pins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95044A-F965-85DE-5887-52B8DC081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4"/>
            <a:ext cx="4231386" cy="4740275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With surface mount soldering, the two most common issues are shorts  between adjacent pins</a:t>
            </a:r>
          </a:p>
          <a:p>
            <a:r>
              <a:rPr lang="en-US" altLang="en-US" dirty="0"/>
              <a:t>The excess solder can often be removed by repeated remelting and cleaning your solder tip</a:t>
            </a:r>
          </a:p>
          <a:p>
            <a:pPr lvl="1"/>
            <a:r>
              <a:rPr lang="en-US" altLang="en-US" dirty="0"/>
              <a:t>A small amount of solder will wick onto the tip</a:t>
            </a:r>
          </a:p>
          <a:p>
            <a:pPr lvl="1"/>
            <a:r>
              <a:rPr lang="en-US" altLang="en-US" dirty="0"/>
              <a:t>If there is a large amount of solder braid or solder pump can be </a:t>
            </a:r>
            <a:r>
              <a:rPr lang="en-US" altLang="en-US"/>
              <a:t>used – carefully</a:t>
            </a:r>
            <a:endParaRPr lang="en-US" altLang="en-US" dirty="0"/>
          </a:p>
          <a:p>
            <a:r>
              <a:rPr lang="en-US" altLang="en-US" dirty="0"/>
              <a:t>Also be sure to watch for pins or terminals floating above the board, not connected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7E3D26C-660A-4CBE-B7AB-54AEA20C5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64" y="1762538"/>
            <a:ext cx="850900" cy="461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Short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2E7E24-112E-0CAA-8000-454A28B9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34AB6-6281-A795-2F6E-5F78F227E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F9A7DA35-1330-44F6-B951-27860EA7DF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8992" y="136524"/>
            <a:ext cx="5877658" cy="1325563"/>
          </a:xfrm>
        </p:spPr>
        <p:txBody>
          <a:bodyPr/>
          <a:lstStyle/>
          <a:p>
            <a:r>
              <a:rPr lang="en-US" altLang="en-US" dirty="0"/>
              <a:t>Surface Mount Soldering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600544B9-180B-4DD5-94D8-EAF4F0931F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49" y="1825625"/>
            <a:ext cx="8067103" cy="2551907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In surface mount soldering, the component sits on top of the PCB</a:t>
            </a:r>
          </a:p>
          <a:p>
            <a:r>
              <a:rPr lang="en-US" altLang="en-US" dirty="0"/>
              <a:t>Solder Pads are exposed sections of copper (or other bare metal</a:t>
            </a:r>
          </a:p>
          <a:p>
            <a:r>
              <a:rPr lang="en-US" altLang="en-US" dirty="0"/>
              <a:t>Solder flows around and below the component onto the pad</a:t>
            </a:r>
          </a:p>
        </p:txBody>
      </p:sp>
      <p:pic>
        <p:nvPicPr>
          <p:cNvPr id="55302" name="Picture 6">
            <a:extLst>
              <a:ext uri="{FF2B5EF4-FFF2-40B4-BE49-F238E27FC236}">
                <a16:creationId xmlns:a16="http://schemas.microsoft.com/office/drawing/2014/main" id="{14FFD042-B01E-4C14-A416-FFCA8F126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89" y="4377532"/>
            <a:ext cx="2863850" cy="201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>
            <a:extLst>
              <a:ext uri="{FF2B5EF4-FFF2-40B4-BE49-F238E27FC236}">
                <a16:creationId xmlns:a16="http://schemas.microsoft.com/office/drawing/2014/main" id="{D449A81D-FF86-4EB7-8C95-0C343A53D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378" y="4377532"/>
            <a:ext cx="4524375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E2A42D-B768-913B-61DD-39271A2D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1E8736-6EEE-D425-9408-069302E8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9763B3BC-6372-4961-ACAE-51658E968E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8992" y="136524"/>
            <a:ext cx="5877658" cy="1325563"/>
          </a:xfrm>
        </p:spPr>
        <p:txBody>
          <a:bodyPr/>
          <a:lstStyle/>
          <a:p>
            <a:r>
              <a:rPr lang="en-US" altLang="en-US"/>
              <a:t>Two-terminal SMD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3846211A-3F78-49AA-BD58-068B264DF9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670304"/>
            <a:ext cx="9387840" cy="3560063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Resistors and Capacitors</a:t>
            </a:r>
          </a:p>
          <a:p>
            <a:pPr lvl="1"/>
            <a:r>
              <a:rPr lang="en-US" altLang="en-US" dirty="0"/>
              <a:t>Case Code usually reported in XXYY format, where XX is the length, and YY is the width in mm or thousandths of an inch (MILS)</a:t>
            </a:r>
          </a:p>
          <a:p>
            <a:pPr lvl="1"/>
            <a:r>
              <a:rPr lang="en-US" altLang="en-US" dirty="0"/>
              <a:t>VERY important not to mix up imperial and metric values! Ex. 0603 can be 0.6mm x 0.3 mm OR 0.06 x 0.03 in</a:t>
            </a:r>
          </a:p>
          <a:p>
            <a:pPr lvl="1"/>
            <a:r>
              <a:rPr lang="en-US" altLang="en-US" dirty="0"/>
              <a:t>Both would be called a 0603 package</a:t>
            </a:r>
          </a:p>
          <a:p>
            <a:r>
              <a:rPr lang="en-US" altLang="en-US" dirty="0"/>
              <a:t>Other two-terminal devices, like diodes, may have their own package sizes and dimensions</a:t>
            </a:r>
          </a:p>
          <a:p>
            <a:r>
              <a:rPr lang="en-US" altLang="en-US" dirty="0"/>
              <a:t>Since the  </a:t>
            </a:r>
          </a:p>
        </p:txBody>
      </p:sp>
      <p:pic>
        <p:nvPicPr>
          <p:cNvPr id="43014" name="Picture 6">
            <a:extLst>
              <a:ext uri="{FF2B5EF4-FFF2-40B4-BE49-F238E27FC236}">
                <a16:creationId xmlns:a16="http://schemas.microsoft.com/office/drawing/2014/main" id="{6C030652-E510-42C4-9C7B-4CB56A5AB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771" y="5090033"/>
            <a:ext cx="2057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>
            <a:extLst>
              <a:ext uri="{FF2B5EF4-FFF2-40B4-BE49-F238E27FC236}">
                <a16:creationId xmlns:a16="http://schemas.microsoft.com/office/drawing/2014/main" id="{9B75F4F9-9EF9-4BFD-ADD3-3A0C897B2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55" y="5037646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A32977-C198-9A9D-0ECB-51BE8B2CB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E32AD-2CFA-92F5-8A0D-E92B4CEC7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2019B250-16BA-4005-80B5-1786AB162E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Multi-terminal SMD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E1698C70-2F63-4AB4-9C1E-B61B0E326AF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21920" y="1462086"/>
            <a:ext cx="4547616" cy="4987481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Used for Integrated Circuits</a:t>
            </a:r>
          </a:p>
          <a:p>
            <a:r>
              <a:rPr lang="en-US" altLang="en-US" dirty="0"/>
              <a:t>Standard SMD footprints (large to small)</a:t>
            </a:r>
          </a:p>
          <a:p>
            <a:pPr lvl="1"/>
            <a:r>
              <a:rPr lang="en-US" altLang="en-US" dirty="0"/>
              <a:t>Small outline integrated circuit (SOIC)</a:t>
            </a:r>
          </a:p>
          <a:p>
            <a:pPr lvl="1"/>
            <a:r>
              <a:rPr lang="en-US" altLang="en-US" dirty="0"/>
              <a:t>Small outline transistors (SOT)</a:t>
            </a:r>
          </a:p>
          <a:p>
            <a:pPr lvl="1"/>
            <a:r>
              <a:rPr lang="en-US" altLang="en-US" dirty="0"/>
              <a:t>Dual Flat No-Lead (DFN)</a:t>
            </a:r>
          </a:p>
          <a:p>
            <a:pPr lvl="1"/>
            <a:r>
              <a:rPr lang="en-US" altLang="en-US" dirty="0"/>
              <a:t>Ball Grid Array (BGA)</a:t>
            </a:r>
          </a:p>
          <a:p>
            <a:r>
              <a:rPr lang="en-US" altLang="en-US" dirty="0"/>
              <a:t>SOIC (Package we will use) has the same basic layout and pin numbering as the DIP (Through-hole) Package</a:t>
            </a:r>
          </a:p>
          <a:p>
            <a:endParaRPr lang="en-US" alt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9D335EFF-B484-EDC6-63D2-DE97879DF4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6" t="23820" r="42490" b="9391"/>
          <a:stretch>
            <a:fillRect/>
          </a:stretch>
        </p:blipFill>
        <p:spPr>
          <a:xfrm>
            <a:off x="5023103" y="1825624"/>
            <a:ext cx="3337485" cy="388023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DC3F0C-B10D-A59B-7AF7-E45175BFC393}"/>
              </a:ext>
            </a:extLst>
          </p:cNvPr>
          <p:cNvSpPr txBox="1"/>
          <p:nvPr/>
        </p:nvSpPr>
        <p:spPr>
          <a:xfrm>
            <a:off x="5385740" y="2706624"/>
            <a:ext cx="2974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1					8	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2					7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3					6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4					5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90B817C-4978-5566-01F1-A7E599F1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EB801A3-F614-0E80-061B-E418D1E35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5B6A329A-6F7C-47E6-AA54-163F9D479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8992" y="136524"/>
            <a:ext cx="5877658" cy="1325563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Prototyping with Surface Mounted Device (SMD) components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FD024773-6C69-4737-B06F-B13476B96F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825625"/>
            <a:ext cx="7917942" cy="232537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Difficult to prototype SMD components without a PCB board</a:t>
            </a:r>
          </a:p>
          <a:p>
            <a:r>
              <a:rPr lang="en-US" altLang="en-US" dirty="0"/>
              <a:t>Can solder wires directly to the leads</a:t>
            </a:r>
          </a:p>
          <a:p>
            <a:pPr lvl="1"/>
            <a:r>
              <a:rPr lang="en-US" altLang="en-US" dirty="0"/>
              <a:t>Requires very fine wire and tricky soldering </a:t>
            </a:r>
          </a:p>
          <a:p>
            <a:r>
              <a:rPr lang="en-US" altLang="en-US" dirty="0"/>
              <a:t>Instead, you usually buy a pre-soldered board with a connector or through-hole pins (Called a breakout board)</a:t>
            </a:r>
          </a:p>
          <a:p>
            <a:pPr lvl="1"/>
            <a:endParaRPr lang="en-US" altLang="en-US" dirty="0"/>
          </a:p>
        </p:txBody>
      </p:sp>
      <p:pic>
        <p:nvPicPr>
          <p:cNvPr id="41990" name="Picture 7">
            <a:extLst>
              <a:ext uri="{FF2B5EF4-FFF2-40B4-BE49-F238E27FC236}">
                <a16:creationId xmlns:a16="http://schemas.microsoft.com/office/drawing/2014/main" id="{2DDE2954-3A5C-4F54-98E3-0AB91A4FB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8" t="24638" r="21741" b="23187"/>
          <a:stretch>
            <a:fillRect/>
          </a:stretch>
        </p:blipFill>
        <p:spPr bwMode="auto">
          <a:xfrm>
            <a:off x="4486656" y="4084320"/>
            <a:ext cx="38052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8">
            <a:extLst>
              <a:ext uri="{FF2B5EF4-FFF2-40B4-BE49-F238E27FC236}">
                <a16:creationId xmlns:a16="http://schemas.microsoft.com/office/drawing/2014/main" id="{4FD47DA0-064D-4BE2-A1F9-45A7C2072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56" y="4150995"/>
            <a:ext cx="22860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E81460-C034-7E27-3865-5C19A1A2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B2A511-128B-3D66-4939-48D6F54D7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38AD128F-4EBB-4F1C-A626-709B9F54B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altLang="en-US" dirty="0"/>
            </a:br>
            <a:r>
              <a:rPr lang="en-US" altLang="en-US" dirty="0"/>
              <a:t>Surface Mount Soldering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47D0CAFB-B8B6-42E7-90E2-AD3D69B9622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34112" y="1462087"/>
            <a:ext cx="4645152" cy="4714876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Because of the small size of the components, preparation is key</a:t>
            </a:r>
          </a:p>
          <a:p>
            <a:r>
              <a:rPr lang="en-US" altLang="en-US" dirty="0"/>
              <a:t>SMD soldering tips:</a:t>
            </a:r>
          </a:p>
          <a:p>
            <a:pPr lvl="1"/>
            <a:r>
              <a:rPr lang="en-US" altLang="en-US" dirty="0"/>
              <a:t>Work on a clean and well-lit surface to prevent you from losing components</a:t>
            </a:r>
          </a:p>
          <a:p>
            <a:pPr lvl="1"/>
            <a:r>
              <a:rPr lang="en-US" altLang="en-US" dirty="0"/>
              <a:t>Use Tweezers or forceps to handle components</a:t>
            </a:r>
          </a:p>
          <a:p>
            <a:pPr lvl="1"/>
            <a:r>
              <a:rPr lang="en-US" altLang="en-US" dirty="0"/>
              <a:t>Secure the board while working</a:t>
            </a:r>
          </a:p>
          <a:p>
            <a:pPr lvl="1"/>
            <a:r>
              <a:rPr lang="en-US" altLang="en-US" dirty="0"/>
              <a:t>Clean and prepare the PCB before soldering</a:t>
            </a:r>
          </a:p>
          <a:p>
            <a:pPr lvl="1"/>
            <a:r>
              <a:rPr lang="en-US" altLang="en-US" dirty="0"/>
              <a:t>Add solder slowly and sparingly</a:t>
            </a: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34821" name="Picture 1" descr="page41image331641808">
            <a:extLst>
              <a:ext uri="{FF2B5EF4-FFF2-40B4-BE49-F238E27FC236}">
                <a16:creationId xmlns:a16="http://schemas.microsoft.com/office/drawing/2014/main" id="{67649A2A-DC26-4F17-BCFC-F290B8B49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884" y="4133641"/>
            <a:ext cx="3209147" cy="24068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page41image331642080">
            <a:extLst>
              <a:ext uri="{FF2B5EF4-FFF2-40B4-BE49-F238E27FC236}">
                <a16:creationId xmlns:a16="http://schemas.microsoft.com/office/drawing/2014/main" id="{76B18289-2417-4C19-959C-409AF6390F3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566" y="1594434"/>
            <a:ext cx="3605784" cy="24068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4C8208-EC20-57EC-03FA-7583CA055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C03D25-9846-D9B3-96F7-BC0DB1CB4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353E8-5950-DA2F-76BD-6F8484B81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5FD05E-0E5F-B2D9-438E-5F1AD951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Magnification and 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5230F-93A0-6A87-66AA-100F88596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562" y="1621536"/>
            <a:ext cx="4514850" cy="4592003"/>
          </a:xfrm>
        </p:spPr>
        <p:txBody>
          <a:bodyPr>
            <a:normAutofit/>
          </a:bodyPr>
          <a:lstStyle/>
          <a:p>
            <a:r>
              <a:rPr lang="en-US" dirty="0"/>
              <a:t>Work somewhere with adequate overhead lighting or use a benchtop light source</a:t>
            </a:r>
          </a:p>
          <a:p>
            <a:r>
              <a:rPr lang="en-US" dirty="0"/>
              <a:t>Have a hands-free magnifier or camera/microscope</a:t>
            </a:r>
          </a:p>
          <a:p>
            <a:pPr lvl="1"/>
            <a:r>
              <a:rPr lang="en-US" dirty="0"/>
              <a:t> Headband-mounted magnifiers are great</a:t>
            </a:r>
          </a:p>
          <a:p>
            <a:r>
              <a:rPr lang="en-US" dirty="0"/>
              <a:t>Document-style webcams with a good zoom work well with a laptop or </a:t>
            </a:r>
            <a:r>
              <a:rPr lang="en-US" dirty="0" err="1"/>
              <a:t>moniror</a:t>
            </a:r>
            <a:endParaRPr lang="en-US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B741F110-E1AD-C69B-02F7-21B0634003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9"/>
          <a:stretch>
            <a:fillRect/>
          </a:stretch>
        </p:blipFill>
        <p:spPr>
          <a:xfrm>
            <a:off x="4791456" y="1706971"/>
            <a:ext cx="4190982" cy="4198502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C2EA6-59B1-BF54-0293-047193D31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86EAF58-1781-9E16-2F9B-C54D9FE17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  <p:extLst>
      <p:ext uri="{BB962C8B-B14F-4D97-AF65-F5344CB8AC3E}">
        <p14:creationId xmlns:p14="http://schemas.microsoft.com/office/powerpoint/2010/main" val="573779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BF6C8-5CC4-0E98-EB8E-D0A49FF2A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515200-C726-45F9-61A3-1F68B0AB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the PCB surface for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78ADD-9E3F-3904-327E-3464B183E4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553" y="1825625"/>
            <a:ext cx="4443983" cy="4584573"/>
          </a:xfrm>
        </p:spPr>
        <p:txBody>
          <a:bodyPr>
            <a:normAutofit fontScale="92500"/>
          </a:bodyPr>
          <a:lstStyle/>
          <a:p>
            <a:r>
              <a:rPr lang="en-US" dirty="0"/>
              <a:t>Make sure the board is clean and free of foreign matter</a:t>
            </a:r>
          </a:p>
          <a:p>
            <a:r>
              <a:rPr lang="en-US" dirty="0"/>
              <a:t>May need to clean the surface of the board using a brush and isopropyl alcohol</a:t>
            </a:r>
          </a:p>
          <a:p>
            <a:pPr lvl="1"/>
            <a:r>
              <a:rPr lang="en-US" dirty="0"/>
              <a:t>70% ok, but 90%+ is better</a:t>
            </a:r>
          </a:p>
          <a:p>
            <a:r>
              <a:rPr lang="en-US" dirty="0"/>
              <a:t>If your solder does not have flux core, be sure to add flux</a:t>
            </a:r>
          </a:p>
          <a:p>
            <a:pPr lvl="1"/>
            <a:r>
              <a:rPr lang="en-US" dirty="0"/>
              <a:t>Additional flux can sometimes help, (even with rosin core flux solder )</a:t>
            </a:r>
          </a:p>
          <a:p>
            <a:endParaRPr lang="en-US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CC3326D3-ABD1-0908-805B-834C52D527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0631" y="2601554"/>
            <a:ext cx="4352925" cy="3264363"/>
          </a:xfrm>
        </p:spPr>
      </p:pic>
      <p:pic>
        <p:nvPicPr>
          <p:cNvPr id="1026" name="Picture 2" descr="Flux - Rosin Mildly Activated (RMA)">
            <a:extLst>
              <a:ext uri="{FF2B5EF4-FFF2-40B4-BE49-F238E27FC236}">
                <a16:creationId xmlns:a16="http://schemas.microsoft.com/office/drawing/2014/main" id="{1FBB38D7-7E00-3AAA-D033-757D13CE5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328" y="1703705"/>
            <a:ext cx="21945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992CB-99A7-37FB-83CE-B0969B0DB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LSU rev20260119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C86CCCF-6021-4372-092E-0D8347CB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L08.01</a:t>
            </a:r>
          </a:p>
        </p:txBody>
      </p:sp>
    </p:spTree>
    <p:extLst>
      <p:ext uri="{BB962C8B-B14F-4D97-AF65-F5344CB8AC3E}">
        <p14:creationId xmlns:p14="http://schemas.microsoft.com/office/powerpoint/2010/main" val="3740691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3658</TotalTime>
  <Words>1233</Words>
  <Application>Microsoft Office PowerPoint</Application>
  <PresentationFormat>On-screen Show (4:3)</PresentationFormat>
  <Paragraphs>163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Working with Surface Mount Components</vt:lpstr>
      <vt:lpstr>Surface Mount Technology</vt:lpstr>
      <vt:lpstr>Surface Mount Soldering</vt:lpstr>
      <vt:lpstr>Two-terminal SMD</vt:lpstr>
      <vt:lpstr>Multi-terminal SMD</vt:lpstr>
      <vt:lpstr>Prototyping with Surface Mounted Device (SMD) components</vt:lpstr>
      <vt:lpstr> Surface Mount Soldering</vt:lpstr>
      <vt:lpstr>Use Magnification and Lighting</vt:lpstr>
      <vt:lpstr>Prepare the PCB surface for work</vt:lpstr>
      <vt:lpstr>Secure your work</vt:lpstr>
      <vt:lpstr>Solder Tips and Solder Size</vt:lpstr>
      <vt:lpstr>Remove components from packaging</vt:lpstr>
      <vt:lpstr>Add solder to a single pad of the component</vt:lpstr>
      <vt:lpstr>Placing the Component</vt:lpstr>
      <vt:lpstr>Remelting the solder</vt:lpstr>
      <vt:lpstr>Soldering the second pad</vt:lpstr>
      <vt:lpstr>Good SMT Joints</vt:lpstr>
      <vt:lpstr>Multi-terminal or Multi-Pin components</vt:lpstr>
      <vt:lpstr>Completing  soldering the remaining the pins</vt:lpstr>
      <vt:lpstr>Correcting Bridged Pins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Student Ballooning Course</dc:title>
  <dc:creator>Aaron P Ryan</dc:creator>
  <cp:lastModifiedBy>Aaron P Ryan</cp:lastModifiedBy>
  <cp:revision>44</cp:revision>
  <dcterms:created xsi:type="dcterms:W3CDTF">2021-08-10T15:07:14Z</dcterms:created>
  <dcterms:modified xsi:type="dcterms:W3CDTF">2026-01-22T21:22:04Z</dcterms:modified>
</cp:coreProperties>
</file>