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59" r:id="rId13"/>
    <p:sldId id="270" r:id="rId14"/>
    <p:sldId id="268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03E1C-1561-47EB-930F-BC1F315113E9}" v="2" dt="2026-01-15T14:30:43.0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P Ryan" userId="5800b0af-ccc7-481a-8028-7d5ba34bc007" providerId="ADAL" clId="{0D235256-6C71-4A40-B77C-90CCA2CFB605}"/>
    <pc:docChg chg="undo custSel addSld delSld modSld sldOrd">
      <pc:chgData name="Aaron P Ryan" userId="5800b0af-ccc7-481a-8028-7d5ba34bc007" providerId="ADAL" clId="{0D235256-6C71-4A40-B77C-90CCA2CFB605}" dt="2026-01-21T18:02:44.019" v="2743" actId="20577"/>
      <pc:docMkLst>
        <pc:docMk/>
      </pc:docMkLst>
      <pc:sldChg chg="addSp delSp modSp add del mod">
        <pc:chgData name="Aaron P Ryan" userId="5800b0af-ccc7-481a-8028-7d5ba34bc007" providerId="ADAL" clId="{0D235256-6C71-4A40-B77C-90CCA2CFB605}" dt="2026-01-15T14:26:47.100" v="2394" actId="478"/>
        <pc:sldMkLst>
          <pc:docMk/>
          <pc:sldMk cId="0" sldId="256"/>
        </pc:sldMkLst>
        <pc:spChg chg="add mod">
          <ac:chgData name="Aaron P Ryan" userId="5800b0af-ccc7-481a-8028-7d5ba34bc007" providerId="ADAL" clId="{0D235256-6C71-4A40-B77C-90CCA2CFB605}" dt="2026-01-15T14:26:47.100" v="2394" actId="478"/>
          <ac:spMkLst>
            <pc:docMk/>
            <pc:sldMk cId="0" sldId="256"/>
            <ac:spMk id="3" creationId="{1DD2DC64-C67E-7916-4920-BDB2FB6A0FC9}"/>
          </ac:spMkLst>
        </pc:spChg>
      </pc:sldChg>
      <pc:sldChg chg="add">
        <pc:chgData name="Aaron P Ryan" userId="5800b0af-ccc7-481a-8028-7d5ba34bc007" providerId="ADAL" clId="{0D235256-6C71-4A40-B77C-90CCA2CFB605}" dt="2026-01-14T22:14:54.575" v="2393"/>
        <pc:sldMkLst>
          <pc:docMk/>
          <pc:sldMk cId="0" sldId="257"/>
        </pc:sldMkLst>
      </pc:sldChg>
      <pc:sldChg chg="add">
        <pc:chgData name="Aaron P Ryan" userId="5800b0af-ccc7-481a-8028-7d5ba34bc007" providerId="ADAL" clId="{0D235256-6C71-4A40-B77C-90CCA2CFB605}" dt="2026-01-14T22:14:54.575" v="2393"/>
        <pc:sldMkLst>
          <pc:docMk/>
          <pc:sldMk cId="0" sldId="258"/>
        </pc:sldMkLst>
      </pc:sldChg>
      <pc:sldChg chg="add">
        <pc:chgData name="Aaron P Ryan" userId="5800b0af-ccc7-481a-8028-7d5ba34bc007" providerId="ADAL" clId="{0D235256-6C71-4A40-B77C-90CCA2CFB605}" dt="2026-01-14T22:14:54.575" v="2393"/>
        <pc:sldMkLst>
          <pc:docMk/>
          <pc:sldMk cId="0" sldId="259"/>
        </pc:sldMkLst>
      </pc:sldChg>
      <pc:sldChg chg="modSp add mod">
        <pc:chgData name="Aaron P Ryan" userId="5800b0af-ccc7-481a-8028-7d5ba34bc007" providerId="ADAL" clId="{0D235256-6C71-4A40-B77C-90CCA2CFB605}" dt="2026-01-21T17:59:14.856" v="2614" actId="20577"/>
        <pc:sldMkLst>
          <pc:docMk/>
          <pc:sldMk cId="0" sldId="260"/>
        </pc:sldMkLst>
        <pc:spChg chg="mod">
          <ac:chgData name="Aaron P Ryan" userId="5800b0af-ccc7-481a-8028-7d5ba34bc007" providerId="ADAL" clId="{0D235256-6C71-4A40-B77C-90CCA2CFB605}" dt="2026-01-21T17:59:14.856" v="2614" actId="20577"/>
          <ac:spMkLst>
            <pc:docMk/>
            <pc:sldMk cId="0" sldId="260"/>
            <ac:spMk id="12291" creationId="{C1F1B560-359E-432E-8679-FABB31626E98}"/>
          </ac:spMkLst>
        </pc:spChg>
      </pc:sldChg>
      <pc:sldChg chg="modSp add mod">
        <pc:chgData name="Aaron P Ryan" userId="5800b0af-ccc7-481a-8028-7d5ba34bc007" providerId="ADAL" clId="{0D235256-6C71-4A40-B77C-90CCA2CFB605}" dt="2026-01-21T18:02:44.019" v="2743" actId="20577"/>
        <pc:sldMkLst>
          <pc:docMk/>
          <pc:sldMk cId="0" sldId="261"/>
        </pc:sldMkLst>
        <pc:spChg chg="mod">
          <ac:chgData name="Aaron P Ryan" userId="5800b0af-ccc7-481a-8028-7d5ba34bc007" providerId="ADAL" clId="{0D235256-6C71-4A40-B77C-90CCA2CFB605}" dt="2026-01-21T18:02:44.019" v="2743" actId="20577"/>
          <ac:spMkLst>
            <pc:docMk/>
            <pc:sldMk cId="0" sldId="261"/>
            <ac:spMk id="13315" creationId="{DD449E80-E440-4009-8519-80D70AFA9DA7}"/>
          </ac:spMkLst>
        </pc:spChg>
      </pc:sldChg>
      <pc:sldChg chg="add">
        <pc:chgData name="Aaron P Ryan" userId="5800b0af-ccc7-481a-8028-7d5ba34bc007" providerId="ADAL" clId="{0D235256-6C71-4A40-B77C-90CCA2CFB605}" dt="2026-01-14T22:14:54.575" v="2393"/>
        <pc:sldMkLst>
          <pc:docMk/>
          <pc:sldMk cId="0" sldId="262"/>
        </pc:sldMkLst>
      </pc:sldChg>
      <pc:sldChg chg="add">
        <pc:chgData name="Aaron P Ryan" userId="5800b0af-ccc7-481a-8028-7d5ba34bc007" providerId="ADAL" clId="{0D235256-6C71-4A40-B77C-90CCA2CFB605}" dt="2026-01-14T22:14:54.575" v="2393"/>
        <pc:sldMkLst>
          <pc:docMk/>
          <pc:sldMk cId="0" sldId="263"/>
        </pc:sldMkLst>
      </pc:sldChg>
      <pc:sldChg chg="modSp add mod">
        <pc:chgData name="Aaron P Ryan" userId="5800b0af-ccc7-481a-8028-7d5ba34bc007" providerId="ADAL" clId="{0D235256-6C71-4A40-B77C-90CCA2CFB605}" dt="2026-01-21T17:59:54.264" v="2634" actId="14100"/>
        <pc:sldMkLst>
          <pc:docMk/>
          <pc:sldMk cId="0" sldId="264"/>
        </pc:sldMkLst>
        <pc:spChg chg="mod">
          <ac:chgData name="Aaron P Ryan" userId="5800b0af-ccc7-481a-8028-7d5ba34bc007" providerId="ADAL" clId="{0D235256-6C71-4A40-B77C-90CCA2CFB605}" dt="2026-01-21T17:59:54.264" v="2634" actId="14100"/>
          <ac:spMkLst>
            <pc:docMk/>
            <pc:sldMk cId="0" sldId="264"/>
            <ac:spMk id="16386" creationId="{BBE91980-B405-4558-9CF9-A2EBDA465FF9}"/>
          </ac:spMkLst>
        </pc:spChg>
      </pc:sldChg>
      <pc:sldChg chg="add">
        <pc:chgData name="Aaron P Ryan" userId="5800b0af-ccc7-481a-8028-7d5ba34bc007" providerId="ADAL" clId="{0D235256-6C71-4A40-B77C-90CCA2CFB605}" dt="2026-01-14T22:14:54.575" v="2393"/>
        <pc:sldMkLst>
          <pc:docMk/>
          <pc:sldMk cId="0" sldId="265"/>
        </pc:sldMkLst>
      </pc:sldChg>
      <pc:sldChg chg="modSp add mod">
        <pc:chgData name="Aaron P Ryan" userId="5800b0af-ccc7-481a-8028-7d5ba34bc007" providerId="ADAL" clId="{0D235256-6C71-4A40-B77C-90CCA2CFB605}" dt="2026-01-21T18:01:16.806" v="2711" actId="20577"/>
        <pc:sldMkLst>
          <pc:docMk/>
          <pc:sldMk cId="3729650853" sldId="266"/>
        </pc:sldMkLst>
        <pc:spChg chg="mod">
          <ac:chgData name="Aaron P Ryan" userId="5800b0af-ccc7-481a-8028-7d5ba34bc007" providerId="ADAL" clId="{0D235256-6C71-4A40-B77C-90CCA2CFB605}" dt="2026-01-21T18:01:16.806" v="2711" actId="20577"/>
          <ac:spMkLst>
            <pc:docMk/>
            <pc:sldMk cId="3729650853" sldId="266"/>
            <ac:spMk id="3" creationId="{EBEB30E1-7CBD-4C36-A772-8E162B8B67D4}"/>
          </ac:spMkLst>
        </pc:spChg>
      </pc:sldChg>
      <pc:sldChg chg="modSp add mod">
        <pc:chgData name="Aaron P Ryan" userId="5800b0af-ccc7-481a-8028-7d5ba34bc007" providerId="ADAL" clId="{0D235256-6C71-4A40-B77C-90CCA2CFB605}" dt="2026-01-21T18:00:14.875" v="2645" actId="20577"/>
        <pc:sldMkLst>
          <pc:docMk/>
          <pc:sldMk cId="1862630945" sldId="267"/>
        </pc:sldMkLst>
        <pc:spChg chg="mod">
          <ac:chgData name="Aaron P Ryan" userId="5800b0af-ccc7-481a-8028-7d5ba34bc007" providerId="ADAL" clId="{0D235256-6C71-4A40-B77C-90CCA2CFB605}" dt="2026-01-21T18:00:12.231" v="2644" actId="20577"/>
          <ac:spMkLst>
            <pc:docMk/>
            <pc:sldMk cId="1862630945" sldId="267"/>
            <ac:spMk id="2" creationId="{F62D9D85-9C73-43C3-B1C4-02B5C6D15D08}"/>
          </ac:spMkLst>
        </pc:spChg>
        <pc:spChg chg="mod">
          <ac:chgData name="Aaron P Ryan" userId="5800b0af-ccc7-481a-8028-7d5ba34bc007" providerId="ADAL" clId="{0D235256-6C71-4A40-B77C-90CCA2CFB605}" dt="2026-01-21T18:00:14.875" v="2645" actId="20577"/>
          <ac:spMkLst>
            <pc:docMk/>
            <pc:sldMk cId="1862630945" sldId="267"/>
            <ac:spMk id="3" creationId="{04C222E4-6054-4126-A06A-CC730A6CF6D9}"/>
          </ac:spMkLst>
        </pc:spChg>
      </pc:sldChg>
      <pc:sldChg chg="modSp add mod">
        <pc:chgData name="Aaron P Ryan" userId="5800b0af-ccc7-481a-8028-7d5ba34bc007" providerId="ADAL" clId="{0D235256-6C71-4A40-B77C-90CCA2CFB605}" dt="2026-01-15T14:29:58.799" v="2588" actId="20577"/>
        <pc:sldMkLst>
          <pc:docMk/>
          <pc:sldMk cId="3161010410" sldId="268"/>
        </pc:sldMkLst>
        <pc:spChg chg="mod">
          <ac:chgData name="Aaron P Ryan" userId="5800b0af-ccc7-481a-8028-7d5ba34bc007" providerId="ADAL" clId="{0D235256-6C71-4A40-B77C-90CCA2CFB605}" dt="2026-01-15T14:29:58.799" v="2588" actId="20577"/>
          <ac:spMkLst>
            <pc:docMk/>
            <pc:sldMk cId="3161010410" sldId="268"/>
            <ac:spMk id="3" creationId="{AC25BC96-0705-446B-B8F9-C94E5732A0FB}"/>
          </ac:spMkLst>
        </pc:spChg>
      </pc:sldChg>
      <pc:sldChg chg="add">
        <pc:chgData name="Aaron P Ryan" userId="5800b0af-ccc7-481a-8028-7d5ba34bc007" providerId="ADAL" clId="{0D235256-6C71-4A40-B77C-90CCA2CFB605}" dt="2026-01-14T22:14:54.575" v="2393"/>
        <pc:sldMkLst>
          <pc:docMk/>
          <pc:sldMk cId="0" sldId="269"/>
        </pc:sldMkLst>
      </pc:sldChg>
      <pc:sldChg chg="add">
        <pc:chgData name="Aaron P Ryan" userId="5800b0af-ccc7-481a-8028-7d5ba34bc007" providerId="ADAL" clId="{0D235256-6C71-4A40-B77C-90CCA2CFB605}" dt="2026-01-14T22:14:54.575" v="2393"/>
        <pc:sldMkLst>
          <pc:docMk/>
          <pc:sldMk cId="0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L07.05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0959220-177E-4D12-B317-777F1686CA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US" sz="4400" dirty="0"/>
              <a:t>Drawing System Diagrams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2DC64-C67E-7916-4920-BDB2FB6A0F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3E3A6-5E73-4FCA-ADF7-4CCC8399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Detailing Subsystems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B30E1-7CBD-4C36-A772-8E162B8B6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Remember from System Design, we will have multiple levels of detail for system drawings</a:t>
            </a:r>
          </a:p>
          <a:p>
            <a:r>
              <a:rPr lang="en-US" dirty="0"/>
              <a:t>Each of the previous subsystems would have more detailed drawings</a:t>
            </a:r>
          </a:p>
          <a:p>
            <a:r>
              <a:rPr lang="en-US" dirty="0"/>
              <a:t>As you develop your design and requirements, you should develop more detailed system drawings</a:t>
            </a:r>
          </a:p>
          <a:p>
            <a:r>
              <a:rPr lang="en-US" dirty="0"/>
              <a:t>System drawings help you identify the interfaces and may point out an interface you have missed</a:t>
            </a:r>
          </a:p>
          <a:p>
            <a:r>
              <a:rPr lang="en-US" dirty="0"/>
              <a:t>A good rule of thumb is 3 iterations of system diagram in increasing detail</a:t>
            </a:r>
          </a:p>
          <a:p>
            <a:pPr lvl="1"/>
            <a:r>
              <a:rPr lang="en-US" dirty="0"/>
              <a:t> High-Level System overview</a:t>
            </a:r>
          </a:p>
          <a:p>
            <a:pPr lvl="1"/>
            <a:r>
              <a:rPr lang="en-US" dirty="0"/>
              <a:t>Subsystem functional version</a:t>
            </a:r>
          </a:p>
          <a:p>
            <a:pPr lvl="1"/>
            <a:r>
              <a:rPr lang="en-US" dirty="0"/>
              <a:t>Refined Subsystem with detailed components and interfaces</a:t>
            </a:r>
          </a:p>
          <a:p>
            <a:r>
              <a:rPr lang="en-US" dirty="0"/>
              <a:t>More complex subsystems may need additional detailed levels, and simpler systems may not need as many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E55F5-6285-4EE1-A909-FCA87BAC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A09C5-3BD9-4767-8005-0EFBE3DE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L07.05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3BCF9-0AEF-480E-875B-15991705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74BE-CC44-4753-B7F5-B70E6FC1BB7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65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CF6CE5D-CDC0-4152-8258-23B9D42CE8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90500"/>
            <a:ext cx="6489700" cy="8636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System Level Drawing Example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2C3818-8887-46DE-A9DC-F7F718C49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LSU rev20260112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CE5AD9-874A-475F-89C3-8BE1E9C4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L07.05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7DCE0E-A972-475B-888C-258DAA81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C16BD-8A67-41E9-BC28-48B692400F0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66AE5B4C-D696-466F-96CB-BEBE6F24F1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87068"/>
            <a:ext cx="6400800" cy="41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A7D6724-713D-47C0-A37B-F2BB57404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4490" y="190500"/>
            <a:ext cx="6275020" cy="1143000"/>
          </a:xfrm>
        </p:spPr>
        <p:txBody>
          <a:bodyPr/>
          <a:lstStyle/>
          <a:p>
            <a:r>
              <a:rPr lang="en-US" altLang="en-US"/>
              <a:t>Subsystem Level Example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C298F4-D196-42A6-BF93-61F91249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LSU rev20260112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1D508E-317D-4471-9DCA-5E0DFEC3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L07.05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E70B19-055F-44E7-8BDA-1EA28269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135F2B-4A19-4547-9322-12526235A97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36C8808F-B3B1-4495-9887-6384611DAC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44902"/>
            <a:ext cx="7772400" cy="225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90530A5-C5CA-4B87-A2AB-384A8BE45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0050" y="152400"/>
            <a:ext cx="5803900" cy="743744"/>
          </a:xfrm>
        </p:spPr>
        <p:txBody>
          <a:bodyPr/>
          <a:lstStyle/>
          <a:p>
            <a:r>
              <a:rPr lang="en-US" altLang="en-US" sz="3600" dirty="0"/>
              <a:t>Refined Subsystem Example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BB91BC-5087-447F-B429-2E862BEC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LSU rev20260112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F0987C-1786-41EB-B4FC-7FB4D35A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L07.05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A035B0-0AD0-42AB-B0A7-9A252C49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9699A-0C3A-4648-B091-1909DAF665D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00AD520C-6212-4999-879A-1C765BFBF3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28673"/>
            <a:ext cx="7772400" cy="34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4BE9-721D-49B5-BC25-C83AC762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</a:t>
            </a:r>
            <a:r>
              <a:rPr lang="en-US" dirty="0" err="1"/>
              <a:t>Readibility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5BC96-0705-446B-B8F9-C94E5732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 not try to squeeze too much information into a single drawing</a:t>
            </a:r>
          </a:p>
          <a:p>
            <a:pPr lvl="1"/>
            <a:r>
              <a:rPr lang="en-US" dirty="0"/>
              <a:t>Give subsystems individual drawings</a:t>
            </a:r>
          </a:p>
          <a:p>
            <a:pPr lvl="1"/>
            <a:r>
              <a:rPr lang="en-US" dirty="0"/>
              <a:t>Can spread interfaces across multiple drawings</a:t>
            </a:r>
          </a:p>
          <a:p>
            <a:pPr lvl="2"/>
            <a:r>
              <a:rPr lang="en-US" dirty="0"/>
              <a:t>Could have multiple versions of the system-level diagram for different sets of interfaces</a:t>
            </a:r>
          </a:p>
          <a:p>
            <a:r>
              <a:rPr lang="en-US" dirty="0"/>
              <a:t>Show connections to outside systems</a:t>
            </a:r>
          </a:p>
          <a:p>
            <a:pPr lvl="1"/>
            <a:r>
              <a:rPr lang="en-US" dirty="0"/>
              <a:t>A control signal coming from a sensor subsystem</a:t>
            </a:r>
          </a:p>
          <a:p>
            <a:pPr lvl="1"/>
            <a:r>
              <a:rPr lang="en-US" dirty="0"/>
              <a:t>Do not need to draw the entire control system on the sensor drawing, but show the details of where the controls connect inside the sensor subsystem</a:t>
            </a:r>
          </a:p>
          <a:p>
            <a:r>
              <a:rPr lang="en-US" dirty="0"/>
              <a:t>Try to vary line style as well as color and include a legend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1E88A-A87B-4424-BA9F-1F92D8B7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F138B-00FC-4675-955F-1ABA23187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L07.05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27090-9D8E-429D-95D6-06A335C5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74BE-CC44-4753-B7F5-B70E6FC1BB7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010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9D85-9C73-43C3-B1C4-02B5C6D15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Software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222E4-6054-4126-A06A-CC730A6C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 using the same software for flowcharts</a:t>
            </a:r>
          </a:p>
          <a:p>
            <a:r>
              <a:rPr lang="en-US" dirty="0"/>
              <a:t>Microsoft Office Suite: Visio works well</a:t>
            </a:r>
          </a:p>
          <a:p>
            <a:r>
              <a:rPr lang="en-US" dirty="0"/>
              <a:t>Google Drawings</a:t>
            </a:r>
          </a:p>
          <a:p>
            <a:r>
              <a:rPr lang="en-US" dirty="0"/>
              <a:t>Draw.io</a:t>
            </a:r>
          </a:p>
          <a:p>
            <a:r>
              <a:rPr lang="en-US" dirty="0"/>
              <a:t>Choose something with predefined blocks and arrow connectors rather than image editing software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B8408-13A6-474E-80C1-76F94ADE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EF6A7-39A4-41AC-BF4D-4762F1AB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L07.05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DBF0E-EA8E-456F-9E67-93B02AAA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74BE-CC44-4753-B7F5-B70E6FC1BB7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63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DF5F8-8839-4CC7-9D95-2ED11177A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5B682-AA7E-488A-9BC6-88E7B4FC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L07.05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4B45D-B2A7-4066-8025-D74E4E11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2993-C426-468B-8691-841D3A7CD9B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4537E14-AE78-4A27-968D-01B4F447A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260808"/>
            <a:ext cx="61722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Basic Steps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0523F53-ABFA-46D5-9D0F-0C9CE5A7A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94844"/>
            <a:ext cx="8077200" cy="4601155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/>
              <a:t>Identify all major subsystems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Derived from your project goal, objectives and requirements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/>
              <a:t>Identify all interfaces between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These are either relationships or real connections between components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/>
              <a:t>Produce your drawing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Components are labeled boxes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Interfaces are arrowed lines keyed to the interface function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Keep your layout as straight forward as possible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0C0FD-49A9-41EE-9F40-586462AA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3BD61-D947-4DA6-8FDE-FDA67C53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L07.05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E6709-3F90-4C73-8656-9ED022ED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89B0-5560-42EA-B3A2-A766156376B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E600A2D7-08D2-43C8-9146-B594932DF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4602" y="381000"/>
            <a:ext cx="5967956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Identify </a:t>
            </a:r>
            <a:r>
              <a:rPr lang="en-US" altLang="en-US" sz="4000" dirty="0" err="1"/>
              <a:t>Subsytems</a:t>
            </a:r>
            <a:r>
              <a:rPr lang="en-US" altLang="en-US" sz="4000" dirty="0"/>
              <a:t> and Components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FFADBA5-7E24-4C26-8B1C-1F148E7E4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34602"/>
            <a:ext cx="8534400" cy="47137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Components are based upon the project goal, objectives, requirements, and level of detail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For example, system level (High Level) diagram our components would be our subsystems: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Requirement: Measure Something -&gt; </a:t>
            </a:r>
            <a:r>
              <a:rPr lang="en-US" altLang="en-US" sz="2000" dirty="0">
                <a:solidFill>
                  <a:schemeClr val="hlink"/>
                </a:solidFill>
              </a:rPr>
              <a:t>Sensor Subsystem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Requirement: Store Data for analysis -&gt; </a:t>
            </a:r>
            <a:r>
              <a:rPr lang="en-US" altLang="en-US" sz="2000" dirty="0">
                <a:solidFill>
                  <a:schemeClr val="hlink"/>
                </a:solidFill>
              </a:rPr>
              <a:t>Data Archive Subsystem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For your payload to operate by itself during flight you need a </a:t>
            </a:r>
            <a:r>
              <a:rPr lang="en-US" altLang="en-US" sz="2000" dirty="0">
                <a:solidFill>
                  <a:schemeClr val="hlink"/>
                </a:solidFill>
              </a:rPr>
              <a:t>Control Subsystem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Requirement: Provide Payload Power -&gt; </a:t>
            </a:r>
            <a:r>
              <a:rPr lang="en-US" altLang="en-US" sz="2000" dirty="0">
                <a:solidFill>
                  <a:schemeClr val="hlink"/>
                </a:solidFill>
              </a:rPr>
              <a:t>Power Subsystem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Requirement: Maintain payload integrity through flight -&gt; </a:t>
            </a:r>
            <a:r>
              <a:rPr lang="en-US" altLang="en-US" sz="2000" dirty="0">
                <a:solidFill>
                  <a:schemeClr val="hlink"/>
                </a:solidFill>
              </a:rPr>
              <a:t>Mechanical Support Subsystem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Requirement: Maintain components within operating temperature -&gt; </a:t>
            </a:r>
            <a:r>
              <a:rPr lang="en-US" altLang="en-US" sz="2000" dirty="0">
                <a:solidFill>
                  <a:schemeClr val="hlink"/>
                </a:solidFill>
              </a:rPr>
              <a:t>Thermal Control Subsystem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Requirement: Control system from the ground -&gt; </a:t>
            </a:r>
            <a:r>
              <a:rPr lang="en-US" altLang="en-US" sz="2000" dirty="0">
                <a:solidFill>
                  <a:schemeClr val="hlink"/>
                </a:solidFill>
              </a:rPr>
              <a:t>Ground Support Subsystem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Different kinds of subsystems may be required based on the goals and objectives of the project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B717CB-E872-45B7-ABFD-ECCD81A5C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93B4AF-14E9-4311-A0B6-4AD5AD703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L07.05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7419A5-53ED-44CE-93B3-1002E4A9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73F8-60D9-44F9-B6B2-83520373F2D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9F6874B-5E2E-4859-A398-8A40D1B18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0" y="294743"/>
            <a:ext cx="64770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Example System Level Drawing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1F1B560-359E-432E-8679-FABB31626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42552"/>
            <a:ext cx="3124200" cy="470584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Each sub-system has its own box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Components are arranged in a way to show their connections to other components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Components do not need to be drawn in their physical arrangement</a:t>
            </a:r>
          </a:p>
          <a:p>
            <a:pPr lvl="1"/>
            <a:r>
              <a:rPr lang="en-US" altLang="en-US" dirty="0"/>
              <a:t>But it is often useful group items in major categories like ground and flight systems</a:t>
            </a:r>
            <a:endParaRPr lang="en-US" altLang="en-US" sz="2800" dirty="0"/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48ECB93E-5CDA-4E7E-B0A4-3B840D7BA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70" y="1417638"/>
            <a:ext cx="5800725" cy="41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F9EA7-2220-4449-9CCF-5F83B9DD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42A60-E297-445E-BBD1-AD780E4B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L07.05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E8B19-E3FA-4670-AEE5-8DCED261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EC62-567E-47E5-9CC5-AE45307F4B8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39380E3A-F8D1-4D03-8D36-264FA9215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578" y="304800"/>
            <a:ext cx="61722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Determine the interfaces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D449E80-E440-4009-8519-80D70AFA9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6659" y="1820849"/>
            <a:ext cx="8534400" cy="47323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Interfaces are the “connections” between the systems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Could be a physical connection (e.g. wire, mechanical)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Could be an electrical signal (e.g. Serial, radio signal)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Not a wiring diagram showing </a:t>
            </a:r>
            <a:r>
              <a:rPr lang="en-US" altLang="en-US"/>
              <a:t>all connections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Each type of interface should be represented by a different kind of line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Each interface should be labeled according to its specific characteristics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Arrows on the ends of the line indicate flow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For example: Electrical power is usually 1 way, communications are often bidirectional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514B942-4D89-4898-9497-1E9411B64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DAF8A15-9F6E-4464-BF7C-DC2258395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L07.05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7A43F39-A8EF-4489-8CFB-90515597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E912-C262-4F44-8A8C-E12EF4301C8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0680DA1-0C8B-47B9-9FBF-AA0724A7A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266701"/>
            <a:ext cx="6172200" cy="1073094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Example Interface Representations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52D6773-5DA4-49B6-AA38-574836C34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796994"/>
            <a:ext cx="3810000" cy="4299005"/>
          </a:xfrm>
        </p:spPr>
        <p:txBody>
          <a:bodyPr>
            <a:normAutofit fontScale="92500"/>
          </a:bodyPr>
          <a:lstStyle/>
          <a:p>
            <a:r>
              <a:rPr lang="en-US" altLang="en-US" sz="2800" dirty="0"/>
              <a:t>Use different line styles different interfaces types</a:t>
            </a:r>
          </a:p>
          <a:p>
            <a:pPr lvl="1"/>
            <a:r>
              <a:rPr lang="en-US" altLang="en-US" sz="2400" dirty="0"/>
              <a:t>Power</a:t>
            </a:r>
          </a:p>
          <a:p>
            <a:pPr lvl="1"/>
            <a:r>
              <a:rPr lang="en-US" altLang="en-US" sz="2400" dirty="0"/>
              <a:t>Data</a:t>
            </a:r>
          </a:p>
          <a:p>
            <a:pPr lvl="1"/>
            <a:r>
              <a:rPr lang="en-US" altLang="en-US" sz="2400" dirty="0"/>
              <a:t>Control</a:t>
            </a:r>
          </a:p>
          <a:p>
            <a:pPr lvl="1"/>
            <a:r>
              <a:rPr lang="en-US" altLang="en-US" sz="2400" dirty="0"/>
              <a:t>Mechanical</a:t>
            </a:r>
          </a:p>
          <a:p>
            <a:pPr lvl="1"/>
            <a:r>
              <a:rPr lang="en-US" altLang="en-US" sz="2400" dirty="0"/>
              <a:t>Thermal</a:t>
            </a:r>
          </a:p>
          <a:p>
            <a:r>
              <a:rPr lang="en-US" altLang="en-US" sz="2800" dirty="0"/>
              <a:t>Interface flow</a:t>
            </a:r>
          </a:p>
          <a:p>
            <a:pPr lvl="1"/>
            <a:r>
              <a:rPr lang="en-US" altLang="en-US" sz="2400" dirty="0"/>
              <a:t>To component</a:t>
            </a:r>
          </a:p>
          <a:p>
            <a:pPr lvl="1"/>
            <a:r>
              <a:rPr lang="en-US" altLang="en-US" sz="2400" dirty="0"/>
              <a:t>From component</a:t>
            </a:r>
          </a:p>
          <a:p>
            <a:pPr lvl="1"/>
            <a:r>
              <a:rPr lang="en-US" altLang="en-US" sz="2400" dirty="0"/>
              <a:t>Bi-directional</a:t>
            </a:r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502FE5F2-1095-42EA-842B-74AB2EF77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471" y="2741213"/>
            <a:ext cx="3886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52CBDA99-58B5-4249-B758-25D32F2A2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471" y="3079143"/>
            <a:ext cx="3886200" cy="0"/>
          </a:xfrm>
          <a:prstGeom prst="line">
            <a:avLst/>
          </a:prstGeom>
          <a:noFill/>
          <a:ln w="2032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3134B469-B9BD-4E33-92CD-4498C3E1F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471" y="3472732"/>
            <a:ext cx="388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DF84A297-CD63-4D00-8AC3-E57EFA4D1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471" y="3853733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937460B6-C92C-408F-8512-9E30182FE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471" y="4239371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EA2EFB03-D969-444E-8E77-C53CB5932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939085"/>
            <a:ext cx="3886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56E18E78-4F52-439B-8997-58BAD7E82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261113"/>
            <a:ext cx="3886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AECDE8A4-9565-4212-B955-66D4497E7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718313"/>
            <a:ext cx="3886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99597-49F3-426C-92FB-539E77EE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1768A-EE5A-413D-9A1E-25707A9B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L07.05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E2D63-2B89-4747-8367-FD2ED0BE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54E2-D196-4BE7-9E55-8F3E7720315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58AE5A1B-93DD-4FB3-B569-8C16FC418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0" y="298450"/>
            <a:ext cx="64770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Add the interfaces</a:t>
            </a:r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C5957F05-28FC-41DA-B048-76A7A36E2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143000"/>
            <a:ext cx="71850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C9612-A41F-4A87-BB09-F61119AC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11CC0-C942-47BF-A94A-16B597E6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L07.05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CE948-F3DD-40C8-9C5D-08DC1133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AEB7-6FD5-4AF4-BBAF-3AF34FE554A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BE91980-B405-4558-9CF9-A2EBDA465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648" y="257175"/>
            <a:ext cx="573024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Indicate the direction of interface flow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760DD0AD-0604-4801-8ED3-2AA7BD37D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160463"/>
            <a:ext cx="7185025" cy="51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2DC71-3657-42F6-B0E5-2B308C59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A262E-5129-49B1-AA3B-D18DD24A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L07.05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99AA0-5639-473D-839D-9FD2D324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4A35-FBE2-4A4B-AAAA-7AA6A800BD7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FE74C4E-02C4-459D-835B-D5748C15F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273050"/>
            <a:ext cx="64770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Add labels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66AFA0BC-13C9-4C7B-AB6C-38807507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141413"/>
            <a:ext cx="7221538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3303</TotalTime>
  <Words>651</Words>
  <Application>Microsoft Office PowerPoint</Application>
  <PresentationFormat>On-screen Show (4:3)</PresentationFormat>
  <Paragraphs>119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Drawing System Diagrams</vt:lpstr>
      <vt:lpstr>Basic Steps</vt:lpstr>
      <vt:lpstr>Identify Subsytems and Components</vt:lpstr>
      <vt:lpstr>Example System Level Drawing</vt:lpstr>
      <vt:lpstr>Determine the interfaces</vt:lpstr>
      <vt:lpstr>Example Interface Representations</vt:lpstr>
      <vt:lpstr>Add the interfaces</vt:lpstr>
      <vt:lpstr>Indicate the direction of interface flow</vt:lpstr>
      <vt:lpstr>Add labels</vt:lpstr>
      <vt:lpstr>Detailing Subsystems</vt:lpstr>
      <vt:lpstr>System Level Drawing Example</vt:lpstr>
      <vt:lpstr>Subsystem Level Example</vt:lpstr>
      <vt:lpstr>Refined Subsystem Example</vt:lpstr>
      <vt:lpstr>Drawing Readibility</vt:lpstr>
      <vt:lpstr>Drawing Software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44</cp:revision>
  <dcterms:created xsi:type="dcterms:W3CDTF">2021-08-10T15:07:14Z</dcterms:created>
  <dcterms:modified xsi:type="dcterms:W3CDTF">2026-01-21T18:02:47Z</dcterms:modified>
</cp:coreProperties>
</file>