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1" r:id="rId4"/>
    <p:sldId id="265" r:id="rId5"/>
    <p:sldId id="271" r:id="rId6"/>
    <p:sldId id="272" r:id="rId7"/>
    <p:sldId id="264" r:id="rId8"/>
    <p:sldId id="267" r:id="rId9"/>
    <p:sldId id="258" r:id="rId10"/>
    <p:sldId id="273" r:id="rId11"/>
    <p:sldId id="268" r:id="rId12"/>
    <p:sldId id="259" r:id="rId13"/>
    <p:sldId id="269" r:id="rId14"/>
    <p:sldId id="260" r:id="rId15"/>
    <p:sldId id="27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5863D-F0CB-4CF5-9C5C-68B549357884}" v="8" dt="2026-01-21T17:56:27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P Ryan" userId="5800b0af-ccc7-481a-8028-7d5ba34bc007" providerId="ADAL" clId="{0D235256-6C71-4A40-B77C-90CCA2CFB605}"/>
    <pc:docChg chg="undo custSel addSld delSld modSld sldOrd">
      <pc:chgData name="Aaron P Ryan" userId="5800b0af-ccc7-481a-8028-7d5ba34bc007" providerId="ADAL" clId="{0D235256-6C71-4A40-B77C-90CCA2CFB605}" dt="2026-01-21T17:58:12.247" v="4149" actId="27636"/>
      <pc:docMkLst>
        <pc:docMk/>
      </pc:docMkLst>
      <pc:sldChg chg="addSp delSp modSp add del mod">
        <pc:chgData name="Aaron P Ryan" userId="5800b0af-ccc7-481a-8028-7d5ba34bc007" providerId="ADAL" clId="{0D235256-6C71-4A40-B77C-90CCA2CFB605}" dt="2026-01-15T13:54:21.039" v="2407" actId="478"/>
        <pc:sldMkLst>
          <pc:docMk/>
          <pc:sldMk cId="0" sldId="256"/>
        </pc:sldMkLst>
        <pc:spChg chg="add mod">
          <ac:chgData name="Aaron P Ryan" userId="5800b0af-ccc7-481a-8028-7d5ba34bc007" providerId="ADAL" clId="{0D235256-6C71-4A40-B77C-90CCA2CFB605}" dt="2026-01-15T13:54:21.039" v="2407" actId="478"/>
          <ac:spMkLst>
            <pc:docMk/>
            <pc:sldMk cId="0" sldId="256"/>
            <ac:spMk id="3" creationId="{76C82CFD-924B-F6F4-FF18-1692BEF1D49D}"/>
          </ac:spMkLst>
        </pc:spChg>
      </pc:sldChg>
      <pc:sldChg chg="modSp add mod">
        <pc:chgData name="Aaron P Ryan" userId="5800b0af-ccc7-481a-8028-7d5ba34bc007" providerId="ADAL" clId="{0D235256-6C71-4A40-B77C-90CCA2CFB605}" dt="2026-01-15T13:55:41.050" v="2434" actId="20577"/>
        <pc:sldMkLst>
          <pc:docMk/>
          <pc:sldMk cId="0" sldId="257"/>
        </pc:sldMkLst>
        <pc:spChg chg="mod">
          <ac:chgData name="Aaron P Ryan" userId="5800b0af-ccc7-481a-8028-7d5ba34bc007" providerId="ADAL" clId="{0D235256-6C71-4A40-B77C-90CCA2CFB605}" dt="2026-01-15T13:55:41.050" v="2434" actId="20577"/>
          <ac:spMkLst>
            <pc:docMk/>
            <pc:sldMk cId="0" sldId="257"/>
            <ac:spMk id="5123" creationId="{29300661-80B7-4BE7-BEBC-37FC3C004044}"/>
          </ac:spMkLst>
        </pc:spChg>
      </pc:sldChg>
      <pc:sldChg chg="modSp add mod">
        <pc:chgData name="Aaron P Ryan" userId="5800b0af-ccc7-481a-8028-7d5ba34bc007" providerId="ADAL" clId="{0D235256-6C71-4A40-B77C-90CCA2CFB605}" dt="2026-01-15T14:10:57.461" v="2907" actId="20577"/>
        <pc:sldMkLst>
          <pc:docMk/>
          <pc:sldMk cId="0" sldId="258"/>
        </pc:sldMkLst>
        <pc:spChg chg="mod">
          <ac:chgData name="Aaron P Ryan" userId="5800b0af-ccc7-481a-8028-7d5ba34bc007" providerId="ADAL" clId="{0D235256-6C71-4A40-B77C-90CCA2CFB605}" dt="2026-01-15T14:10:57.461" v="2907" actId="20577"/>
          <ac:spMkLst>
            <pc:docMk/>
            <pc:sldMk cId="0" sldId="258"/>
            <ac:spMk id="7171" creationId="{CD9F0C43-E787-4661-A4D8-BB1071F78F65}"/>
          </ac:spMkLst>
        </pc:spChg>
      </pc:sldChg>
      <pc:sldChg chg="modSp add mod">
        <pc:chgData name="Aaron P Ryan" userId="5800b0af-ccc7-481a-8028-7d5ba34bc007" providerId="ADAL" clId="{0D235256-6C71-4A40-B77C-90CCA2CFB605}" dt="2026-01-14T22:13:19.764" v="2404" actId="27636"/>
        <pc:sldMkLst>
          <pc:docMk/>
          <pc:sldMk cId="0" sldId="259"/>
        </pc:sldMkLst>
        <pc:spChg chg="mod">
          <ac:chgData name="Aaron P Ryan" userId="5800b0af-ccc7-481a-8028-7d5ba34bc007" providerId="ADAL" clId="{0D235256-6C71-4A40-B77C-90CCA2CFB605}" dt="2026-01-14T22:13:19.764" v="2404" actId="27636"/>
          <ac:spMkLst>
            <pc:docMk/>
            <pc:sldMk cId="0" sldId="259"/>
            <ac:spMk id="8195" creationId="{32A15996-2366-48CF-B7AA-1FA9F0CFB0D2}"/>
          </ac:spMkLst>
        </pc:spChg>
      </pc:sldChg>
      <pc:sldChg chg="modSp add mod">
        <pc:chgData name="Aaron P Ryan" userId="5800b0af-ccc7-481a-8028-7d5ba34bc007" providerId="ADAL" clId="{0D235256-6C71-4A40-B77C-90CCA2CFB605}" dt="2026-01-14T22:13:19.771" v="2406" actId="27636"/>
        <pc:sldMkLst>
          <pc:docMk/>
          <pc:sldMk cId="0" sldId="260"/>
        </pc:sldMkLst>
        <pc:spChg chg="mod">
          <ac:chgData name="Aaron P Ryan" userId="5800b0af-ccc7-481a-8028-7d5ba34bc007" providerId="ADAL" clId="{0D235256-6C71-4A40-B77C-90CCA2CFB605}" dt="2026-01-14T22:13:19.771" v="2406" actId="27636"/>
          <ac:spMkLst>
            <pc:docMk/>
            <pc:sldMk cId="0" sldId="260"/>
            <ac:spMk id="11267" creationId="{76422C92-D1EE-4249-A0A5-E9D6EA054A40}"/>
          </ac:spMkLst>
        </pc:spChg>
      </pc:sldChg>
      <pc:sldChg chg="modSp add mod">
        <pc:chgData name="Aaron P Ryan" userId="5800b0af-ccc7-481a-8028-7d5ba34bc007" providerId="ADAL" clId="{0D235256-6C71-4A40-B77C-90CCA2CFB605}" dt="2026-01-15T14:02:43.973" v="2548" actId="207"/>
        <pc:sldMkLst>
          <pc:docMk/>
          <pc:sldMk cId="0" sldId="261"/>
        </pc:sldMkLst>
        <pc:spChg chg="mod">
          <ac:chgData name="Aaron P Ryan" userId="5800b0af-ccc7-481a-8028-7d5ba34bc007" providerId="ADAL" clId="{0D235256-6C71-4A40-B77C-90CCA2CFB605}" dt="2026-01-15T14:02:43.973" v="2548" actId="207"/>
          <ac:spMkLst>
            <pc:docMk/>
            <pc:sldMk cId="0" sldId="261"/>
            <ac:spMk id="12291" creationId="{CE7AAF76-5E94-4E4E-A736-ED94A2EBDFD1}"/>
          </ac:spMkLst>
        </pc:spChg>
      </pc:sldChg>
      <pc:sldChg chg="modSp add mod">
        <pc:chgData name="Aaron P Ryan" userId="5800b0af-ccc7-481a-8028-7d5ba34bc007" providerId="ADAL" clId="{0D235256-6C71-4A40-B77C-90CCA2CFB605}" dt="2026-01-21T17:55:34.247" v="4114" actId="14100"/>
        <pc:sldMkLst>
          <pc:docMk/>
          <pc:sldMk cId="0" sldId="264"/>
        </pc:sldMkLst>
        <pc:spChg chg="mod">
          <ac:chgData name="Aaron P Ryan" userId="5800b0af-ccc7-481a-8028-7d5ba34bc007" providerId="ADAL" clId="{0D235256-6C71-4A40-B77C-90CCA2CFB605}" dt="2026-01-21T17:55:34.247" v="4114" actId="14100"/>
          <ac:spMkLst>
            <pc:docMk/>
            <pc:sldMk cId="0" sldId="264"/>
            <ac:spMk id="15363" creationId="{55F11773-2F5F-40D8-895F-BD0AF73E29DA}"/>
          </ac:spMkLst>
        </pc:spChg>
      </pc:sldChg>
      <pc:sldChg chg="modSp add mod ord">
        <pc:chgData name="Aaron P Ryan" userId="5800b0af-ccc7-481a-8028-7d5ba34bc007" providerId="ADAL" clId="{0D235256-6C71-4A40-B77C-90CCA2CFB605}" dt="2026-01-21T17:53:26.295" v="4007" actId="20577"/>
        <pc:sldMkLst>
          <pc:docMk/>
          <pc:sldMk cId="0" sldId="265"/>
        </pc:sldMkLst>
        <pc:spChg chg="mod">
          <ac:chgData name="Aaron P Ryan" userId="5800b0af-ccc7-481a-8028-7d5ba34bc007" providerId="ADAL" clId="{0D235256-6C71-4A40-B77C-90CCA2CFB605}" dt="2026-01-21T17:53:26.295" v="4007" actId="20577"/>
          <ac:spMkLst>
            <pc:docMk/>
            <pc:sldMk cId="0" sldId="265"/>
            <ac:spMk id="16387" creationId="{4A2AAB4F-7B47-457E-A57E-5148A340803F}"/>
          </ac:spMkLst>
        </pc:spChg>
      </pc:sldChg>
      <pc:sldChg chg="modSp add mod">
        <pc:chgData name="Aaron P Ryan" userId="5800b0af-ccc7-481a-8028-7d5ba34bc007" providerId="ADAL" clId="{0D235256-6C71-4A40-B77C-90CCA2CFB605}" dt="2026-01-21T17:55:41.053" v="4116" actId="14100"/>
        <pc:sldMkLst>
          <pc:docMk/>
          <pc:sldMk cId="0" sldId="267"/>
        </pc:sldMkLst>
        <pc:spChg chg="mod">
          <ac:chgData name="Aaron P Ryan" userId="5800b0af-ccc7-481a-8028-7d5ba34bc007" providerId="ADAL" clId="{0D235256-6C71-4A40-B77C-90CCA2CFB605}" dt="2026-01-21T17:55:41.053" v="4116" actId="14100"/>
          <ac:spMkLst>
            <pc:docMk/>
            <pc:sldMk cId="0" sldId="267"/>
            <ac:spMk id="18435" creationId="{0D323971-627B-4AE3-AFA5-FE5A2C6712FF}"/>
          </ac:spMkLst>
        </pc:spChg>
      </pc:sldChg>
      <pc:sldChg chg="addSp delSp modSp add mod">
        <pc:chgData name="Aaron P Ryan" userId="5800b0af-ccc7-481a-8028-7d5ba34bc007" providerId="ADAL" clId="{0D235256-6C71-4A40-B77C-90CCA2CFB605}" dt="2026-01-21T17:49:14.979" v="3677" actId="20577"/>
        <pc:sldMkLst>
          <pc:docMk/>
          <pc:sldMk cId="0" sldId="268"/>
        </pc:sldMkLst>
        <pc:spChg chg="mod">
          <ac:chgData name="Aaron P Ryan" userId="5800b0af-ccc7-481a-8028-7d5ba34bc007" providerId="ADAL" clId="{0D235256-6C71-4A40-B77C-90CCA2CFB605}" dt="2026-01-21T17:49:14.979" v="3677" actId="20577"/>
          <ac:spMkLst>
            <pc:docMk/>
            <pc:sldMk cId="0" sldId="268"/>
            <ac:spMk id="19459" creationId="{2CDC65C5-143B-4299-9A38-075CD7FCAD4E}"/>
          </ac:spMkLst>
        </pc:spChg>
      </pc:sldChg>
      <pc:sldChg chg="modSp add mod">
        <pc:chgData name="Aaron P Ryan" userId="5800b0af-ccc7-481a-8028-7d5ba34bc007" providerId="ADAL" clId="{0D235256-6C71-4A40-B77C-90CCA2CFB605}" dt="2026-01-15T14:26:01.574" v="3570" actId="20577"/>
        <pc:sldMkLst>
          <pc:docMk/>
          <pc:sldMk cId="0" sldId="269"/>
        </pc:sldMkLst>
        <pc:spChg chg="mod">
          <ac:chgData name="Aaron P Ryan" userId="5800b0af-ccc7-481a-8028-7d5ba34bc007" providerId="ADAL" clId="{0D235256-6C71-4A40-B77C-90CCA2CFB605}" dt="2026-01-15T14:22:49.706" v="3241" actId="20577"/>
          <ac:spMkLst>
            <pc:docMk/>
            <pc:sldMk cId="0" sldId="269"/>
            <ac:spMk id="20482" creationId="{0F5AA207-45FF-4DB6-B326-9C9FAF46E745}"/>
          </ac:spMkLst>
        </pc:spChg>
        <pc:spChg chg="mod">
          <ac:chgData name="Aaron P Ryan" userId="5800b0af-ccc7-481a-8028-7d5ba34bc007" providerId="ADAL" clId="{0D235256-6C71-4A40-B77C-90CCA2CFB605}" dt="2026-01-15T14:26:01.574" v="3570" actId="20577"/>
          <ac:spMkLst>
            <pc:docMk/>
            <pc:sldMk cId="0" sldId="269"/>
            <ac:spMk id="20483" creationId="{CC54B8A5-3CAF-4C79-B072-F8F8BC1253AB}"/>
          </ac:spMkLst>
        </pc:spChg>
      </pc:sldChg>
      <pc:sldChg chg="modSp add mod">
        <pc:chgData name="Aaron P Ryan" userId="5800b0af-ccc7-481a-8028-7d5ba34bc007" providerId="ADAL" clId="{0D235256-6C71-4A40-B77C-90CCA2CFB605}" dt="2026-01-21T16:53:29.097" v="3596" actId="1036"/>
        <pc:sldMkLst>
          <pc:docMk/>
          <pc:sldMk cId="0" sldId="270"/>
        </pc:sldMkLst>
        <pc:spChg chg="mod">
          <ac:chgData name="Aaron P Ryan" userId="5800b0af-ccc7-481a-8028-7d5ba34bc007" providerId="ADAL" clId="{0D235256-6C71-4A40-B77C-90CCA2CFB605}" dt="2026-01-21T16:53:29.097" v="3596" actId="1036"/>
          <ac:spMkLst>
            <pc:docMk/>
            <pc:sldMk cId="0" sldId="270"/>
            <ac:spMk id="21507" creationId="{9474177B-CB19-4DD9-AA04-104CE469C457}"/>
          </ac:spMkLst>
        </pc:spChg>
      </pc:sldChg>
      <pc:sldChg chg="addSp delSp modSp add mod ord">
        <pc:chgData name="Aaron P Ryan" userId="5800b0af-ccc7-481a-8028-7d5ba34bc007" providerId="ADAL" clId="{0D235256-6C71-4A40-B77C-90CCA2CFB605}" dt="2026-01-15T14:02:27.760" v="2546"/>
        <pc:sldMkLst>
          <pc:docMk/>
          <pc:sldMk cId="3256497114" sldId="271"/>
        </pc:sldMkLst>
        <pc:spChg chg="mod">
          <ac:chgData name="Aaron P Ryan" userId="5800b0af-ccc7-481a-8028-7d5ba34bc007" providerId="ADAL" clId="{0D235256-6C71-4A40-B77C-90CCA2CFB605}" dt="2026-01-15T14:02:06.598" v="2544" actId="404"/>
          <ac:spMkLst>
            <pc:docMk/>
            <pc:sldMk cId="3256497114" sldId="271"/>
            <ac:spMk id="16386" creationId="{15106B97-60A3-9832-5CFC-7786B5904DC7}"/>
          </ac:spMkLst>
        </pc:spChg>
        <pc:picChg chg="add mod ord">
          <ac:chgData name="Aaron P Ryan" userId="5800b0af-ccc7-481a-8028-7d5ba34bc007" providerId="ADAL" clId="{0D235256-6C71-4A40-B77C-90CCA2CFB605}" dt="2026-01-15T14:01:02.550" v="2475" actId="14100"/>
          <ac:picMkLst>
            <pc:docMk/>
            <pc:sldMk cId="3256497114" sldId="271"/>
            <ac:picMk id="3" creationId="{94CA7E35-9AB4-86CD-3638-C6989C51F789}"/>
          </ac:picMkLst>
        </pc:picChg>
      </pc:sldChg>
      <pc:sldChg chg="modSp add mod ord">
        <pc:chgData name="Aaron P Ryan" userId="5800b0af-ccc7-481a-8028-7d5ba34bc007" providerId="ADAL" clId="{0D235256-6C71-4A40-B77C-90CCA2CFB605}" dt="2026-01-21T17:57:17.247" v="4128" actId="27636"/>
        <pc:sldMkLst>
          <pc:docMk/>
          <pc:sldMk cId="748413692" sldId="272"/>
        </pc:sldMkLst>
        <pc:spChg chg="mod">
          <ac:chgData name="Aaron P Ryan" userId="5800b0af-ccc7-481a-8028-7d5ba34bc007" providerId="ADAL" clId="{0D235256-6C71-4A40-B77C-90CCA2CFB605}" dt="2026-01-21T17:57:17.247" v="4128" actId="27636"/>
          <ac:spMkLst>
            <pc:docMk/>
            <pc:sldMk cId="748413692" sldId="272"/>
            <ac:spMk id="12291" creationId="{8186B157-F17A-F292-CD76-1ED6C50FC8CB}"/>
          </ac:spMkLst>
        </pc:spChg>
      </pc:sldChg>
      <pc:sldChg chg="modSp add mod">
        <pc:chgData name="Aaron P Ryan" userId="5800b0af-ccc7-481a-8028-7d5ba34bc007" providerId="ADAL" clId="{0D235256-6C71-4A40-B77C-90CCA2CFB605}" dt="2026-01-21T17:58:12.247" v="4149" actId="27636"/>
        <pc:sldMkLst>
          <pc:docMk/>
          <pc:sldMk cId="1677056744" sldId="273"/>
        </pc:sldMkLst>
        <pc:spChg chg="mod">
          <ac:chgData name="Aaron P Ryan" userId="5800b0af-ccc7-481a-8028-7d5ba34bc007" providerId="ADAL" clId="{0D235256-6C71-4A40-B77C-90CCA2CFB605}" dt="2026-01-21T17:58:12.247" v="4149" actId="27636"/>
          <ac:spMkLst>
            <pc:docMk/>
            <pc:sldMk cId="1677056744" sldId="273"/>
            <ac:spMk id="12291" creationId="{55654C08-74A4-16E2-C081-99E5A2C85D9A}"/>
          </ac:spMkLst>
        </pc:spChg>
      </pc:sldChg>
      <pc:sldChg chg="modSp add mod">
        <pc:chgData name="Aaron P Ryan" userId="5800b0af-ccc7-481a-8028-7d5ba34bc007" providerId="ADAL" clId="{0D235256-6C71-4A40-B77C-90CCA2CFB605}" dt="2026-01-21T17:57:46.164" v="4143" actId="20577"/>
        <pc:sldMkLst>
          <pc:docMk/>
          <pc:sldMk cId="1993868494" sldId="274"/>
        </pc:sldMkLst>
        <pc:spChg chg="mod">
          <ac:chgData name="Aaron P Ryan" userId="5800b0af-ccc7-481a-8028-7d5ba34bc007" providerId="ADAL" clId="{0D235256-6C71-4A40-B77C-90CCA2CFB605}" dt="2026-01-21T17:57:46.164" v="4143" actId="20577"/>
          <ac:spMkLst>
            <pc:docMk/>
            <pc:sldMk cId="1993868494" sldId="274"/>
            <ac:spMk id="12291" creationId="{9B2B83AF-4091-9D38-4652-8B7E55883E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L07.04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98B21F6-5277-4AE5-999E-FD0B573E13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/>
          <a:lstStyle/>
          <a:p>
            <a:r>
              <a:rPr lang="en-US" altLang="en-US" dirty="0"/>
              <a:t>System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82CFD-924B-F6F4-FF18-1692BEF1D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9D610-F593-7703-A8D3-D9F08C01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FAC0C38-8F22-F962-AF20-16EFE2237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System design steps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5654C08-74A4-16E2-C081-99E5A2C85D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Define project goal and objectives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Develop the project system requirements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Identify the major system components that satisfy the system requirements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Identify the major </a:t>
            </a:r>
            <a:r>
              <a:rPr lang="en-US" altLang="en-US">
                <a:solidFill>
                  <a:srgbClr val="FF0000"/>
                </a:solidFill>
              </a:rPr>
              <a:t>system interfaces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Refine the system design</a:t>
            </a:r>
          </a:p>
          <a:p>
            <a:pPr lvl="1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Define subsystems making up each component</a:t>
            </a:r>
          </a:p>
          <a:p>
            <a:pPr lvl="1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Specify interfaces between subsystems</a:t>
            </a:r>
          </a:p>
          <a:p>
            <a:r>
              <a:rPr lang="en-US" altLang="en-US" dirty="0"/>
              <a:t>Establish management controls for the system interfaces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5DE55-201E-4B28-C84A-CEF7C0B8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16D44-FB06-3B92-7589-20B9024F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71B61-D75B-7411-3448-27A02353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427B82D-DC05-4D9E-94D2-C63711D89ED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05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96047F4-2D69-4469-9590-B1E0284DC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Refining the System Design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CDC65C5-143B-4299-9A38-075CD7FCAD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After the major systems and interfaces are identified, the subsystems are described</a:t>
            </a:r>
          </a:p>
          <a:p>
            <a:pPr lvl="1"/>
            <a:r>
              <a:rPr lang="en-US" altLang="en-US" dirty="0"/>
              <a:t>The process is repeated for each of the subsystems (i.e. the boxes of the system diagram) defined in the top-level system design</a:t>
            </a:r>
          </a:p>
          <a:p>
            <a:r>
              <a:rPr lang="en-US" altLang="en-US" dirty="0"/>
              <a:t>For example, the Power Subsystem in the previous slide requires the following components</a:t>
            </a:r>
          </a:p>
          <a:p>
            <a:pPr lvl="1"/>
            <a:r>
              <a:rPr lang="en-US" altLang="en-US" dirty="0"/>
              <a:t>A source that supplies the energy for the entire platform</a:t>
            </a:r>
          </a:p>
          <a:p>
            <a:pPr lvl="1"/>
            <a:r>
              <a:rPr lang="en-US" altLang="en-US" dirty="0"/>
              <a:t>Separate supplies to convert the source power to the proper voltage and current required by the other systems (FCU, DAU, etc.)</a:t>
            </a:r>
          </a:p>
          <a:p>
            <a:r>
              <a:rPr lang="en-US" altLang="en-US" dirty="0"/>
              <a:t>Each of the subsystem interfaces is given a more detailed specification</a:t>
            </a:r>
          </a:p>
          <a:p>
            <a:pPr lvl="1"/>
            <a:r>
              <a:rPr lang="en-US" altLang="en-US" dirty="0"/>
              <a:t>How many and what kind of interfaces do the subsystems need?</a:t>
            </a:r>
          </a:p>
          <a:p>
            <a:pPr lvl="1"/>
            <a:r>
              <a:rPr lang="en-US" altLang="en-US" dirty="0"/>
              <a:t>What are the details (Voltage, current, logic levels, etc.) of the interface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2F1CE-28E3-45E5-A619-D9AE4EA4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E2965-BB2B-4FF8-9EBA-8174E846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E6D6-D6DB-4C97-A5D2-73E0C88D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E2FC44BA-F3EB-4417-9F97-B1ADD949A4F1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A7D6724-713D-47C0-A37B-F2BB57404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Subsystem Level Example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2A15996-2366-48CF-B7AA-1FA9F0CFB0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4419600"/>
            <a:ext cx="77724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Subsystem design provides additional details</a:t>
            </a:r>
          </a:p>
          <a:p>
            <a:pPr lvl="1"/>
            <a:r>
              <a:rPr lang="en-US" altLang="en-US" dirty="0"/>
              <a:t>Major functional components are identified and expressed</a:t>
            </a:r>
          </a:p>
          <a:p>
            <a:pPr lvl="1"/>
            <a:r>
              <a:rPr lang="en-US" altLang="en-US" dirty="0"/>
              <a:t>Shows that system requirements are satisfied</a:t>
            </a:r>
          </a:p>
          <a:p>
            <a:pPr lvl="1"/>
            <a:r>
              <a:rPr lang="en-US" altLang="en-US" dirty="0"/>
              <a:t>Most important interface details are revealed</a:t>
            </a:r>
          </a:p>
          <a:p>
            <a:r>
              <a:rPr lang="en-US" altLang="en-US" dirty="0"/>
              <a:t>Still little hardware or implementation dependence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C298F4-D196-42A6-BF93-61F91249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D508E-317D-4471-9DCA-5E0DFEC3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E70B19-055F-44E7-8BDA-1EA28269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C135F2B-4A19-4547-9322-12526235A97C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D0A541A3-9ECA-4E9D-BBDC-4E7FB485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5919"/>
            <a:ext cx="868680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F5AA207-45FF-4DB6-B326-9C9FAF46E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Moving to Component Specifics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C54B8A5-3CAF-4C79-B072-F8F8BC1253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The system design refinement process continues by specifying the major components of the subsystems</a:t>
            </a:r>
          </a:p>
          <a:p>
            <a:r>
              <a:rPr lang="en-US" altLang="en-US" dirty="0"/>
              <a:t>For example, the FCU supply in the power system might include the following major components</a:t>
            </a:r>
          </a:p>
          <a:p>
            <a:pPr lvl="1"/>
            <a:r>
              <a:rPr lang="en-US" altLang="en-US" dirty="0"/>
              <a:t>A relay to turn the supply on / off by computer control</a:t>
            </a:r>
          </a:p>
          <a:p>
            <a:pPr lvl="1"/>
            <a:r>
              <a:rPr lang="en-US" altLang="en-US" dirty="0"/>
              <a:t>A DC / DC converter to provide the required voltage from the source power</a:t>
            </a:r>
          </a:p>
          <a:p>
            <a:pPr lvl="1"/>
            <a:r>
              <a:rPr lang="en-US" altLang="en-US" dirty="0"/>
              <a:t>An inline sensor so that volts and amps can be monitored in real-time by the computer</a:t>
            </a:r>
          </a:p>
          <a:p>
            <a:r>
              <a:rPr lang="en-US" altLang="en-US" dirty="0"/>
              <a:t>This is not a schematic drawing</a:t>
            </a:r>
          </a:p>
          <a:p>
            <a:pPr lvl="1"/>
            <a:r>
              <a:rPr lang="en-US" altLang="en-US" dirty="0"/>
              <a:t>The type of component and ratings should be identified, but not specific parts</a:t>
            </a:r>
          </a:p>
          <a:p>
            <a:pPr lvl="1"/>
            <a:r>
              <a:rPr lang="en-US" altLang="en-US" dirty="0"/>
              <a:t>I.E. You know you need a 5V/2A relay but not a specific part number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A1591-AEE0-45EF-BB47-BEBE27CB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13C5-34D6-4711-A182-A1A96419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B6A4-30FA-4299-8EDB-DE19D9F9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F85EBA9-C1A7-4716-AF71-41CE9794B6C5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90530A5-C5CA-4B87-A2AB-384A8BE45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0050" y="152400"/>
            <a:ext cx="5803900" cy="743744"/>
          </a:xfrm>
        </p:spPr>
        <p:txBody>
          <a:bodyPr/>
          <a:lstStyle/>
          <a:p>
            <a:r>
              <a:rPr lang="en-US" altLang="en-US" sz="3600" dirty="0"/>
              <a:t>Refined Subsystem Example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6422C92-D1EE-4249-A0A5-E9D6EA054A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5061626"/>
            <a:ext cx="77724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Implementation and hardware details are starting to appear</a:t>
            </a:r>
          </a:p>
          <a:p>
            <a:r>
              <a:rPr lang="en-US" altLang="en-US" dirty="0"/>
              <a:t>Interfaces are close to being fully defined</a:t>
            </a:r>
          </a:p>
          <a:p>
            <a:r>
              <a:rPr lang="en-US" altLang="en-US" dirty="0"/>
              <a:t>Next step would be full hardware and interface specification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BB91BC-5087-447F-B429-2E862BEC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F0987C-1786-41EB-B4FC-7FB4D35A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035B0-0AD0-42AB-B0A7-9A252C49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C0C9699A-0C3A-4648-B091-1909DAF665D9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168F0EBB-5A4F-41D0-94AE-7D502365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1255712"/>
            <a:ext cx="8072438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BA993-F9A4-8EEA-BF31-87BD0EDD6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CF8C2CF-536A-FAB5-FD64-BBDACCA98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System design steps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B2B83AF-4091-9D38-4652-8B7E55883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Define project goal and objectives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Develop the project system requirements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Identify the major system components that satisfy the system requirements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Identify the major system interfaces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Refine the system design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Define subsystems making up each component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Specify interfaces between subsystems</a:t>
            </a:r>
          </a:p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Establish management controls for the system interfaces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70C09-DB1D-3BF0-D605-AA8446C5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7DE88-9B5F-1394-73EE-A1B77F0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199F5-6620-0D30-8C79-A10CD2A1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427B82D-DC05-4D9E-94D2-C63711D89ED6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86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D11FA10-B02F-4875-A01A-FCB9A442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Controlling Interfaces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474177B-CB19-4DD9-AA04-104CE469C4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84376"/>
            <a:ext cx="7772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Interfaces between systems need to be defined </a:t>
            </a:r>
          </a:p>
          <a:p>
            <a:r>
              <a:rPr lang="en-US" altLang="en-US" dirty="0"/>
              <a:t>An ICD can be helpful during system design</a:t>
            </a:r>
          </a:p>
          <a:p>
            <a:pPr lvl="1"/>
            <a:r>
              <a:rPr lang="en-US" altLang="en-US" dirty="0"/>
              <a:t>Written description of the interface that is modified only under specific, previously defined conditions and is used by team personnel for implementation</a:t>
            </a:r>
          </a:p>
          <a:p>
            <a:pPr lvl="1"/>
            <a:r>
              <a:rPr lang="en-US" altLang="en-US" dirty="0"/>
              <a:t>Written specification of the interface</a:t>
            </a:r>
          </a:p>
          <a:p>
            <a:pPr lvl="1"/>
            <a:r>
              <a:rPr lang="en-US" altLang="en-US" dirty="0"/>
              <a:t>Obtain agreement between stakeholders on the interface characteristics</a:t>
            </a:r>
          </a:p>
          <a:p>
            <a:r>
              <a:rPr lang="en-US" altLang="en-US" dirty="0"/>
              <a:t>Controlled ICDs should be used to help manage potential risks</a:t>
            </a:r>
          </a:p>
          <a:p>
            <a:pPr lvl="1"/>
            <a:r>
              <a:rPr lang="en-US" altLang="en-US" dirty="0"/>
              <a:t>When an interface error or mismatch could result in project failure</a:t>
            </a:r>
          </a:p>
          <a:p>
            <a:pPr lvl="1"/>
            <a:r>
              <a:rPr lang="en-US" altLang="en-US" dirty="0"/>
              <a:t>When stakeholders implementing the interface ends are separated in either geographic distance or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099C3-5745-484F-972A-51430696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8A931-2C6E-4889-B0DD-E7C65566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F8EF5-0BC3-4B80-BD79-A882F924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45871CC-C032-47B9-BE45-E2090F479C0C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B0A27D5-0B81-4502-A28C-8CCDA1903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What is system design?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9300661-80B7-4BE7-BEBC-37FC3C0040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High-level design identifying the system processes, functional components, and their interfaces</a:t>
            </a:r>
          </a:p>
          <a:p>
            <a:r>
              <a:rPr lang="en-US" altLang="en-US" dirty="0"/>
              <a:t>Derived from system requirements</a:t>
            </a:r>
          </a:p>
          <a:p>
            <a:r>
              <a:rPr lang="en-US" altLang="en-US" dirty="0"/>
              <a:t>Provides an overview of the project</a:t>
            </a:r>
          </a:p>
          <a:p>
            <a:pPr lvl="1"/>
            <a:r>
              <a:rPr lang="en-US" altLang="en-US" dirty="0"/>
              <a:t>Define the components that are needed</a:t>
            </a:r>
          </a:p>
          <a:p>
            <a:pPr lvl="1"/>
            <a:r>
              <a:rPr lang="en-US" altLang="en-US" dirty="0"/>
              <a:t>Establish how components “communicate” with other components</a:t>
            </a:r>
          </a:p>
          <a:p>
            <a:pPr lvl="1"/>
            <a:r>
              <a:rPr lang="en-US" altLang="en-US" dirty="0"/>
              <a:t>Determine how to modularize the project into discrete work packages</a:t>
            </a:r>
          </a:p>
          <a:p>
            <a:pPr lvl="1"/>
            <a:r>
              <a:rPr lang="en-US" altLang="en-US" dirty="0"/>
              <a:t>Identify critical interfaces that must be well defined</a:t>
            </a:r>
          </a:p>
          <a:p>
            <a:r>
              <a:rPr lang="en-US" altLang="en-US" dirty="0"/>
              <a:t>Used to provide initial cost, schedule &amp; resource estimates</a:t>
            </a:r>
          </a:p>
          <a:p>
            <a:r>
              <a:rPr lang="en-US" altLang="en-US" dirty="0"/>
              <a:t>Little or few implementation details</a:t>
            </a:r>
          </a:p>
          <a:p>
            <a:pPr lvl="1"/>
            <a:r>
              <a:rPr lang="en-US" altLang="en-US" dirty="0"/>
              <a:t>As system design is refined, and lower-level subsystems are included, implementation issues may need to be addressed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D6497-C3AD-4702-82AB-929E9828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FF0C4-006A-4C4E-BE03-70D0408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72629-1F4B-40E7-802F-4F679DE5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4C7A213F-803A-482A-AE1A-70D69F5AFC82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F2AE5B1-A9CF-4709-9F5A-6A7F95D4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System design steps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E7AAF76-5E94-4E4E-A736-ED94A2EBDF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Define project goal and objectives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Develop the project system requirements</a:t>
            </a:r>
          </a:p>
          <a:p>
            <a:r>
              <a:rPr lang="en-US" altLang="en-US" dirty="0"/>
              <a:t>Identify the major system components that satisfy the system requirements</a:t>
            </a:r>
          </a:p>
          <a:p>
            <a:r>
              <a:rPr lang="en-US" altLang="en-US" dirty="0"/>
              <a:t>Identify the major system interfaces</a:t>
            </a:r>
          </a:p>
          <a:p>
            <a:r>
              <a:rPr lang="en-US" altLang="en-US" dirty="0"/>
              <a:t>Refine the system design</a:t>
            </a:r>
          </a:p>
          <a:p>
            <a:pPr lvl="1"/>
            <a:r>
              <a:rPr lang="en-US" altLang="en-US" dirty="0"/>
              <a:t>Define subsystems making up each component</a:t>
            </a:r>
          </a:p>
          <a:p>
            <a:pPr lvl="1"/>
            <a:r>
              <a:rPr lang="en-US" altLang="en-US" dirty="0"/>
              <a:t>Specify interfaces between subsystems</a:t>
            </a:r>
          </a:p>
          <a:p>
            <a:r>
              <a:rPr lang="en-US" altLang="en-US" dirty="0"/>
              <a:t>Establish management controls for the system interfaces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CFFB0-A733-4D27-B013-BDB008B8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CD9EA-9439-4EE7-85EF-422D13CE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C6D8C-2CE1-40CF-AA7A-F45A37EB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427B82D-DC05-4D9E-94D2-C63711D89ED6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B539CB4-8141-4C86-8465-2AE6678C8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 dirty="0"/>
              <a:t>Traceability Matrix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A2AAB4F-7B47-457E-A57E-5148A34080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Shows the relationship between requirements and the components that satisfy these requirements</a:t>
            </a:r>
          </a:p>
          <a:p>
            <a:pPr lvl="1"/>
            <a:r>
              <a:rPr lang="en-US" altLang="en-US" dirty="0"/>
              <a:t>Commonly used in software engineering, but has application to hardware as well</a:t>
            </a:r>
          </a:p>
          <a:p>
            <a:pPr lvl="1"/>
            <a:r>
              <a:rPr lang="en-US" altLang="en-US" dirty="0"/>
              <a:t>Used to ensure that the system design properly addresses the project needs and does not incorporate any unnecessary components</a:t>
            </a:r>
          </a:p>
          <a:p>
            <a:r>
              <a:rPr lang="en-US" altLang="en-US" dirty="0"/>
              <a:t>Format of the matrix can vary widely, but generally includes the following for each requirement</a:t>
            </a:r>
          </a:p>
          <a:p>
            <a:pPr lvl="1"/>
            <a:r>
              <a:rPr lang="en-US" altLang="en-US" dirty="0"/>
              <a:t>Identification number</a:t>
            </a:r>
          </a:p>
          <a:p>
            <a:pPr lvl="1"/>
            <a:r>
              <a:rPr lang="en-US" altLang="en-US" dirty="0"/>
              <a:t>Description of the requirement</a:t>
            </a:r>
          </a:p>
          <a:p>
            <a:pPr lvl="1"/>
            <a:r>
              <a:rPr lang="en-US" altLang="en-US" dirty="0"/>
              <a:t>Description of the component that satisfies the requirement</a:t>
            </a:r>
          </a:p>
          <a:p>
            <a:pPr lvl="1"/>
            <a:r>
              <a:rPr lang="en-US" altLang="en-US" dirty="0"/>
              <a:t>Description of proof that verifies a components or system satisfies the requirement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A985B-CFF1-4021-B83F-65AE5FDF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F7F30-ED27-43F4-9117-46D459C5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4AFE1-66EC-496B-9E54-CE4A4F1C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42EBF16-AC4E-49E5-A02F-8F8EF6DE9770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A2CA8-7013-3F34-50CC-8B4DA28CC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5106B97-60A3-9832-5CFC-7786B5904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5946" y="1523776"/>
            <a:ext cx="2677273" cy="484278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Sample NASA Flight Mission</a:t>
            </a:r>
            <a:br>
              <a:rPr lang="en-US" altLang="en-US" sz="4000" dirty="0"/>
            </a:br>
            <a:r>
              <a:rPr lang="en-US" altLang="en-US" sz="4000" dirty="0"/>
              <a:t>Traceability Matrix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5AAA-D208-688A-CF26-51F1D79C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5BFFE-1030-4599-84BF-59F7DA9A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3EBA4-77AD-D98E-7FCC-91CF12CA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42EBF16-AC4E-49E5-A02F-8F8EF6DE9770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4CA7E35-9AB4-86CD-3638-C6989C51F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" y="0"/>
            <a:ext cx="6323942" cy="69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9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09E98-38E3-8A5A-9721-3FEBE3C6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7C9C657-3988-0C5D-4C4F-01AAB613C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System design steps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186B157-F17A-F292-CD76-1ED6C50FC8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Define project goal and objectives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Develop the project system requirements</a:t>
            </a:r>
          </a:p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Identify the major system components that satisfy the system requirements (Initial System)</a:t>
            </a:r>
          </a:p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Identify the major system interfaces (Initial System)</a:t>
            </a:r>
          </a:p>
          <a:p>
            <a:r>
              <a:rPr lang="en-US" altLang="en-US" dirty="0"/>
              <a:t>Refine the system design</a:t>
            </a:r>
          </a:p>
          <a:p>
            <a:pPr lvl="1"/>
            <a:r>
              <a:rPr lang="en-US" altLang="en-US" dirty="0"/>
              <a:t>Define subsystems making up each component</a:t>
            </a:r>
          </a:p>
          <a:p>
            <a:pPr lvl="1"/>
            <a:r>
              <a:rPr lang="en-US" altLang="en-US" dirty="0"/>
              <a:t>Specify interfaces between subsystems</a:t>
            </a:r>
          </a:p>
          <a:p>
            <a:r>
              <a:rPr lang="en-US" altLang="en-US" dirty="0"/>
              <a:t>Establish management controls for the system interfaces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66E11-C8AD-C1DD-4BF1-DD5E85A2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87303-9A02-507F-0CCD-585BAEC1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C5B02-6A0A-DFA6-2FA5-1FA66F33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427B82D-DC05-4D9E-94D2-C63711D89ED6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41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C5A7D70E-F019-4D08-B721-7057D8DCA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Initial System Design</a:t>
            </a:r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55F11773-2F5F-40D8-895F-BD0AF73E29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992" y="1621536"/>
            <a:ext cx="8534400" cy="462686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Development of the initial system design can, at times, go hand-in-hand with refinement of the system requirements</a:t>
            </a:r>
          </a:p>
          <a:p>
            <a:pPr lvl="1"/>
            <a:r>
              <a:rPr lang="en-US" altLang="en-US" dirty="0"/>
              <a:t>Functions needed to satisfy the science requirements define the initial system</a:t>
            </a:r>
          </a:p>
          <a:p>
            <a:r>
              <a:rPr lang="en-US" altLang="en-US" dirty="0"/>
              <a:t>For example, to perform any payload will probably need these functions</a:t>
            </a:r>
          </a:p>
          <a:p>
            <a:pPr lvl="1"/>
            <a:r>
              <a:rPr lang="en-US" altLang="en-US" dirty="0"/>
              <a:t>You will need a sensor (detector system)</a:t>
            </a:r>
          </a:p>
          <a:p>
            <a:pPr lvl="1"/>
            <a:r>
              <a:rPr lang="en-US" altLang="en-US" dirty="0"/>
              <a:t>You will need to power the sensor (power system)</a:t>
            </a:r>
          </a:p>
          <a:p>
            <a:pPr lvl="1"/>
            <a:r>
              <a:rPr lang="en-US" altLang="en-US" dirty="0"/>
              <a:t>You will need to read data from the sensor (data acquisition system)</a:t>
            </a:r>
          </a:p>
          <a:p>
            <a:pPr lvl="1"/>
            <a:r>
              <a:rPr lang="en-US" altLang="en-US" dirty="0"/>
              <a:t>You will need to store the data (data archive system)</a:t>
            </a:r>
          </a:p>
          <a:p>
            <a:pPr lvl="1"/>
            <a:r>
              <a:rPr lang="en-US" altLang="en-US" dirty="0"/>
              <a:t>You will need to control the sensor, readout, and storage (control system)</a:t>
            </a:r>
          </a:p>
          <a:p>
            <a:pPr lvl="1"/>
            <a:r>
              <a:rPr lang="en-US" altLang="en-US" dirty="0"/>
              <a:t>You will need to analyze the data (ground data system)</a:t>
            </a:r>
          </a:p>
          <a:p>
            <a:r>
              <a:rPr lang="en-US" altLang="en-US" dirty="0"/>
              <a:t>As the design develops, you will determine specific detailed requirements for the above systems</a:t>
            </a:r>
          </a:p>
          <a:p>
            <a:pPr lvl="1"/>
            <a:r>
              <a:rPr lang="en-US" altLang="en-US" dirty="0"/>
              <a:t>For example, the power system will need to supply volts &amp; milliamps to the sensor, data acquisition, archive and control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F16DE-404B-4E56-A600-DBD6CC03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FAF4A-2E95-4DC5-9084-89DBEABA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B745B-D9A5-4EAD-ACC6-150A8655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C3BC971-86B2-41C3-B84B-D3DF64DAD37D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A9A6523-B518-41CD-B6E4-EA2A75799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Major System Interfaces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D323971-627B-4AE3-AFA5-FE5A2C6712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840" y="1694688"/>
            <a:ext cx="8461248" cy="440131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An interface describes the linkage between major subsystems or processes</a:t>
            </a:r>
          </a:p>
          <a:p>
            <a:r>
              <a:rPr lang="en-US" altLang="en-US" dirty="0"/>
              <a:t>There are multiple types of interfaces</a:t>
            </a:r>
          </a:p>
          <a:p>
            <a:pPr lvl="1"/>
            <a:r>
              <a:rPr lang="en-US" altLang="en-US" dirty="0"/>
              <a:t>Mechanical: How systems physically fit together</a:t>
            </a:r>
          </a:p>
          <a:p>
            <a:pPr lvl="1"/>
            <a:r>
              <a:rPr lang="en-US" altLang="en-US" dirty="0"/>
              <a:t>Power: What voltage and current flows between the systems</a:t>
            </a:r>
          </a:p>
          <a:p>
            <a:pPr lvl="1"/>
            <a:r>
              <a:rPr lang="en-US" altLang="en-US" dirty="0"/>
              <a:t>Electronic: The characteristics of electrical signals between systems</a:t>
            </a:r>
          </a:p>
          <a:p>
            <a:pPr lvl="1"/>
            <a:r>
              <a:rPr lang="en-US" altLang="en-US" dirty="0"/>
              <a:t>Data: Format and content of information transferred between systems</a:t>
            </a:r>
          </a:p>
          <a:p>
            <a:pPr lvl="1"/>
            <a:r>
              <a:rPr lang="en-US" altLang="en-US" dirty="0"/>
              <a:t>Thermal: How does heat flow between systems</a:t>
            </a:r>
          </a:p>
          <a:p>
            <a:pPr lvl="1"/>
            <a:r>
              <a:rPr lang="en-US" altLang="en-US" dirty="0"/>
              <a:t>Software: How modules communicate with other modules or hardware</a:t>
            </a:r>
          </a:p>
          <a:p>
            <a:r>
              <a:rPr lang="en-US" altLang="en-US" dirty="0"/>
              <a:t>The type and characteristics of all interfaces need to be identified and defined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EB7E5-A95D-4A94-B6C2-1CD3DE51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7C5AF-16CE-4930-84BF-94FCE104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EA977-15DC-4ED9-8B30-FEF96310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EC6376E9-C146-41F4-A7FF-D6A4A2F99F3E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CF6CE5D-CDC0-4152-8258-23B9D42CE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90500"/>
            <a:ext cx="6489700" cy="8636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System Level Drawing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D9F0C43-E787-4661-A4D8-BB1071F78F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5105400"/>
            <a:ext cx="7772400" cy="9906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 High-level overview of a balloon platform that could carry eight </a:t>
            </a:r>
            <a:r>
              <a:rPr lang="en-US" altLang="en-US" dirty="0" err="1"/>
              <a:t>Cubesat</a:t>
            </a:r>
            <a:r>
              <a:rPr lang="en-US" altLang="en-US" dirty="0"/>
              <a:t> payloads</a:t>
            </a:r>
          </a:p>
          <a:p>
            <a:pPr lvl="1"/>
            <a:r>
              <a:rPr lang="en-US" altLang="en-US" dirty="0"/>
              <a:t>Primary subsystems are identified (Power, CubeSats, FCU, etc.) </a:t>
            </a:r>
          </a:p>
          <a:p>
            <a:pPr lvl="1"/>
            <a:r>
              <a:rPr lang="en-US" altLang="en-US" dirty="0"/>
              <a:t>Directionality and content of major interfaces are identified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2C3818-8887-46DE-A9DC-F7F718C4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CE5AD9-874A-475F-89C3-8BE1E9C4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L07.04</a:t>
            </a: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7DCE0E-A972-475B-888C-258DAA81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B9C16BD-8A67-41E9-BC28-48B692400F03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3160B87C-68CB-4193-A39E-98882A09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54100"/>
            <a:ext cx="58674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3326</TotalTime>
  <Words>1134</Words>
  <Application>Microsoft Office PowerPoint</Application>
  <PresentationFormat>On-screen Show (4:3)</PresentationFormat>
  <Paragraphs>166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System Design</vt:lpstr>
      <vt:lpstr>What is system design?</vt:lpstr>
      <vt:lpstr>System design steps</vt:lpstr>
      <vt:lpstr>Traceability Matrix</vt:lpstr>
      <vt:lpstr>Sample NASA Flight Mission Traceability Matrix</vt:lpstr>
      <vt:lpstr>System design steps</vt:lpstr>
      <vt:lpstr>Initial System Design</vt:lpstr>
      <vt:lpstr>Major System Interfaces</vt:lpstr>
      <vt:lpstr>System Level Drawing Example</vt:lpstr>
      <vt:lpstr>System design steps</vt:lpstr>
      <vt:lpstr>Refining the System Design</vt:lpstr>
      <vt:lpstr>Subsystem Level Example</vt:lpstr>
      <vt:lpstr>Moving to Component Specifics</vt:lpstr>
      <vt:lpstr>Refined Subsystem Example</vt:lpstr>
      <vt:lpstr>System design steps</vt:lpstr>
      <vt:lpstr>Controlling Interfaces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44</cp:revision>
  <dcterms:created xsi:type="dcterms:W3CDTF">2021-08-10T15:07:14Z</dcterms:created>
  <dcterms:modified xsi:type="dcterms:W3CDTF">2026-01-21T17:58:12Z</dcterms:modified>
</cp:coreProperties>
</file>