
<file path=[Content_Types].xml><?xml version="1.0" encoding="utf-8"?>
<Types xmlns="http://schemas.openxmlformats.org/package/2006/content-types">
  <Default Extension="jpeg" ContentType="image/jpe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1"/>
  </p:notesMasterIdLst>
  <p:handoutMasterIdLst>
    <p:handoutMasterId r:id="rId12"/>
  </p:handoutMasterIdLst>
  <p:sldIdLst>
    <p:sldId id="303" r:id="rId2"/>
    <p:sldId id="337" r:id="rId3"/>
    <p:sldId id="336" r:id="rId4"/>
    <p:sldId id="324" r:id="rId5"/>
    <p:sldId id="339" r:id="rId6"/>
    <p:sldId id="302" r:id="rId7"/>
    <p:sldId id="318" r:id="rId8"/>
    <p:sldId id="293" r:id="rId9"/>
    <p:sldId id="349" r:id="rId10"/>
  </p:sldIdLst>
  <p:sldSz cx="9144000" cy="6858000" type="screen4x3"/>
  <p:notesSz cx="6997700" cy="9271000"/>
  <p:defaultTextStyle>
    <a:defPPr>
      <a:defRPr lang="en-US"/>
    </a:defPPr>
    <a:lvl1pPr algn="l" rtl="0" fontAlgn="base">
      <a:spcBef>
        <a:spcPct val="0"/>
      </a:spcBef>
      <a:spcAft>
        <a:spcPct val="0"/>
      </a:spcAft>
      <a:defRPr sz="2000" b="1" kern="1200">
        <a:solidFill>
          <a:schemeClr val="tx1"/>
        </a:solidFill>
        <a:latin typeface="Arial" panose="020B0604020202020204" pitchFamily="34" charset="0"/>
        <a:ea typeface="+mn-ea"/>
        <a:cs typeface="+mn-cs"/>
      </a:defRPr>
    </a:lvl1pPr>
    <a:lvl2pPr marL="457200" algn="l" rtl="0" fontAlgn="base">
      <a:spcBef>
        <a:spcPct val="0"/>
      </a:spcBef>
      <a:spcAft>
        <a:spcPct val="0"/>
      </a:spcAft>
      <a:defRPr sz="2000" b="1" kern="1200">
        <a:solidFill>
          <a:schemeClr val="tx1"/>
        </a:solidFill>
        <a:latin typeface="Arial" panose="020B0604020202020204" pitchFamily="34" charset="0"/>
        <a:ea typeface="+mn-ea"/>
        <a:cs typeface="+mn-cs"/>
      </a:defRPr>
    </a:lvl2pPr>
    <a:lvl3pPr marL="914400" algn="l" rtl="0" fontAlgn="base">
      <a:spcBef>
        <a:spcPct val="0"/>
      </a:spcBef>
      <a:spcAft>
        <a:spcPct val="0"/>
      </a:spcAft>
      <a:defRPr sz="2000" b="1" kern="1200">
        <a:solidFill>
          <a:schemeClr val="tx1"/>
        </a:solidFill>
        <a:latin typeface="Arial" panose="020B0604020202020204" pitchFamily="34" charset="0"/>
        <a:ea typeface="+mn-ea"/>
        <a:cs typeface="+mn-cs"/>
      </a:defRPr>
    </a:lvl3pPr>
    <a:lvl4pPr marL="1371600" algn="l" rtl="0" fontAlgn="base">
      <a:spcBef>
        <a:spcPct val="0"/>
      </a:spcBef>
      <a:spcAft>
        <a:spcPct val="0"/>
      </a:spcAft>
      <a:defRPr sz="2000" b="1" kern="1200">
        <a:solidFill>
          <a:schemeClr val="tx1"/>
        </a:solidFill>
        <a:latin typeface="Arial" panose="020B0604020202020204" pitchFamily="34" charset="0"/>
        <a:ea typeface="+mn-ea"/>
        <a:cs typeface="+mn-cs"/>
      </a:defRPr>
    </a:lvl4pPr>
    <a:lvl5pPr marL="1828800" algn="l" rtl="0" fontAlgn="base">
      <a:spcBef>
        <a:spcPct val="0"/>
      </a:spcBef>
      <a:spcAft>
        <a:spcPct val="0"/>
      </a:spcAft>
      <a:defRPr sz="2000" b="1" kern="1200">
        <a:solidFill>
          <a:schemeClr val="tx1"/>
        </a:solidFill>
        <a:latin typeface="Arial" panose="020B0604020202020204" pitchFamily="34" charset="0"/>
        <a:ea typeface="+mn-ea"/>
        <a:cs typeface="+mn-cs"/>
      </a:defRPr>
    </a:lvl5pPr>
    <a:lvl6pPr marL="2286000" algn="l" defTabSz="914400" rtl="0" eaLnBrk="1" latinLnBrk="0" hangingPunct="1">
      <a:defRPr sz="2000" b="1" kern="1200">
        <a:solidFill>
          <a:schemeClr val="tx1"/>
        </a:solidFill>
        <a:latin typeface="Arial" panose="020B0604020202020204" pitchFamily="34" charset="0"/>
        <a:ea typeface="+mn-ea"/>
        <a:cs typeface="+mn-cs"/>
      </a:defRPr>
    </a:lvl6pPr>
    <a:lvl7pPr marL="2743200" algn="l" defTabSz="914400" rtl="0" eaLnBrk="1" latinLnBrk="0" hangingPunct="1">
      <a:defRPr sz="2000" b="1" kern="1200">
        <a:solidFill>
          <a:schemeClr val="tx1"/>
        </a:solidFill>
        <a:latin typeface="Arial" panose="020B0604020202020204" pitchFamily="34" charset="0"/>
        <a:ea typeface="+mn-ea"/>
        <a:cs typeface="+mn-cs"/>
      </a:defRPr>
    </a:lvl7pPr>
    <a:lvl8pPr marL="3200400" algn="l" defTabSz="914400" rtl="0" eaLnBrk="1" latinLnBrk="0" hangingPunct="1">
      <a:defRPr sz="2000" b="1" kern="1200">
        <a:solidFill>
          <a:schemeClr val="tx1"/>
        </a:solidFill>
        <a:latin typeface="Arial" panose="020B0604020202020204" pitchFamily="34" charset="0"/>
        <a:ea typeface="+mn-ea"/>
        <a:cs typeface="+mn-cs"/>
      </a:defRPr>
    </a:lvl8pPr>
    <a:lvl9pPr marL="3657600" algn="l" defTabSz="914400" rtl="0" eaLnBrk="1" latinLnBrk="0" hangingPunct="1">
      <a:defRPr sz="2000" b="1"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472">
          <p15:clr>
            <a:srgbClr val="A4A3A4"/>
          </p15:clr>
        </p15:guide>
        <p15:guide id="2" orient="horz" pos="4155">
          <p15:clr>
            <a:srgbClr val="A4A3A4"/>
          </p15:clr>
        </p15:guide>
        <p15:guide id="3" orient="horz" pos="589">
          <p15:clr>
            <a:srgbClr val="A4A3A4"/>
          </p15:clr>
        </p15:guide>
        <p15:guide id="4" orient="horz" pos="497">
          <p15:clr>
            <a:srgbClr val="A4A3A4"/>
          </p15:clr>
        </p15:guide>
        <p15:guide id="5" orient="horz" pos="3">
          <p15:clr>
            <a:srgbClr val="A4A3A4"/>
          </p15:clr>
        </p15:guide>
        <p15:guide id="6" orient="horz" pos="3972">
          <p15:clr>
            <a:srgbClr val="A4A3A4"/>
          </p15:clr>
        </p15:guide>
        <p15:guide id="7" pos="2880">
          <p15:clr>
            <a:srgbClr val="A4A3A4"/>
          </p15:clr>
        </p15:guide>
        <p15:guide id="8" pos="269">
          <p15:clr>
            <a:srgbClr val="A4A3A4"/>
          </p15:clr>
        </p15:guide>
        <p15:guide id="9" pos="5464">
          <p15:clr>
            <a:srgbClr val="A4A3A4"/>
          </p15:clr>
        </p15:guide>
        <p15:guide id="10" pos="589">
          <p15:clr>
            <a:srgbClr val="A4A3A4"/>
          </p15:clr>
        </p15:guide>
        <p15:guide id="11" pos="5236">
          <p15:clr>
            <a:srgbClr val="A4A3A4"/>
          </p15:clr>
        </p15:guide>
        <p15:guide id="12" pos="534">
          <p15:clr>
            <a:srgbClr val="A4A3A4"/>
          </p15:clr>
        </p15:guide>
      </p15:sldGuideLst>
    </p:ext>
    <p:ext uri="{2D200454-40CA-4A62-9FC3-DE9A4176ACB9}">
      <p15:notesGuideLst xmlns:p15="http://schemas.microsoft.com/office/powerpoint/2012/main">
        <p15:guide id="1" orient="horz" pos="2920">
          <p15:clr>
            <a:srgbClr val="A4A3A4"/>
          </p15:clr>
        </p15:guide>
        <p15:guide id="2" pos="22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5050"/>
    <a:srgbClr val="FFCC99"/>
    <a:srgbClr val="CC9900"/>
    <a:srgbClr val="FFFF66"/>
    <a:srgbClr val="CCFFCC"/>
    <a:srgbClr val="CCECFF"/>
    <a:srgbClr val="CC0000"/>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545DA-1434-4DF3-9C9B-C6F1E3A8320B}" v="1" dt="2026-01-14T16:41:54.23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297" autoAdjust="0"/>
    <p:restoredTop sz="77102" autoAdjust="0"/>
  </p:normalViewPr>
  <p:slideViewPr>
    <p:cSldViewPr snapToGrid="0">
      <p:cViewPr varScale="1">
        <p:scale>
          <a:sx n="84" d="100"/>
          <a:sy n="84" d="100"/>
        </p:scale>
        <p:origin x="900" y="84"/>
      </p:cViewPr>
      <p:guideLst>
        <p:guide orient="horz" pos="2472"/>
        <p:guide orient="horz" pos="4155"/>
        <p:guide orient="horz" pos="589"/>
        <p:guide orient="horz" pos="497"/>
        <p:guide orient="horz" pos="3"/>
        <p:guide orient="horz" pos="3972"/>
        <p:guide pos="2880"/>
        <p:guide pos="269"/>
        <p:guide pos="5464"/>
        <p:guide pos="589"/>
        <p:guide pos="5236"/>
        <p:guide pos="53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6" d="100"/>
        <a:sy n="86" d="100"/>
      </p:scale>
      <p:origin x="0" y="0"/>
    </p:cViewPr>
  </p:sorterViewPr>
  <p:notesViewPr>
    <p:cSldViewPr snapToGrid="0">
      <p:cViewPr varScale="1">
        <p:scale>
          <a:sx n="141" d="100"/>
          <a:sy n="141" d="100"/>
        </p:scale>
        <p:origin x="-3520" y="-112"/>
      </p:cViewPr>
      <p:guideLst>
        <p:guide orient="horz" pos="2920"/>
        <p:guide pos="22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aron P Ryan" userId="5800b0af-ccc7-481a-8028-7d5ba34bc007" providerId="ADAL" clId="{0D235256-6C71-4A40-B77C-90CCA2CFB605}"/>
    <pc:docChg chg="delSld">
      <pc:chgData name="Aaron P Ryan" userId="5800b0af-ccc7-481a-8028-7d5ba34bc007" providerId="ADAL" clId="{0D235256-6C71-4A40-B77C-90CCA2CFB605}" dt="2026-01-12T22:32:53.764" v="10" actId="47"/>
      <pc:docMkLst>
        <pc:docMk/>
      </pc:docMkLst>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B72425C-387A-4F84-95B5-D754B76E8B76}"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66424366-C03C-4FBC-BE99-B7C332205783}">
      <dgm:prSet phldrT="[Text]"/>
      <dgm:spPr/>
      <dgm:t>
        <a:bodyPr/>
        <a:lstStyle/>
        <a:p>
          <a:r>
            <a:rPr lang="en-US" dirty="0"/>
            <a:t>System</a:t>
          </a:r>
        </a:p>
      </dgm:t>
    </dgm:pt>
    <dgm:pt modelId="{B3C7E750-9C63-482B-A962-6915C5AF7368}" type="parTrans" cxnId="{2605A9EE-19D4-4338-BFC3-51C31002E159}">
      <dgm:prSet/>
      <dgm:spPr/>
      <dgm:t>
        <a:bodyPr/>
        <a:lstStyle/>
        <a:p>
          <a:endParaRPr lang="en-US"/>
        </a:p>
      </dgm:t>
    </dgm:pt>
    <dgm:pt modelId="{C99A6CFB-DFC8-4EBF-9598-21D2A9F6F398}" type="sibTrans" cxnId="{2605A9EE-19D4-4338-BFC3-51C31002E159}">
      <dgm:prSet/>
      <dgm:spPr/>
      <dgm:t>
        <a:bodyPr/>
        <a:lstStyle/>
        <a:p>
          <a:endParaRPr lang="en-US"/>
        </a:p>
      </dgm:t>
    </dgm:pt>
    <dgm:pt modelId="{BEC91972-F8CD-4BEC-B20A-5E5A663EFF76}">
      <dgm:prSet phldrT="[Text]"/>
      <dgm:spPr/>
      <dgm:t>
        <a:bodyPr/>
        <a:lstStyle/>
        <a:p>
          <a:r>
            <a:rPr lang="en-US" dirty="0"/>
            <a:t>Subsystem A</a:t>
          </a:r>
        </a:p>
      </dgm:t>
    </dgm:pt>
    <dgm:pt modelId="{797F9E76-708D-4097-A600-2925FDA12FCB}" type="parTrans" cxnId="{DB829E5C-2D6A-49B0-978E-1B354AE8434A}">
      <dgm:prSet/>
      <dgm:spPr/>
      <dgm:t>
        <a:bodyPr/>
        <a:lstStyle/>
        <a:p>
          <a:endParaRPr lang="en-US"/>
        </a:p>
      </dgm:t>
    </dgm:pt>
    <dgm:pt modelId="{971D9926-3914-4EAB-B56B-1D8F00D21AF3}" type="sibTrans" cxnId="{DB829E5C-2D6A-49B0-978E-1B354AE8434A}">
      <dgm:prSet/>
      <dgm:spPr/>
      <dgm:t>
        <a:bodyPr/>
        <a:lstStyle/>
        <a:p>
          <a:endParaRPr lang="en-US"/>
        </a:p>
      </dgm:t>
    </dgm:pt>
    <dgm:pt modelId="{A43BA689-CBC1-452E-9187-452D33532A8C}">
      <dgm:prSet phldrT="[Text]"/>
      <dgm:spPr/>
      <dgm:t>
        <a:bodyPr/>
        <a:lstStyle/>
        <a:p>
          <a:r>
            <a:rPr lang="en-US" dirty="0"/>
            <a:t>Assembly A1</a:t>
          </a:r>
        </a:p>
      </dgm:t>
    </dgm:pt>
    <dgm:pt modelId="{9C0990DF-DB62-43D4-9811-DC5F4BEBE810}" type="parTrans" cxnId="{F067DF30-FCF4-4C35-B36F-5669BB8B8112}">
      <dgm:prSet/>
      <dgm:spPr/>
      <dgm:t>
        <a:bodyPr/>
        <a:lstStyle/>
        <a:p>
          <a:endParaRPr lang="en-US"/>
        </a:p>
      </dgm:t>
    </dgm:pt>
    <dgm:pt modelId="{4A46B030-2FB5-4A12-8909-ABBDC337A099}" type="sibTrans" cxnId="{F067DF30-FCF4-4C35-B36F-5669BB8B8112}">
      <dgm:prSet/>
      <dgm:spPr/>
      <dgm:t>
        <a:bodyPr/>
        <a:lstStyle/>
        <a:p>
          <a:endParaRPr lang="en-US"/>
        </a:p>
      </dgm:t>
    </dgm:pt>
    <dgm:pt modelId="{59F5C0A5-44D2-4CF6-B7F4-B8C7E0E736A0}">
      <dgm:prSet phldrT="[Text]"/>
      <dgm:spPr/>
      <dgm:t>
        <a:bodyPr/>
        <a:lstStyle/>
        <a:p>
          <a:r>
            <a:rPr lang="en-US" dirty="0"/>
            <a:t>Assembly A2</a:t>
          </a:r>
        </a:p>
      </dgm:t>
    </dgm:pt>
    <dgm:pt modelId="{8C45C2E6-3466-4E6B-897E-2194D58208C2}" type="parTrans" cxnId="{4886CDFA-DBC9-4348-816B-9AD156A1683F}">
      <dgm:prSet/>
      <dgm:spPr/>
      <dgm:t>
        <a:bodyPr/>
        <a:lstStyle/>
        <a:p>
          <a:endParaRPr lang="en-US"/>
        </a:p>
      </dgm:t>
    </dgm:pt>
    <dgm:pt modelId="{86E0D957-0553-461B-ACC4-830E81A026D2}" type="sibTrans" cxnId="{4886CDFA-DBC9-4348-816B-9AD156A1683F}">
      <dgm:prSet/>
      <dgm:spPr/>
      <dgm:t>
        <a:bodyPr/>
        <a:lstStyle/>
        <a:p>
          <a:endParaRPr lang="en-US"/>
        </a:p>
      </dgm:t>
    </dgm:pt>
    <dgm:pt modelId="{2BE5B36E-0B3C-466C-9788-DC2DE5534F9D}">
      <dgm:prSet phldrT="[Text]"/>
      <dgm:spPr/>
      <dgm:t>
        <a:bodyPr/>
        <a:lstStyle/>
        <a:p>
          <a:r>
            <a:rPr lang="en-US" dirty="0"/>
            <a:t>Subsystem B</a:t>
          </a:r>
        </a:p>
      </dgm:t>
    </dgm:pt>
    <dgm:pt modelId="{07E76590-0237-49F0-828A-626C4C446C03}" type="parTrans" cxnId="{ECDA9014-B2F4-43FF-AE65-3F0A0A3C9CC1}">
      <dgm:prSet/>
      <dgm:spPr/>
      <dgm:t>
        <a:bodyPr/>
        <a:lstStyle/>
        <a:p>
          <a:endParaRPr lang="en-US"/>
        </a:p>
      </dgm:t>
    </dgm:pt>
    <dgm:pt modelId="{ACE21C43-B474-4E02-BC69-D9094DA05C9D}" type="sibTrans" cxnId="{ECDA9014-B2F4-43FF-AE65-3F0A0A3C9CC1}">
      <dgm:prSet/>
      <dgm:spPr/>
      <dgm:t>
        <a:bodyPr/>
        <a:lstStyle/>
        <a:p>
          <a:endParaRPr lang="en-US"/>
        </a:p>
      </dgm:t>
    </dgm:pt>
    <dgm:pt modelId="{8B9B6469-EDA9-4DDD-8A3C-AD11648DD291}">
      <dgm:prSet phldrT="[Text]"/>
      <dgm:spPr/>
      <dgm:t>
        <a:bodyPr/>
        <a:lstStyle/>
        <a:p>
          <a:r>
            <a:rPr lang="en-US" dirty="0"/>
            <a:t>Assembly B2</a:t>
          </a:r>
        </a:p>
      </dgm:t>
    </dgm:pt>
    <dgm:pt modelId="{88684866-6A9D-4992-BF0A-FD12EC8380FC}" type="parTrans" cxnId="{2A6D92DC-57A8-4D98-AB6F-F71AE659711C}">
      <dgm:prSet/>
      <dgm:spPr/>
      <dgm:t>
        <a:bodyPr/>
        <a:lstStyle/>
        <a:p>
          <a:endParaRPr lang="en-US"/>
        </a:p>
      </dgm:t>
    </dgm:pt>
    <dgm:pt modelId="{0AAC26F1-A965-4459-B404-FFFD67550B41}" type="sibTrans" cxnId="{2A6D92DC-57A8-4D98-AB6F-F71AE659711C}">
      <dgm:prSet/>
      <dgm:spPr/>
      <dgm:t>
        <a:bodyPr/>
        <a:lstStyle/>
        <a:p>
          <a:endParaRPr lang="en-US"/>
        </a:p>
      </dgm:t>
    </dgm:pt>
    <dgm:pt modelId="{85B46572-82E7-438C-A7E9-1D5833B9C43E}" type="pres">
      <dgm:prSet presAssocID="{4B72425C-387A-4F84-95B5-D754B76E8B76}" presName="hierChild1" presStyleCnt="0">
        <dgm:presLayoutVars>
          <dgm:chPref val="1"/>
          <dgm:dir/>
          <dgm:animOne val="branch"/>
          <dgm:animLvl val="lvl"/>
          <dgm:resizeHandles/>
        </dgm:presLayoutVars>
      </dgm:prSet>
      <dgm:spPr/>
    </dgm:pt>
    <dgm:pt modelId="{CC93D9FB-6F85-4D48-9948-E94A15E597A0}" type="pres">
      <dgm:prSet presAssocID="{66424366-C03C-4FBC-BE99-B7C332205783}" presName="hierRoot1" presStyleCnt="0"/>
      <dgm:spPr/>
    </dgm:pt>
    <dgm:pt modelId="{235A6CBD-D5B2-4FFC-80CC-3F51F81863FC}" type="pres">
      <dgm:prSet presAssocID="{66424366-C03C-4FBC-BE99-B7C332205783}" presName="composite" presStyleCnt="0"/>
      <dgm:spPr/>
    </dgm:pt>
    <dgm:pt modelId="{664400F2-AF36-43AA-926D-DA25E4914A4E}" type="pres">
      <dgm:prSet presAssocID="{66424366-C03C-4FBC-BE99-B7C332205783}" presName="background" presStyleLbl="node0" presStyleIdx="0" presStyleCnt="1"/>
      <dgm:spPr/>
    </dgm:pt>
    <dgm:pt modelId="{AE8C13F4-28F5-471C-85B0-5251D9AB4697}" type="pres">
      <dgm:prSet presAssocID="{66424366-C03C-4FBC-BE99-B7C332205783}" presName="text" presStyleLbl="fgAcc0" presStyleIdx="0" presStyleCnt="1">
        <dgm:presLayoutVars>
          <dgm:chPref val="3"/>
        </dgm:presLayoutVars>
      </dgm:prSet>
      <dgm:spPr/>
    </dgm:pt>
    <dgm:pt modelId="{BEEF5A88-E3B7-4F9D-B098-C33D2CEB821D}" type="pres">
      <dgm:prSet presAssocID="{66424366-C03C-4FBC-BE99-B7C332205783}" presName="hierChild2" presStyleCnt="0"/>
      <dgm:spPr/>
    </dgm:pt>
    <dgm:pt modelId="{2F8339AC-041B-4DBA-8597-878311AF0E6A}" type="pres">
      <dgm:prSet presAssocID="{797F9E76-708D-4097-A600-2925FDA12FCB}" presName="Name10" presStyleLbl="parChTrans1D2" presStyleIdx="0" presStyleCnt="2"/>
      <dgm:spPr/>
    </dgm:pt>
    <dgm:pt modelId="{EA1D4A57-1108-46C5-9099-09270A88B86B}" type="pres">
      <dgm:prSet presAssocID="{BEC91972-F8CD-4BEC-B20A-5E5A663EFF76}" presName="hierRoot2" presStyleCnt="0"/>
      <dgm:spPr/>
    </dgm:pt>
    <dgm:pt modelId="{091EB45D-18DB-4AC7-B834-5BAF5772C586}" type="pres">
      <dgm:prSet presAssocID="{BEC91972-F8CD-4BEC-B20A-5E5A663EFF76}" presName="composite2" presStyleCnt="0"/>
      <dgm:spPr/>
    </dgm:pt>
    <dgm:pt modelId="{F7DB0D0A-7F5D-4B13-9F89-C06BD47C7231}" type="pres">
      <dgm:prSet presAssocID="{BEC91972-F8CD-4BEC-B20A-5E5A663EFF76}" presName="background2" presStyleLbl="node2" presStyleIdx="0" presStyleCnt="2"/>
      <dgm:spPr/>
    </dgm:pt>
    <dgm:pt modelId="{49ACCB2F-6B99-4439-939E-87729EF59C52}" type="pres">
      <dgm:prSet presAssocID="{BEC91972-F8CD-4BEC-B20A-5E5A663EFF76}" presName="text2" presStyleLbl="fgAcc2" presStyleIdx="0" presStyleCnt="2">
        <dgm:presLayoutVars>
          <dgm:chPref val="3"/>
        </dgm:presLayoutVars>
      </dgm:prSet>
      <dgm:spPr/>
    </dgm:pt>
    <dgm:pt modelId="{79E43868-F08A-41B3-81B2-E51F45FD24C4}" type="pres">
      <dgm:prSet presAssocID="{BEC91972-F8CD-4BEC-B20A-5E5A663EFF76}" presName="hierChild3" presStyleCnt="0"/>
      <dgm:spPr/>
    </dgm:pt>
    <dgm:pt modelId="{F104D02A-9416-4538-BD3F-5C70EB26882B}" type="pres">
      <dgm:prSet presAssocID="{9C0990DF-DB62-43D4-9811-DC5F4BEBE810}" presName="Name17" presStyleLbl="parChTrans1D3" presStyleIdx="0" presStyleCnt="3"/>
      <dgm:spPr/>
    </dgm:pt>
    <dgm:pt modelId="{9720CC91-3685-4AA4-9B5B-457CAFC061B1}" type="pres">
      <dgm:prSet presAssocID="{A43BA689-CBC1-452E-9187-452D33532A8C}" presName="hierRoot3" presStyleCnt="0"/>
      <dgm:spPr/>
    </dgm:pt>
    <dgm:pt modelId="{C0953AD0-DE3D-4423-AC7A-F2D6A2A09A59}" type="pres">
      <dgm:prSet presAssocID="{A43BA689-CBC1-452E-9187-452D33532A8C}" presName="composite3" presStyleCnt="0"/>
      <dgm:spPr/>
    </dgm:pt>
    <dgm:pt modelId="{5C6F713C-23EA-4F1A-9CE4-337931E17FED}" type="pres">
      <dgm:prSet presAssocID="{A43BA689-CBC1-452E-9187-452D33532A8C}" presName="background3" presStyleLbl="node3" presStyleIdx="0" presStyleCnt="3"/>
      <dgm:spPr/>
    </dgm:pt>
    <dgm:pt modelId="{2C3EF16D-1743-4C6B-84E8-572DE77D7F7B}" type="pres">
      <dgm:prSet presAssocID="{A43BA689-CBC1-452E-9187-452D33532A8C}" presName="text3" presStyleLbl="fgAcc3" presStyleIdx="0" presStyleCnt="3">
        <dgm:presLayoutVars>
          <dgm:chPref val="3"/>
        </dgm:presLayoutVars>
      </dgm:prSet>
      <dgm:spPr/>
    </dgm:pt>
    <dgm:pt modelId="{68CFE9CF-302F-4A1E-A36D-FCA948A67707}" type="pres">
      <dgm:prSet presAssocID="{A43BA689-CBC1-452E-9187-452D33532A8C}" presName="hierChild4" presStyleCnt="0"/>
      <dgm:spPr/>
    </dgm:pt>
    <dgm:pt modelId="{343CCEBB-E05E-4B50-A7FC-458DE0DAD2DD}" type="pres">
      <dgm:prSet presAssocID="{8C45C2E6-3466-4E6B-897E-2194D58208C2}" presName="Name17" presStyleLbl="parChTrans1D3" presStyleIdx="1" presStyleCnt="3"/>
      <dgm:spPr/>
    </dgm:pt>
    <dgm:pt modelId="{033B3FBA-D63B-4392-8836-61CB7EB265F5}" type="pres">
      <dgm:prSet presAssocID="{59F5C0A5-44D2-4CF6-B7F4-B8C7E0E736A0}" presName="hierRoot3" presStyleCnt="0"/>
      <dgm:spPr/>
    </dgm:pt>
    <dgm:pt modelId="{4005D340-E2F6-45BF-B484-9526D2F8BC1C}" type="pres">
      <dgm:prSet presAssocID="{59F5C0A5-44D2-4CF6-B7F4-B8C7E0E736A0}" presName="composite3" presStyleCnt="0"/>
      <dgm:spPr/>
    </dgm:pt>
    <dgm:pt modelId="{42374374-4531-4888-97A4-C86D1670D607}" type="pres">
      <dgm:prSet presAssocID="{59F5C0A5-44D2-4CF6-B7F4-B8C7E0E736A0}" presName="background3" presStyleLbl="node3" presStyleIdx="1" presStyleCnt="3"/>
      <dgm:spPr/>
    </dgm:pt>
    <dgm:pt modelId="{AAF82197-45A2-47CF-B490-D3C9BCC19D90}" type="pres">
      <dgm:prSet presAssocID="{59F5C0A5-44D2-4CF6-B7F4-B8C7E0E736A0}" presName="text3" presStyleLbl="fgAcc3" presStyleIdx="1" presStyleCnt="3">
        <dgm:presLayoutVars>
          <dgm:chPref val="3"/>
        </dgm:presLayoutVars>
      </dgm:prSet>
      <dgm:spPr/>
    </dgm:pt>
    <dgm:pt modelId="{15BBD057-B64D-45DA-9AD4-9340F33C6E4E}" type="pres">
      <dgm:prSet presAssocID="{59F5C0A5-44D2-4CF6-B7F4-B8C7E0E736A0}" presName="hierChild4" presStyleCnt="0"/>
      <dgm:spPr/>
    </dgm:pt>
    <dgm:pt modelId="{893B25ED-5D64-4955-94FB-F8614817D71C}" type="pres">
      <dgm:prSet presAssocID="{07E76590-0237-49F0-828A-626C4C446C03}" presName="Name10" presStyleLbl="parChTrans1D2" presStyleIdx="1" presStyleCnt="2"/>
      <dgm:spPr/>
    </dgm:pt>
    <dgm:pt modelId="{E009D168-0323-4FA9-B10C-F1B37074BB94}" type="pres">
      <dgm:prSet presAssocID="{2BE5B36E-0B3C-466C-9788-DC2DE5534F9D}" presName="hierRoot2" presStyleCnt="0"/>
      <dgm:spPr/>
    </dgm:pt>
    <dgm:pt modelId="{8675540B-47BA-47C4-B98C-336B1BC81449}" type="pres">
      <dgm:prSet presAssocID="{2BE5B36E-0B3C-466C-9788-DC2DE5534F9D}" presName="composite2" presStyleCnt="0"/>
      <dgm:spPr/>
    </dgm:pt>
    <dgm:pt modelId="{EB07EBF7-7DEB-44AB-B8DC-D898306DD533}" type="pres">
      <dgm:prSet presAssocID="{2BE5B36E-0B3C-466C-9788-DC2DE5534F9D}" presName="background2" presStyleLbl="node2" presStyleIdx="1" presStyleCnt="2"/>
      <dgm:spPr/>
    </dgm:pt>
    <dgm:pt modelId="{833B05CA-0980-488F-B164-80E887C73D08}" type="pres">
      <dgm:prSet presAssocID="{2BE5B36E-0B3C-466C-9788-DC2DE5534F9D}" presName="text2" presStyleLbl="fgAcc2" presStyleIdx="1" presStyleCnt="2">
        <dgm:presLayoutVars>
          <dgm:chPref val="3"/>
        </dgm:presLayoutVars>
      </dgm:prSet>
      <dgm:spPr/>
    </dgm:pt>
    <dgm:pt modelId="{225229AE-BADD-4748-ABBF-5B7286CF2AB0}" type="pres">
      <dgm:prSet presAssocID="{2BE5B36E-0B3C-466C-9788-DC2DE5534F9D}" presName="hierChild3" presStyleCnt="0"/>
      <dgm:spPr/>
    </dgm:pt>
    <dgm:pt modelId="{33A4C566-3E74-4B57-8CE9-D5017D6D485E}" type="pres">
      <dgm:prSet presAssocID="{88684866-6A9D-4992-BF0A-FD12EC8380FC}" presName="Name17" presStyleLbl="parChTrans1D3" presStyleIdx="2" presStyleCnt="3"/>
      <dgm:spPr/>
    </dgm:pt>
    <dgm:pt modelId="{7BCA4A57-2107-4DBC-95B8-C25BEBF0E4D9}" type="pres">
      <dgm:prSet presAssocID="{8B9B6469-EDA9-4DDD-8A3C-AD11648DD291}" presName="hierRoot3" presStyleCnt="0"/>
      <dgm:spPr/>
    </dgm:pt>
    <dgm:pt modelId="{C83AC717-9C34-40F4-8CEF-B42A93312706}" type="pres">
      <dgm:prSet presAssocID="{8B9B6469-EDA9-4DDD-8A3C-AD11648DD291}" presName="composite3" presStyleCnt="0"/>
      <dgm:spPr/>
    </dgm:pt>
    <dgm:pt modelId="{998B07E9-F0C0-4111-8726-1CDB450A3662}" type="pres">
      <dgm:prSet presAssocID="{8B9B6469-EDA9-4DDD-8A3C-AD11648DD291}" presName="background3" presStyleLbl="node3" presStyleIdx="2" presStyleCnt="3"/>
      <dgm:spPr/>
    </dgm:pt>
    <dgm:pt modelId="{9992A66F-D7DB-441F-832D-EFADDC436D53}" type="pres">
      <dgm:prSet presAssocID="{8B9B6469-EDA9-4DDD-8A3C-AD11648DD291}" presName="text3" presStyleLbl="fgAcc3" presStyleIdx="2" presStyleCnt="3">
        <dgm:presLayoutVars>
          <dgm:chPref val="3"/>
        </dgm:presLayoutVars>
      </dgm:prSet>
      <dgm:spPr/>
    </dgm:pt>
    <dgm:pt modelId="{DB5EEF88-7511-4727-A9C7-44C7A321FC58}" type="pres">
      <dgm:prSet presAssocID="{8B9B6469-EDA9-4DDD-8A3C-AD11648DD291}" presName="hierChild4" presStyleCnt="0"/>
      <dgm:spPr/>
    </dgm:pt>
  </dgm:ptLst>
  <dgm:cxnLst>
    <dgm:cxn modelId="{39938C11-D3D8-48E0-906E-51B7FF4D6BC5}" type="presOf" srcId="{797F9E76-708D-4097-A600-2925FDA12FCB}" destId="{2F8339AC-041B-4DBA-8597-878311AF0E6A}" srcOrd="0" destOrd="0" presId="urn:microsoft.com/office/officeart/2005/8/layout/hierarchy1"/>
    <dgm:cxn modelId="{ECDA9014-B2F4-43FF-AE65-3F0A0A3C9CC1}" srcId="{66424366-C03C-4FBC-BE99-B7C332205783}" destId="{2BE5B36E-0B3C-466C-9788-DC2DE5534F9D}" srcOrd="1" destOrd="0" parTransId="{07E76590-0237-49F0-828A-626C4C446C03}" sibTransId="{ACE21C43-B474-4E02-BC69-D9094DA05C9D}"/>
    <dgm:cxn modelId="{BCF2F72F-371A-435C-A247-82408F314892}" type="presOf" srcId="{07E76590-0237-49F0-828A-626C4C446C03}" destId="{893B25ED-5D64-4955-94FB-F8614817D71C}" srcOrd="0" destOrd="0" presId="urn:microsoft.com/office/officeart/2005/8/layout/hierarchy1"/>
    <dgm:cxn modelId="{F067DF30-FCF4-4C35-B36F-5669BB8B8112}" srcId="{BEC91972-F8CD-4BEC-B20A-5E5A663EFF76}" destId="{A43BA689-CBC1-452E-9187-452D33532A8C}" srcOrd="0" destOrd="0" parTransId="{9C0990DF-DB62-43D4-9811-DC5F4BEBE810}" sibTransId="{4A46B030-2FB5-4A12-8909-ABBDC337A099}"/>
    <dgm:cxn modelId="{0A4C6C38-3A55-4CA7-B0E8-A5A5C6DCA68F}" type="presOf" srcId="{BEC91972-F8CD-4BEC-B20A-5E5A663EFF76}" destId="{49ACCB2F-6B99-4439-939E-87729EF59C52}" srcOrd="0" destOrd="0" presId="urn:microsoft.com/office/officeart/2005/8/layout/hierarchy1"/>
    <dgm:cxn modelId="{DB829E5C-2D6A-49B0-978E-1B354AE8434A}" srcId="{66424366-C03C-4FBC-BE99-B7C332205783}" destId="{BEC91972-F8CD-4BEC-B20A-5E5A663EFF76}" srcOrd="0" destOrd="0" parTransId="{797F9E76-708D-4097-A600-2925FDA12FCB}" sibTransId="{971D9926-3914-4EAB-B56B-1D8F00D21AF3}"/>
    <dgm:cxn modelId="{922EA15D-C291-47FC-96B1-2C3EF0307D71}" type="presOf" srcId="{66424366-C03C-4FBC-BE99-B7C332205783}" destId="{AE8C13F4-28F5-471C-85B0-5251D9AB4697}" srcOrd="0" destOrd="0" presId="urn:microsoft.com/office/officeart/2005/8/layout/hierarchy1"/>
    <dgm:cxn modelId="{DE1F4766-6C96-4B8E-AE5B-4610D2006C70}" type="presOf" srcId="{4B72425C-387A-4F84-95B5-D754B76E8B76}" destId="{85B46572-82E7-438C-A7E9-1D5833B9C43E}" srcOrd="0" destOrd="0" presId="urn:microsoft.com/office/officeart/2005/8/layout/hierarchy1"/>
    <dgm:cxn modelId="{FFA3776D-77D0-4BA9-B124-5AFABFFDFD3E}" type="presOf" srcId="{8B9B6469-EDA9-4DDD-8A3C-AD11648DD291}" destId="{9992A66F-D7DB-441F-832D-EFADDC436D53}" srcOrd="0" destOrd="0" presId="urn:microsoft.com/office/officeart/2005/8/layout/hierarchy1"/>
    <dgm:cxn modelId="{39674552-148E-431B-9A98-5F67B153991F}" type="presOf" srcId="{59F5C0A5-44D2-4CF6-B7F4-B8C7E0E736A0}" destId="{AAF82197-45A2-47CF-B490-D3C9BCC19D90}" srcOrd="0" destOrd="0" presId="urn:microsoft.com/office/officeart/2005/8/layout/hierarchy1"/>
    <dgm:cxn modelId="{88B4DC7F-919A-48F6-AE47-93E9359B2EF8}" type="presOf" srcId="{2BE5B36E-0B3C-466C-9788-DC2DE5534F9D}" destId="{833B05CA-0980-488F-B164-80E887C73D08}" srcOrd="0" destOrd="0" presId="urn:microsoft.com/office/officeart/2005/8/layout/hierarchy1"/>
    <dgm:cxn modelId="{53B63F97-B513-4802-B80B-40243A506ABE}" type="presOf" srcId="{A43BA689-CBC1-452E-9187-452D33532A8C}" destId="{2C3EF16D-1743-4C6B-84E8-572DE77D7F7B}" srcOrd="0" destOrd="0" presId="urn:microsoft.com/office/officeart/2005/8/layout/hierarchy1"/>
    <dgm:cxn modelId="{8E6F66A5-E36C-49B6-97E0-7F900537F1A7}" type="presOf" srcId="{9C0990DF-DB62-43D4-9811-DC5F4BEBE810}" destId="{F104D02A-9416-4538-BD3F-5C70EB26882B}" srcOrd="0" destOrd="0" presId="urn:microsoft.com/office/officeart/2005/8/layout/hierarchy1"/>
    <dgm:cxn modelId="{19E0B9CF-99BE-41BD-BC84-50692BAD4030}" type="presOf" srcId="{8C45C2E6-3466-4E6B-897E-2194D58208C2}" destId="{343CCEBB-E05E-4B50-A7FC-458DE0DAD2DD}" srcOrd="0" destOrd="0" presId="urn:microsoft.com/office/officeart/2005/8/layout/hierarchy1"/>
    <dgm:cxn modelId="{2A6D92DC-57A8-4D98-AB6F-F71AE659711C}" srcId="{2BE5B36E-0B3C-466C-9788-DC2DE5534F9D}" destId="{8B9B6469-EDA9-4DDD-8A3C-AD11648DD291}" srcOrd="0" destOrd="0" parTransId="{88684866-6A9D-4992-BF0A-FD12EC8380FC}" sibTransId="{0AAC26F1-A965-4459-B404-FFFD67550B41}"/>
    <dgm:cxn modelId="{E5A8A0EC-1E1D-488E-943F-DF86A0B73402}" type="presOf" srcId="{88684866-6A9D-4992-BF0A-FD12EC8380FC}" destId="{33A4C566-3E74-4B57-8CE9-D5017D6D485E}" srcOrd="0" destOrd="0" presId="urn:microsoft.com/office/officeart/2005/8/layout/hierarchy1"/>
    <dgm:cxn modelId="{2605A9EE-19D4-4338-BFC3-51C31002E159}" srcId="{4B72425C-387A-4F84-95B5-D754B76E8B76}" destId="{66424366-C03C-4FBC-BE99-B7C332205783}" srcOrd="0" destOrd="0" parTransId="{B3C7E750-9C63-482B-A962-6915C5AF7368}" sibTransId="{C99A6CFB-DFC8-4EBF-9598-21D2A9F6F398}"/>
    <dgm:cxn modelId="{4886CDFA-DBC9-4348-816B-9AD156A1683F}" srcId="{BEC91972-F8CD-4BEC-B20A-5E5A663EFF76}" destId="{59F5C0A5-44D2-4CF6-B7F4-B8C7E0E736A0}" srcOrd="1" destOrd="0" parTransId="{8C45C2E6-3466-4E6B-897E-2194D58208C2}" sibTransId="{86E0D957-0553-461B-ACC4-830E81A026D2}"/>
    <dgm:cxn modelId="{B1734490-0E19-4E83-835F-AB66C17D77EA}" type="presParOf" srcId="{85B46572-82E7-438C-A7E9-1D5833B9C43E}" destId="{CC93D9FB-6F85-4D48-9948-E94A15E597A0}" srcOrd="0" destOrd="0" presId="urn:microsoft.com/office/officeart/2005/8/layout/hierarchy1"/>
    <dgm:cxn modelId="{3BB332BC-AE5B-4209-AB91-DBA04CAA9D87}" type="presParOf" srcId="{CC93D9FB-6F85-4D48-9948-E94A15E597A0}" destId="{235A6CBD-D5B2-4FFC-80CC-3F51F81863FC}" srcOrd="0" destOrd="0" presId="urn:microsoft.com/office/officeart/2005/8/layout/hierarchy1"/>
    <dgm:cxn modelId="{77E92239-9279-4B92-97F8-BD4AFDE36EBC}" type="presParOf" srcId="{235A6CBD-D5B2-4FFC-80CC-3F51F81863FC}" destId="{664400F2-AF36-43AA-926D-DA25E4914A4E}" srcOrd="0" destOrd="0" presId="urn:microsoft.com/office/officeart/2005/8/layout/hierarchy1"/>
    <dgm:cxn modelId="{F5134B72-1CF4-45DE-9623-C1C18203B806}" type="presParOf" srcId="{235A6CBD-D5B2-4FFC-80CC-3F51F81863FC}" destId="{AE8C13F4-28F5-471C-85B0-5251D9AB4697}" srcOrd="1" destOrd="0" presId="urn:microsoft.com/office/officeart/2005/8/layout/hierarchy1"/>
    <dgm:cxn modelId="{73DAE5A1-9340-44DA-A35E-7F64736A1E8E}" type="presParOf" srcId="{CC93D9FB-6F85-4D48-9948-E94A15E597A0}" destId="{BEEF5A88-E3B7-4F9D-B098-C33D2CEB821D}" srcOrd="1" destOrd="0" presId="urn:microsoft.com/office/officeart/2005/8/layout/hierarchy1"/>
    <dgm:cxn modelId="{66AAD599-F7B1-4237-AAE4-50D9051BC229}" type="presParOf" srcId="{BEEF5A88-E3B7-4F9D-B098-C33D2CEB821D}" destId="{2F8339AC-041B-4DBA-8597-878311AF0E6A}" srcOrd="0" destOrd="0" presId="urn:microsoft.com/office/officeart/2005/8/layout/hierarchy1"/>
    <dgm:cxn modelId="{2B1556E5-6809-411E-92EF-5291208B5D88}" type="presParOf" srcId="{BEEF5A88-E3B7-4F9D-B098-C33D2CEB821D}" destId="{EA1D4A57-1108-46C5-9099-09270A88B86B}" srcOrd="1" destOrd="0" presId="urn:microsoft.com/office/officeart/2005/8/layout/hierarchy1"/>
    <dgm:cxn modelId="{F3F3C281-12C0-4850-89A3-7DA3B538D210}" type="presParOf" srcId="{EA1D4A57-1108-46C5-9099-09270A88B86B}" destId="{091EB45D-18DB-4AC7-B834-5BAF5772C586}" srcOrd="0" destOrd="0" presId="urn:microsoft.com/office/officeart/2005/8/layout/hierarchy1"/>
    <dgm:cxn modelId="{CA00F20C-1F53-4B56-B87A-16C35748CB20}" type="presParOf" srcId="{091EB45D-18DB-4AC7-B834-5BAF5772C586}" destId="{F7DB0D0A-7F5D-4B13-9F89-C06BD47C7231}" srcOrd="0" destOrd="0" presId="urn:microsoft.com/office/officeart/2005/8/layout/hierarchy1"/>
    <dgm:cxn modelId="{FA98E838-46DF-4810-B017-58FA7F3C5AF4}" type="presParOf" srcId="{091EB45D-18DB-4AC7-B834-5BAF5772C586}" destId="{49ACCB2F-6B99-4439-939E-87729EF59C52}" srcOrd="1" destOrd="0" presId="urn:microsoft.com/office/officeart/2005/8/layout/hierarchy1"/>
    <dgm:cxn modelId="{D9F773C6-8181-4B66-8863-208D45AF9997}" type="presParOf" srcId="{EA1D4A57-1108-46C5-9099-09270A88B86B}" destId="{79E43868-F08A-41B3-81B2-E51F45FD24C4}" srcOrd="1" destOrd="0" presId="urn:microsoft.com/office/officeart/2005/8/layout/hierarchy1"/>
    <dgm:cxn modelId="{D2D5F668-561E-4D81-820D-E2B0205E6E4B}" type="presParOf" srcId="{79E43868-F08A-41B3-81B2-E51F45FD24C4}" destId="{F104D02A-9416-4538-BD3F-5C70EB26882B}" srcOrd="0" destOrd="0" presId="urn:microsoft.com/office/officeart/2005/8/layout/hierarchy1"/>
    <dgm:cxn modelId="{57399813-2D55-422F-90C5-AEE41A4D12D0}" type="presParOf" srcId="{79E43868-F08A-41B3-81B2-E51F45FD24C4}" destId="{9720CC91-3685-4AA4-9B5B-457CAFC061B1}" srcOrd="1" destOrd="0" presId="urn:microsoft.com/office/officeart/2005/8/layout/hierarchy1"/>
    <dgm:cxn modelId="{56C46723-763D-41A2-945E-494D5E330094}" type="presParOf" srcId="{9720CC91-3685-4AA4-9B5B-457CAFC061B1}" destId="{C0953AD0-DE3D-4423-AC7A-F2D6A2A09A59}" srcOrd="0" destOrd="0" presId="urn:microsoft.com/office/officeart/2005/8/layout/hierarchy1"/>
    <dgm:cxn modelId="{FDD95B24-95B9-42BC-BA83-161CC0F84133}" type="presParOf" srcId="{C0953AD0-DE3D-4423-AC7A-F2D6A2A09A59}" destId="{5C6F713C-23EA-4F1A-9CE4-337931E17FED}" srcOrd="0" destOrd="0" presId="urn:microsoft.com/office/officeart/2005/8/layout/hierarchy1"/>
    <dgm:cxn modelId="{BAA8DEF6-5142-4007-9C95-56DCE1CEC4D8}" type="presParOf" srcId="{C0953AD0-DE3D-4423-AC7A-F2D6A2A09A59}" destId="{2C3EF16D-1743-4C6B-84E8-572DE77D7F7B}" srcOrd="1" destOrd="0" presId="urn:microsoft.com/office/officeart/2005/8/layout/hierarchy1"/>
    <dgm:cxn modelId="{0A10BCD2-6B7F-4C69-8151-A85B18D2FAA4}" type="presParOf" srcId="{9720CC91-3685-4AA4-9B5B-457CAFC061B1}" destId="{68CFE9CF-302F-4A1E-A36D-FCA948A67707}" srcOrd="1" destOrd="0" presId="urn:microsoft.com/office/officeart/2005/8/layout/hierarchy1"/>
    <dgm:cxn modelId="{6F2D5023-0988-4FE7-A248-A11506E03F4E}" type="presParOf" srcId="{79E43868-F08A-41B3-81B2-E51F45FD24C4}" destId="{343CCEBB-E05E-4B50-A7FC-458DE0DAD2DD}" srcOrd="2" destOrd="0" presId="urn:microsoft.com/office/officeart/2005/8/layout/hierarchy1"/>
    <dgm:cxn modelId="{108E9CC9-DBEB-415F-B513-83A2AA14EF3C}" type="presParOf" srcId="{79E43868-F08A-41B3-81B2-E51F45FD24C4}" destId="{033B3FBA-D63B-4392-8836-61CB7EB265F5}" srcOrd="3" destOrd="0" presId="urn:microsoft.com/office/officeart/2005/8/layout/hierarchy1"/>
    <dgm:cxn modelId="{9EC65CBA-C4B8-49B5-B8F4-E15C2D03E940}" type="presParOf" srcId="{033B3FBA-D63B-4392-8836-61CB7EB265F5}" destId="{4005D340-E2F6-45BF-B484-9526D2F8BC1C}" srcOrd="0" destOrd="0" presId="urn:microsoft.com/office/officeart/2005/8/layout/hierarchy1"/>
    <dgm:cxn modelId="{65EC3FEE-13C7-4750-A03D-7BB712F25805}" type="presParOf" srcId="{4005D340-E2F6-45BF-B484-9526D2F8BC1C}" destId="{42374374-4531-4888-97A4-C86D1670D607}" srcOrd="0" destOrd="0" presId="urn:microsoft.com/office/officeart/2005/8/layout/hierarchy1"/>
    <dgm:cxn modelId="{76D56872-8EC0-4413-B787-82F96F31F2CA}" type="presParOf" srcId="{4005D340-E2F6-45BF-B484-9526D2F8BC1C}" destId="{AAF82197-45A2-47CF-B490-D3C9BCC19D90}" srcOrd="1" destOrd="0" presId="urn:microsoft.com/office/officeart/2005/8/layout/hierarchy1"/>
    <dgm:cxn modelId="{A4529EA7-2280-42A6-9877-9E41C9C55255}" type="presParOf" srcId="{033B3FBA-D63B-4392-8836-61CB7EB265F5}" destId="{15BBD057-B64D-45DA-9AD4-9340F33C6E4E}" srcOrd="1" destOrd="0" presId="urn:microsoft.com/office/officeart/2005/8/layout/hierarchy1"/>
    <dgm:cxn modelId="{8467C5E4-28CE-4C66-84EB-105780620D70}" type="presParOf" srcId="{BEEF5A88-E3B7-4F9D-B098-C33D2CEB821D}" destId="{893B25ED-5D64-4955-94FB-F8614817D71C}" srcOrd="2" destOrd="0" presId="urn:microsoft.com/office/officeart/2005/8/layout/hierarchy1"/>
    <dgm:cxn modelId="{EA563553-D8C0-4903-BF9E-7B1710D26597}" type="presParOf" srcId="{BEEF5A88-E3B7-4F9D-B098-C33D2CEB821D}" destId="{E009D168-0323-4FA9-B10C-F1B37074BB94}" srcOrd="3" destOrd="0" presId="urn:microsoft.com/office/officeart/2005/8/layout/hierarchy1"/>
    <dgm:cxn modelId="{B3514078-F9E4-4B47-993D-1DBB7F8DEB36}" type="presParOf" srcId="{E009D168-0323-4FA9-B10C-F1B37074BB94}" destId="{8675540B-47BA-47C4-B98C-336B1BC81449}" srcOrd="0" destOrd="0" presId="urn:microsoft.com/office/officeart/2005/8/layout/hierarchy1"/>
    <dgm:cxn modelId="{AC57298A-F6D7-49D7-A0E5-57085E6BFA09}" type="presParOf" srcId="{8675540B-47BA-47C4-B98C-336B1BC81449}" destId="{EB07EBF7-7DEB-44AB-B8DC-D898306DD533}" srcOrd="0" destOrd="0" presId="urn:microsoft.com/office/officeart/2005/8/layout/hierarchy1"/>
    <dgm:cxn modelId="{298FF23D-BE88-42AD-BE7F-8DD01F41AC11}" type="presParOf" srcId="{8675540B-47BA-47C4-B98C-336B1BC81449}" destId="{833B05CA-0980-488F-B164-80E887C73D08}" srcOrd="1" destOrd="0" presId="urn:microsoft.com/office/officeart/2005/8/layout/hierarchy1"/>
    <dgm:cxn modelId="{E7C2562B-1F0B-4D08-8349-50D4C628C5B8}" type="presParOf" srcId="{E009D168-0323-4FA9-B10C-F1B37074BB94}" destId="{225229AE-BADD-4748-ABBF-5B7286CF2AB0}" srcOrd="1" destOrd="0" presId="urn:microsoft.com/office/officeart/2005/8/layout/hierarchy1"/>
    <dgm:cxn modelId="{50F34262-B879-4978-9844-E91F81DB4990}" type="presParOf" srcId="{225229AE-BADD-4748-ABBF-5B7286CF2AB0}" destId="{33A4C566-3E74-4B57-8CE9-D5017D6D485E}" srcOrd="0" destOrd="0" presId="urn:microsoft.com/office/officeart/2005/8/layout/hierarchy1"/>
    <dgm:cxn modelId="{157079D1-01D5-49CE-B3DA-9905C921F59C}" type="presParOf" srcId="{225229AE-BADD-4748-ABBF-5B7286CF2AB0}" destId="{7BCA4A57-2107-4DBC-95B8-C25BEBF0E4D9}" srcOrd="1" destOrd="0" presId="urn:microsoft.com/office/officeart/2005/8/layout/hierarchy1"/>
    <dgm:cxn modelId="{4B0ECE83-2456-4D89-A423-940B3B24B8AB}" type="presParOf" srcId="{7BCA4A57-2107-4DBC-95B8-C25BEBF0E4D9}" destId="{C83AC717-9C34-40F4-8CEF-B42A93312706}" srcOrd="0" destOrd="0" presId="urn:microsoft.com/office/officeart/2005/8/layout/hierarchy1"/>
    <dgm:cxn modelId="{BA85571D-C191-4F0A-8130-2BAB40202668}" type="presParOf" srcId="{C83AC717-9C34-40F4-8CEF-B42A93312706}" destId="{998B07E9-F0C0-4111-8726-1CDB450A3662}" srcOrd="0" destOrd="0" presId="urn:microsoft.com/office/officeart/2005/8/layout/hierarchy1"/>
    <dgm:cxn modelId="{B2E41CE8-B925-4E9A-BA11-23359413B955}" type="presParOf" srcId="{C83AC717-9C34-40F4-8CEF-B42A93312706}" destId="{9992A66F-D7DB-441F-832D-EFADDC436D53}" srcOrd="1" destOrd="0" presId="urn:microsoft.com/office/officeart/2005/8/layout/hierarchy1"/>
    <dgm:cxn modelId="{EC5796CF-11D7-492F-8D67-24C097E5AE97}" type="presParOf" srcId="{7BCA4A57-2107-4DBC-95B8-C25BEBF0E4D9}" destId="{DB5EEF88-7511-4727-A9C7-44C7A321FC58}" srcOrd="1" destOrd="0" presId="urn:microsoft.com/office/officeart/2005/8/layout/hierarchy1"/>
  </dgm:cxnLst>
  <dgm:bg>
    <a:solidFill>
      <a:srgbClr val="CCFFCC"/>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A4C566-3E74-4B57-8CE9-D5017D6D485E}">
      <dsp:nvSpPr>
        <dsp:cNvPr id="0" name=""/>
        <dsp:cNvSpPr/>
      </dsp:nvSpPr>
      <dsp:spPr>
        <a:xfrm>
          <a:off x="2604611" y="1711479"/>
          <a:ext cx="91440" cy="261782"/>
        </a:xfrm>
        <a:custGeom>
          <a:avLst/>
          <a:gdLst/>
          <a:ahLst/>
          <a:cxnLst/>
          <a:rect l="0" t="0" r="0" b="0"/>
          <a:pathLst>
            <a:path>
              <a:moveTo>
                <a:pt x="45720" y="0"/>
              </a:moveTo>
              <a:lnTo>
                <a:pt x="4572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93B25ED-5D64-4955-94FB-F8614817D71C}">
      <dsp:nvSpPr>
        <dsp:cNvPr id="0" name=""/>
        <dsp:cNvSpPr/>
      </dsp:nvSpPr>
      <dsp:spPr>
        <a:xfrm>
          <a:off x="1825228" y="878125"/>
          <a:ext cx="825103" cy="261782"/>
        </a:xfrm>
        <a:custGeom>
          <a:avLst/>
          <a:gdLst/>
          <a:ahLst/>
          <a:cxnLst/>
          <a:rect l="0" t="0" r="0" b="0"/>
          <a:pathLst>
            <a:path>
              <a:moveTo>
                <a:pt x="0" y="0"/>
              </a:moveTo>
              <a:lnTo>
                <a:pt x="0" y="178397"/>
              </a:lnTo>
              <a:lnTo>
                <a:pt x="825103" y="178397"/>
              </a:lnTo>
              <a:lnTo>
                <a:pt x="825103"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3CCEBB-E05E-4B50-A7FC-458DE0DAD2DD}">
      <dsp:nvSpPr>
        <dsp:cNvPr id="0" name=""/>
        <dsp:cNvSpPr/>
      </dsp:nvSpPr>
      <dsp:spPr>
        <a:xfrm>
          <a:off x="1000125" y="1711479"/>
          <a:ext cx="550068" cy="261782"/>
        </a:xfrm>
        <a:custGeom>
          <a:avLst/>
          <a:gdLst/>
          <a:ahLst/>
          <a:cxnLst/>
          <a:rect l="0" t="0" r="0" b="0"/>
          <a:pathLst>
            <a:path>
              <a:moveTo>
                <a:pt x="0" y="0"/>
              </a:moveTo>
              <a:lnTo>
                <a:pt x="0" y="178397"/>
              </a:lnTo>
              <a:lnTo>
                <a:pt x="550068" y="178397"/>
              </a:lnTo>
              <a:lnTo>
                <a:pt x="550068"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04D02A-9416-4538-BD3F-5C70EB26882B}">
      <dsp:nvSpPr>
        <dsp:cNvPr id="0" name=""/>
        <dsp:cNvSpPr/>
      </dsp:nvSpPr>
      <dsp:spPr>
        <a:xfrm>
          <a:off x="450056" y="1711479"/>
          <a:ext cx="550068" cy="261782"/>
        </a:xfrm>
        <a:custGeom>
          <a:avLst/>
          <a:gdLst/>
          <a:ahLst/>
          <a:cxnLst/>
          <a:rect l="0" t="0" r="0" b="0"/>
          <a:pathLst>
            <a:path>
              <a:moveTo>
                <a:pt x="550068" y="0"/>
              </a:moveTo>
              <a:lnTo>
                <a:pt x="550068" y="178397"/>
              </a:lnTo>
              <a:lnTo>
                <a:pt x="0" y="178397"/>
              </a:lnTo>
              <a:lnTo>
                <a:pt x="0" y="261782"/>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F8339AC-041B-4DBA-8597-878311AF0E6A}">
      <dsp:nvSpPr>
        <dsp:cNvPr id="0" name=""/>
        <dsp:cNvSpPr/>
      </dsp:nvSpPr>
      <dsp:spPr>
        <a:xfrm>
          <a:off x="1000125" y="878125"/>
          <a:ext cx="825103" cy="261782"/>
        </a:xfrm>
        <a:custGeom>
          <a:avLst/>
          <a:gdLst/>
          <a:ahLst/>
          <a:cxnLst/>
          <a:rect l="0" t="0" r="0" b="0"/>
          <a:pathLst>
            <a:path>
              <a:moveTo>
                <a:pt x="825103" y="0"/>
              </a:moveTo>
              <a:lnTo>
                <a:pt x="825103" y="178397"/>
              </a:lnTo>
              <a:lnTo>
                <a:pt x="0" y="178397"/>
              </a:lnTo>
              <a:lnTo>
                <a:pt x="0" y="26178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64400F2-AF36-43AA-926D-DA25E4914A4E}">
      <dsp:nvSpPr>
        <dsp:cNvPr id="0" name=""/>
        <dsp:cNvSpPr/>
      </dsp:nvSpPr>
      <dsp:spPr>
        <a:xfrm>
          <a:off x="1375171" y="306554"/>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E8C13F4-28F5-471C-85B0-5251D9AB4697}">
      <dsp:nvSpPr>
        <dsp:cNvPr id="0" name=""/>
        <dsp:cNvSpPr/>
      </dsp:nvSpPr>
      <dsp:spPr>
        <a:xfrm>
          <a:off x="1475184" y="401566"/>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System</a:t>
          </a:r>
        </a:p>
      </dsp:txBody>
      <dsp:txXfrm>
        <a:off x="1491925" y="418307"/>
        <a:ext cx="866630" cy="538089"/>
      </dsp:txXfrm>
    </dsp:sp>
    <dsp:sp modelId="{F7DB0D0A-7F5D-4B13-9F89-C06BD47C7231}">
      <dsp:nvSpPr>
        <dsp:cNvPr id="0" name=""/>
        <dsp:cNvSpPr/>
      </dsp:nvSpPr>
      <dsp:spPr>
        <a:xfrm>
          <a:off x="550068"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ACCB2F-6B99-4439-939E-87729EF59C52}">
      <dsp:nvSpPr>
        <dsp:cNvPr id="0" name=""/>
        <dsp:cNvSpPr/>
      </dsp:nvSpPr>
      <dsp:spPr>
        <a:xfrm>
          <a:off x="650081"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A</a:t>
          </a:r>
        </a:p>
      </dsp:txBody>
      <dsp:txXfrm>
        <a:off x="666822" y="1251661"/>
        <a:ext cx="866630" cy="538089"/>
      </dsp:txXfrm>
    </dsp:sp>
    <dsp:sp modelId="{5C6F713C-23EA-4F1A-9CE4-337931E17FED}">
      <dsp:nvSpPr>
        <dsp:cNvPr id="0" name=""/>
        <dsp:cNvSpPr/>
      </dsp:nvSpPr>
      <dsp:spPr>
        <a:xfrm>
          <a:off x="0"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3EF16D-1743-4C6B-84E8-572DE77D7F7B}">
      <dsp:nvSpPr>
        <dsp:cNvPr id="0" name=""/>
        <dsp:cNvSpPr/>
      </dsp:nvSpPr>
      <dsp:spPr>
        <a:xfrm>
          <a:off x="100012"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A1</a:t>
          </a:r>
        </a:p>
      </dsp:txBody>
      <dsp:txXfrm>
        <a:off x="116753" y="2085015"/>
        <a:ext cx="866630" cy="538089"/>
      </dsp:txXfrm>
    </dsp:sp>
    <dsp:sp modelId="{42374374-4531-4888-97A4-C86D1670D607}">
      <dsp:nvSpPr>
        <dsp:cNvPr id="0" name=""/>
        <dsp:cNvSpPr/>
      </dsp:nvSpPr>
      <dsp:spPr>
        <a:xfrm>
          <a:off x="1100137"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AF82197-45A2-47CF-B490-D3C9BCC19D90}">
      <dsp:nvSpPr>
        <dsp:cNvPr id="0" name=""/>
        <dsp:cNvSpPr/>
      </dsp:nvSpPr>
      <dsp:spPr>
        <a:xfrm>
          <a:off x="1200150"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A2</a:t>
          </a:r>
        </a:p>
      </dsp:txBody>
      <dsp:txXfrm>
        <a:off x="1216891" y="2085015"/>
        <a:ext cx="866630" cy="538089"/>
      </dsp:txXfrm>
    </dsp:sp>
    <dsp:sp modelId="{EB07EBF7-7DEB-44AB-B8DC-D898306DD533}">
      <dsp:nvSpPr>
        <dsp:cNvPr id="0" name=""/>
        <dsp:cNvSpPr/>
      </dsp:nvSpPr>
      <dsp:spPr>
        <a:xfrm>
          <a:off x="2200275" y="1139908"/>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33B05CA-0980-488F-B164-80E887C73D08}">
      <dsp:nvSpPr>
        <dsp:cNvPr id="0" name=""/>
        <dsp:cNvSpPr/>
      </dsp:nvSpPr>
      <dsp:spPr>
        <a:xfrm>
          <a:off x="2300287" y="1234920"/>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Subsystem B</a:t>
          </a:r>
        </a:p>
      </dsp:txBody>
      <dsp:txXfrm>
        <a:off x="2317028" y="1251661"/>
        <a:ext cx="866630" cy="538089"/>
      </dsp:txXfrm>
    </dsp:sp>
    <dsp:sp modelId="{998B07E9-F0C0-4111-8726-1CDB450A3662}">
      <dsp:nvSpPr>
        <dsp:cNvPr id="0" name=""/>
        <dsp:cNvSpPr/>
      </dsp:nvSpPr>
      <dsp:spPr>
        <a:xfrm>
          <a:off x="2200275" y="1973262"/>
          <a:ext cx="900112" cy="57157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92A66F-D7DB-441F-832D-EFADDC436D53}">
      <dsp:nvSpPr>
        <dsp:cNvPr id="0" name=""/>
        <dsp:cNvSpPr/>
      </dsp:nvSpPr>
      <dsp:spPr>
        <a:xfrm>
          <a:off x="2300287" y="2068274"/>
          <a:ext cx="900112" cy="57157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Assembly B2</a:t>
          </a:r>
        </a:p>
      </dsp:txBody>
      <dsp:txXfrm>
        <a:off x="2317028" y="2085015"/>
        <a:ext cx="866630" cy="53808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9928FF78-5B23-42A6-BEF6-CD728D4E9227}"/>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43011" name="Rectangle 3">
            <a:extLst>
              <a:ext uri="{FF2B5EF4-FFF2-40B4-BE49-F238E27FC236}">
                <a16:creationId xmlns:a16="http://schemas.microsoft.com/office/drawing/2014/main" id="{ABDAAEDE-08E5-4368-B25A-80581B75413C}"/>
              </a:ext>
            </a:extLst>
          </p:cNvPr>
          <p:cNvSpPr>
            <a:spLocks noGrp="1" noChangeArrowheads="1"/>
          </p:cNvSpPr>
          <p:nvPr>
            <p:ph type="dt" sz="quarter"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smtClean="0">
                <a:latin typeface="Times New Roman" pitchFamily="28" charset="0"/>
              </a:defRPr>
            </a:lvl1pPr>
          </a:lstStyle>
          <a:p>
            <a:pPr>
              <a:defRPr/>
            </a:pPr>
            <a:endParaRPr lang="en-US"/>
          </a:p>
        </p:txBody>
      </p:sp>
      <p:sp>
        <p:nvSpPr>
          <p:cNvPr id="43012" name="Rectangle 4">
            <a:extLst>
              <a:ext uri="{FF2B5EF4-FFF2-40B4-BE49-F238E27FC236}">
                <a16:creationId xmlns:a16="http://schemas.microsoft.com/office/drawing/2014/main" id="{62D75A63-0FE2-4B54-9F42-5A166BAC5177}"/>
              </a:ext>
            </a:extLst>
          </p:cNvPr>
          <p:cNvSpPr>
            <a:spLocks noGrp="1" noChangeArrowheads="1"/>
          </p:cNvSpPr>
          <p:nvPr>
            <p:ph type="ftr" sz="quarter" idx="2"/>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43013" name="Rectangle 5">
            <a:extLst>
              <a:ext uri="{FF2B5EF4-FFF2-40B4-BE49-F238E27FC236}">
                <a16:creationId xmlns:a16="http://schemas.microsoft.com/office/drawing/2014/main" id="{35950AAD-239C-4757-BA18-6D1519724C88}"/>
              </a:ext>
            </a:extLst>
          </p:cNvPr>
          <p:cNvSpPr>
            <a:spLocks noGrp="1" noChangeArrowheads="1"/>
          </p:cNvSpPr>
          <p:nvPr>
            <p:ph type="sldNum" sz="quarter" idx="3"/>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88CD91BB-BB4F-4ED7-A703-1662BA8CC052}"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2E6756AD-4C2E-46C3-ABEF-D759A2B67D62}"/>
              </a:ext>
            </a:extLst>
          </p:cNvPr>
          <p:cNvSpPr>
            <a:spLocks noGrp="1" noChangeArrowheads="1"/>
          </p:cNvSpPr>
          <p:nvPr>
            <p:ph type="hdr" sz="quarter"/>
          </p:nvPr>
        </p:nvSpPr>
        <p:spPr bwMode="auto">
          <a:xfrm>
            <a:off x="0"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10243" name="Rectangle 3">
            <a:extLst>
              <a:ext uri="{FF2B5EF4-FFF2-40B4-BE49-F238E27FC236}">
                <a16:creationId xmlns:a16="http://schemas.microsoft.com/office/drawing/2014/main" id="{2AE6A1D3-BAA2-459D-9EE3-216F46177553}"/>
              </a:ext>
            </a:extLst>
          </p:cNvPr>
          <p:cNvSpPr>
            <a:spLocks noGrp="1" noChangeArrowheads="1"/>
          </p:cNvSpPr>
          <p:nvPr>
            <p:ph type="dt" idx="1"/>
          </p:nvPr>
        </p:nvSpPr>
        <p:spPr bwMode="auto">
          <a:xfrm>
            <a:off x="3965575" y="0"/>
            <a:ext cx="3032125"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lvl1pPr algn="r" defTabSz="925513">
              <a:defRPr sz="1200" b="0" smtClean="0">
                <a:latin typeface="Times New Roman" pitchFamily="28" charset="0"/>
              </a:defRPr>
            </a:lvl1pPr>
          </a:lstStyle>
          <a:p>
            <a:pPr>
              <a:defRPr/>
            </a:pPr>
            <a:endParaRPr lang="en-US"/>
          </a:p>
        </p:txBody>
      </p:sp>
      <p:sp>
        <p:nvSpPr>
          <p:cNvPr id="30724" name="Rectangle 4">
            <a:extLst>
              <a:ext uri="{FF2B5EF4-FFF2-40B4-BE49-F238E27FC236}">
                <a16:creationId xmlns:a16="http://schemas.microsoft.com/office/drawing/2014/main" id="{7930B6EB-55FE-45CC-A2BB-8FDFE6BB9058}"/>
              </a:ext>
            </a:extLst>
          </p:cNvPr>
          <p:cNvSpPr>
            <a:spLocks noGrp="1" noRot="1" noChangeAspect="1" noChangeArrowheads="1" noTextEdit="1"/>
          </p:cNvSpPr>
          <p:nvPr>
            <p:ph type="sldImg" idx="2"/>
          </p:nvPr>
        </p:nvSpPr>
        <p:spPr bwMode="auto">
          <a:xfrm>
            <a:off x="1179513" y="695325"/>
            <a:ext cx="4638675" cy="347821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5" name="Rectangle 5">
            <a:extLst>
              <a:ext uri="{FF2B5EF4-FFF2-40B4-BE49-F238E27FC236}">
                <a16:creationId xmlns:a16="http://schemas.microsoft.com/office/drawing/2014/main" id="{2685582E-EC4C-4931-88C9-A12493D9B6B7}"/>
              </a:ext>
            </a:extLst>
          </p:cNvPr>
          <p:cNvSpPr>
            <a:spLocks noGrp="1" noChangeArrowheads="1"/>
          </p:cNvSpPr>
          <p:nvPr>
            <p:ph type="body" sz="quarter" idx="3"/>
          </p:nvPr>
        </p:nvSpPr>
        <p:spPr bwMode="auto">
          <a:xfrm>
            <a:off x="933450" y="4402138"/>
            <a:ext cx="5130800" cy="417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246" name="Rectangle 6">
            <a:extLst>
              <a:ext uri="{FF2B5EF4-FFF2-40B4-BE49-F238E27FC236}">
                <a16:creationId xmlns:a16="http://schemas.microsoft.com/office/drawing/2014/main" id="{122AD60C-8051-4318-BF96-A39D000D0685}"/>
              </a:ext>
            </a:extLst>
          </p:cNvPr>
          <p:cNvSpPr>
            <a:spLocks noGrp="1" noChangeArrowheads="1"/>
          </p:cNvSpPr>
          <p:nvPr>
            <p:ph type="ftr" sz="quarter" idx="4"/>
          </p:nvPr>
        </p:nvSpPr>
        <p:spPr bwMode="auto">
          <a:xfrm>
            <a:off x="0"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defTabSz="925513">
              <a:defRPr sz="1200" b="0" smtClean="0">
                <a:latin typeface="Times New Roman" pitchFamily="28" charset="0"/>
              </a:defRPr>
            </a:lvl1pPr>
          </a:lstStyle>
          <a:p>
            <a:pPr>
              <a:defRPr/>
            </a:pPr>
            <a:endParaRPr lang="en-US"/>
          </a:p>
        </p:txBody>
      </p:sp>
      <p:sp>
        <p:nvSpPr>
          <p:cNvPr id="10247" name="Rectangle 7">
            <a:extLst>
              <a:ext uri="{FF2B5EF4-FFF2-40B4-BE49-F238E27FC236}">
                <a16:creationId xmlns:a16="http://schemas.microsoft.com/office/drawing/2014/main" id="{F61A7E44-EC6F-48F6-911C-28E518A42E4F}"/>
              </a:ext>
            </a:extLst>
          </p:cNvPr>
          <p:cNvSpPr>
            <a:spLocks noGrp="1" noChangeArrowheads="1"/>
          </p:cNvSpPr>
          <p:nvPr>
            <p:ph type="sldNum" sz="quarter" idx="5"/>
          </p:nvPr>
        </p:nvSpPr>
        <p:spPr bwMode="auto">
          <a:xfrm>
            <a:off x="3965575" y="8809038"/>
            <a:ext cx="3032125"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421" tIns="46208" rIns="92421" bIns="46208" numCol="1" anchor="b" anchorCtr="0" compatLnSpc="1">
            <a:prstTxWarp prst="textNoShape">
              <a:avLst/>
            </a:prstTxWarp>
          </a:bodyPr>
          <a:lstStyle>
            <a:lvl1pPr algn="r" defTabSz="925513">
              <a:defRPr sz="1200" b="0">
                <a:latin typeface="Times New Roman" panose="02020603050405020304" pitchFamily="18" charset="0"/>
              </a:defRPr>
            </a:lvl1pPr>
          </a:lstStyle>
          <a:p>
            <a:fld id="{0FEAD8F5-A9EA-4FC0-BFB7-A4B7B8192EE1}"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2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2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2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2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2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a:extLst>
              <a:ext uri="{FF2B5EF4-FFF2-40B4-BE49-F238E27FC236}">
                <a16:creationId xmlns:a16="http://schemas.microsoft.com/office/drawing/2014/main" id="{1BF3DBA1-3659-41D6-B3D3-225D6F5AB433}"/>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815CA7A5-14DB-4480-8B60-4D6387B1BD48}" type="slidenum">
              <a:rPr lang="en-US" altLang="en-US" sz="1200" b="0">
                <a:latin typeface="Times New Roman" panose="02020603050405020304" pitchFamily="18" charset="0"/>
              </a:rPr>
              <a:pPr eaLnBrk="1" hangingPunct="1"/>
              <a:t>1</a:t>
            </a:fld>
            <a:endParaRPr lang="en-US" altLang="en-US" sz="1200" b="0">
              <a:latin typeface="Times New Roman" panose="02020603050405020304" pitchFamily="18" charset="0"/>
            </a:endParaRPr>
          </a:p>
        </p:txBody>
      </p:sp>
      <p:sp>
        <p:nvSpPr>
          <p:cNvPr id="31747" name="Rectangle 2">
            <a:extLst>
              <a:ext uri="{FF2B5EF4-FFF2-40B4-BE49-F238E27FC236}">
                <a16:creationId xmlns:a16="http://schemas.microsoft.com/office/drawing/2014/main" id="{0A3A2D35-5156-4134-A8C7-15D54A80EA21}"/>
              </a:ext>
            </a:extLst>
          </p:cNvPr>
          <p:cNvSpPr>
            <a:spLocks noGrp="1" noRot="1" noChangeAspect="1" noChangeArrowheads="1" noTextEdit="1"/>
          </p:cNvSpPr>
          <p:nvPr>
            <p:ph type="sldImg"/>
          </p:nvPr>
        </p:nvSpPr>
        <p:spPr>
          <a:xfrm>
            <a:off x="1182688" y="695325"/>
            <a:ext cx="4633912" cy="3475038"/>
          </a:xfrm>
          <a:solidFill>
            <a:srgbClr val="FFFFFF"/>
          </a:solidFill>
          <a:ln/>
        </p:spPr>
      </p:sp>
      <p:sp>
        <p:nvSpPr>
          <p:cNvPr id="31748" name="Rectangle 3">
            <a:extLst>
              <a:ext uri="{FF2B5EF4-FFF2-40B4-BE49-F238E27FC236}">
                <a16:creationId xmlns:a16="http://schemas.microsoft.com/office/drawing/2014/main" id="{DCCBDB80-A57F-4F10-A188-71839A875C2B}"/>
              </a:ext>
            </a:extLst>
          </p:cNvPr>
          <p:cNvSpPr>
            <a:spLocks noGrp="1" noChangeArrowheads="1"/>
          </p:cNvSpPr>
          <p:nvPr>
            <p:ph type="body" idx="1"/>
          </p:nvPr>
        </p:nvSpPr>
        <p:spPr>
          <a:xfrm>
            <a:off x="931863" y="4403725"/>
            <a:ext cx="5133975" cy="4171950"/>
          </a:xfrm>
          <a:solidFill>
            <a:srgbClr val="FFFFFF"/>
          </a:solidFill>
          <a:ln>
            <a:solidFill>
              <a:srgbClr val="000000"/>
            </a:solidFill>
            <a:miter lim="800000"/>
            <a:headEnd/>
            <a:tailEnd/>
          </a:ln>
        </p:spPr>
        <p:txBody>
          <a:bodyPr lIns="91221" tIns="45610" rIns="91221" bIns="45610"/>
          <a:lstStyle/>
          <a:p>
            <a:pPr eaLnBrk="1" hangingPunct="1"/>
            <a:r>
              <a:rPr lang="en-US" altLang="en-US" dirty="0">
                <a:latin typeface="Times New Roman" panose="02020603050405020304" pitchFamily="18" charset="0"/>
              </a:rPr>
              <a:t>Version 1.0</a:t>
            </a:r>
          </a:p>
          <a:p>
            <a:pPr eaLnBrk="1" hangingPunct="1"/>
            <a:r>
              <a:rPr lang="en-US" altLang="en-US" dirty="0">
                <a:latin typeface="Times New Roman" panose="02020603050405020304" pitchFamily="18" charset="0"/>
              </a:rPr>
              <a:t>SOURCE INFORMATION:</a:t>
            </a:r>
          </a:p>
          <a:p>
            <a:pPr eaLnBrk="1" hangingPunct="1"/>
            <a:r>
              <a:rPr lang="en-US" altLang="en-US" sz="800" dirty="0">
                <a:latin typeface="Times New Roman" panose="02020603050405020304" pitchFamily="18" charset="0"/>
              </a:rPr>
              <a:t>The material contained in this lecture was developed by Lisa Guerra of NASA’s Exploration Systems Mission Directorate while on assignment in the Department of Aerospace Engineering at the University of Texas at Austin. As part of a course entitled, Space Systems Engineering, the lecture was piloted at UT-Austin in Spring 2008.</a:t>
            </a:r>
          </a:p>
          <a:p>
            <a:pPr eaLnBrk="1" hangingPunct="1"/>
            <a:r>
              <a:rPr lang="en-US" altLang="en-US" sz="800" dirty="0">
                <a:latin typeface="Times New Roman" panose="02020603050405020304" pitchFamily="18" charset="0"/>
              </a:rPr>
              <a:t>The content that follows was also reviewed and edited by Dr. Paul Graf, Adjunct Professor at the University of Colorado at Boulder.</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a:extLst>
              <a:ext uri="{FF2B5EF4-FFF2-40B4-BE49-F238E27FC236}">
                <a16:creationId xmlns:a16="http://schemas.microsoft.com/office/drawing/2014/main" id="{C0475A56-4A92-4AB0-A59F-AAE915AF7B5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558E8D6-F6FE-4027-980E-EE1A41203791}" type="slidenum">
              <a:rPr lang="en-US" altLang="en-US" sz="1200" b="0">
                <a:latin typeface="Times New Roman" panose="02020603050405020304" pitchFamily="18" charset="0"/>
              </a:rPr>
              <a:pPr eaLnBrk="1" hangingPunct="1"/>
              <a:t>2</a:t>
            </a:fld>
            <a:endParaRPr lang="en-US" altLang="en-US" sz="1200" b="0">
              <a:latin typeface="Times New Roman" panose="02020603050405020304" pitchFamily="18" charset="0"/>
            </a:endParaRPr>
          </a:p>
        </p:txBody>
      </p:sp>
      <p:sp>
        <p:nvSpPr>
          <p:cNvPr id="32771" name="Rectangle 1026">
            <a:extLst>
              <a:ext uri="{FF2B5EF4-FFF2-40B4-BE49-F238E27FC236}">
                <a16:creationId xmlns:a16="http://schemas.microsoft.com/office/drawing/2014/main" id="{8A72AFC8-85AB-48B8-8B0E-BCC489D56315}"/>
              </a:ext>
            </a:extLst>
          </p:cNvPr>
          <p:cNvSpPr>
            <a:spLocks noGrp="1" noRot="1" noChangeAspect="1" noChangeArrowheads="1" noTextEdit="1"/>
          </p:cNvSpPr>
          <p:nvPr>
            <p:ph type="sldImg"/>
          </p:nvPr>
        </p:nvSpPr>
        <p:spPr>
          <a:ln/>
        </p:spPr>
      </p:sp>
      <p:sp>
        <p:nvSpPr>
          <p:cNvPr id="32772" name="Rectangle 1027">
            <a:extLst>
              <a:ext uri="{FF2B5EF4-FFF2-40B4-BE49-F238E27FC236}">
                <a16:creationId xmlns:a16="http://schemas.microsoft.com/office/drawing/2014/main" id="{BA5472F4-EBAE-428E-8470-811B0D8330DE}"/>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a:extLst>
              <a:ext uri="{FF2B5EF4-FFF2-40B4-BE49-F238E27FC236}">
                <a16:creationId xmlns:a16="http://schemas.microsoft.com/office/drawing/2014/main" id="{C2C5BAB7-4575-439B-A08F-524E08878977}"/>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67175204-E9BC-4970-B0E1-595A1AC5BD70}" type="slidenum">
              <a:rPr lang="en-US" altLang="en-US" sz="1200" b="0">
                <a:latin typeface="Times New Roman" panose="02020603050405020304" pitchFamily="18" charset="0"/>
              </a:rPr>
              <a:pPr eaLnBrk="1" hangingPunct="1"/>
              <a:t>3</a:t>
            </a:fld>
            <a:endParaRPr lang="en-US" altLang="en-US" sz="1200" b="0">
              <a:latin typeface="Times New Roman" panose="02020603050405020304" pitchFamily="18" charset="0"/>
            </a:endParaRPr>
          </a:p>
        </p:txBody>
      </p:sp>
      <p:sp>
        <p:nvSpPr>
          <p:cNvPr id="33795" name="Rectangle 1026">
            <a:extLst>
              <a:ext uri="{FF2B5EF4-FFF2-40B4-BE49-F238E27FC236}">
                <a16:creationId xmlns:a16="http://schemas.microsoft.com/office/drawing/2014/main" id="{500A94ED-226B-44D1-A272-529A01C41B82}"/>
              </a:ext>
            </a:extLst>
          </p:cNvPr>
          <p:cNvSpPr>
            <a:spLocks noGrp="1" noRot="1" noChangeAspect="1" noChangeArrowheads="1" noTextEdit="1"/>
          </p:cNvSpPr>
          <p:nvPr>
            <p:ph type="sldImg"/>
          </p:nvPr>
        </p:nvSpPr>
        <p:spPr>
          <a:ln/>
        </p:spPr>
      </p:sp>
      <p:sp>
        <p:nvSpPr>
          <p:cNvPr id="33796" name="Rectangle 1027">
            <a:extLst>
              <a:ext uri="{FF2B5EF4-FFF2-40B4-BE49-F238E27FC236}">
                <a16:creationId xmlns:a16="http://schemas.microsoft.com/office/drawing/2014/main" id="{50AA81FC-820F-4B74-9290-FF41252A15CE}"/>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a:extLst>
              <a:ext uri="{FF2B5EF4-FFF2-40B4-BE49-F238E27FC236}">
                <a16:creationId xmlns:a16="http://schemas.microsoft.com/office/drawing/2014/main" id="{66498E8E-77E5-449E-9624-E811A832B0C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56C902D-2C08-454F-A21E-7652B81FBBC6}" type="slidenum">
              <a:rPr lang="en-US" altLang="en-US" sz="1200" b="0">
                <a:latin typeface="Times New Roman" panose="02020603050405020304" pitchFamily="18" charset="0"/>
              </a:rPr>
              <a:pPr eaLnBrk="1" hangingPunct="1"/>
              <a:t>4</a:t>
            </a:fld>
            <a:endParaRPr lang="en-US" altLang="en-US" sz="1200" b="0">
              <a:latin typeface="Times New Roman" panose="02020603050405020304" pitchFamily="18" charset="0"/>
            </a:endParaRPr>
          </a:p>
        </p:txBody>
      </p:sp>
      <p:sp>
        <p:nvSpPr>
          <p:cNvPr id="34819" name="Rectangle 2">
            <a:extLst>
              <a:ext uri="{FF2B5EF4-FFF2-40B4-BE49-F238E27FC236}">
                <a16:creationId xmlns:a16="http://schemas.microsoft.com/office/drawing/2014/main" id="{7B8715A0-467F-4917-A76A-57260CF96EF7}"/>
              </a:ext>
            </a:extLst>
          </p:cNvPr>
          <p:cNvSpPr>
            <a:spLocks noGrp="1" noRot="1" noChangeAspect="1" noChangeArrowheads="1" noTextEdit="1"/>
          </p:cNvSpPr>
          <p:nvPr>
            <p:ph type="sldImg"/>
          </p:nvPr>
        </p:nvSpPr>
        <p:spPr>
          <a:ln/>
        </p:spPr>
      </p:sp>
      <p:sp>
        <p:nvSpPr>
          <p:cNvPr id="34820" name="Rectangle 3">
            <a:extLst>
              <a:ext uri="{FF2B5EF4-FFF2-40B4-BE49-F238E27FC236}">
                <a16:creationId xmlns:a16="http://schemas.microsoft.com/office/drawing/2014/main" id="{B3C0E573-59E8-476B-BB96-6F1BC3230EC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a:extLst>
              <a:ext uri="{FF2B5EF4-FFF2-40B4-BE49-F238E27FC236}">
                <a16:creationId xmlns:a16="http://schemas.microsoft.com/office/drawing/2014/main" id="{85CF2D30-7EA3-44D6-8D87-79CCAC03952C}"/>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F2087426-48FB-421D-BE7B-B897A091C573}" type="slidenum">
              <a:rPr lang="en-US" altLang="en-US" sz="1200" b="0">
                <a:latin typeface="Times New Roman" panose="02020603050405020304" pitchFamily="18" charset="0"/>
              </a:rPr>
              <a:pPr eaLnBrk="1" hangingPunct="1"/>
              <a:t>5</a:t>
            </a:fld>
            <a:endParaRPr lang="en-US" altLang="en-US" sz="1200" b="0">
              <a:latin typeface="Times New Roman" panose="02020603050405020304" pitchFamily="18" charset="0"/>
            </a:endParaRPr>
          </a:p>
        </p:txBody>
      </p:sp>
      <p:sp>
        <p:nvSpPr>
          <p:cNvPr id="35843" name="Rectangle 1026">
            <a:extLst>
              <a:ext uri="{FF2B5EF4-FFF2-40B4-BE49-F238E27FC236}">
                <a16:creationId xmlns:a16="http://schemas.microsoft.com/office/drawing/2014/main" id="{1FEF3FCF-5A98-47AD-89D1-0414523E5787}"/>
              </a:ext>
            </a:extLst>
          </p:cNvPr>
          <p:cNvSpPr>
            <a:spLocks noGrp="1" noRot="1" noChangeAspect="1" noChangeArrowheads="1" noTextEdit="1"/>
          </p:cNvSpPr>
          <p:nvPr>
            <p:ph type="sldImg"/>
          </p:nvPr>
        </p:nvSpPr>
        <p:spPr>
          <a:xfrm>
            <a:off x="1181100" y="695325"/>
            <a:ext cx="4635500" cy="3476625"/>
          </a:xfrm>
          <a:solidFill>
            <a:srgbClr val="FFFFFF"/>
          </a:solidFill>
          <a:ln/>
        </p:spPr>
      </p:sp>
      <p:sp>
        <p:nvSpPr>
          <p:cNvPr id="35844" name="Rectangle 1027">
            <a:extLst>
              <a:ext uri="{FF2B5EF4-FFF2-40B4-BE49-F238E27FC236}">
                <a16:creationId xmlns:a16="http://schemas.microsoft.com/office/drawing/2014/main" id="{B16BEE59-6A44-4BAF-98F6-8797D7D2EE6D}"/>
              </a:ext>
            </a:extLst>
          </p:cNvPr>
          <p:cNvSpPr>
            <a:spLocks noGrp="1" noChangeArrowheads="1"/>
          </p:cNvSpPr>
          <p:nvPr>
            <p:ph type="body" idx="1"/>
          </p:nvPr>
        </p:nvSpPr>
        <p:spPr>
          <a:xfrm>
            <a:off x="933450" y="4403725"/>
            <a:ext cx="5130800" cy="4171950"/>
          </a:xfrm>
          <a:solidFill>
            <a:srgbClr val="FFFFFF"/>
          </a:solidFill>
          <a:ln>
            <a:solidFill>
              <a:srgbClr val="000000"/>
            </a:solidFill>
            <a:miter lim="800000"/>
            <a:headEnd/>
            <a:tailEnd/>
          </a:ln>
        </p:spPr>
        <p:txBody>
          <a:bodyPr lIns="92958" tIns="46479" rIns="92958" bIns="46479"/>
          <a:lstStyle/>
          <a:p>
            <a:pPr eaLnBrk="1" hangingPunct="1"/>
            <a:r>
              <a:rPr lang="en-US" altLang="en-US" sz="800">
                <a:latin typeface="Times New Roman" panose="02020603050405020304" pitchFamily="18" charset="0"/>
              </a:rPr>
              <a:t>After Blanchard and Fabrycky; Systems Engineering and Analysis; 4th ed, 2006; figure 2.12 page 46</a:t>
            </a:r>
          </a:p>
          <a:p>
            <a:pPr eaLnBrk="1" hangingPunct="1"/>
            <a:r>
              <a:rPr lang="en-US" altLang="en-US" sz="1000">
                <a:solidFill>
                  <a:srgbClr val="000000"/>
                </a:solidFill>
                <a:latin typeface="Monaco" pitchFamily="28" charset="0"/>
              </a:rPr>
              <a:t>Note: x-axis is labeled to capture a 80% committed vs. 20% expended at the start of production – typical of a</a:t>
            </a:r>
          </a:p>
          <a:p>
            <a:pPr eaLnBrk="1" hangingPunct="1"/>
            <a:r>
              <a:rPr lang="en-US" altLang="en-US" sz="1000">
                <a:solidFill>
                  <a:srgbClr val="000000"/>
                </a:solidFill>
                <a:latin typeface="Monaco" pitchFamily="28" charset="0"/>
              </a:rPr>
              <a:t>multi-build project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a:extLst>
              <a:ext uri="{FF2B5EF4-FFF2-40B4-BE49-F238E27FC236}">
                <a16:creationId xmlns:a16="http://schemas.microsoft.com/office/drawing/2014/main" id="{51A8CC64-D740-414A-B65E-FC9ADA861DF9}"/>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7079A49-D28C-436A-A6DE-A219D6B94DB5}" type="slidenum">
              <a:rPr lang="en-US" altLang="en-US" sz="1200" b="0">
                <a:latin typeface="Times New Roman" panose="02020603050405020304" pitchFamily="18" charset="0"/>
              </a:rPr>
              <a:pPr eaLnBrk="1" hangingPunct="1"/>
              <a:t>6</a:t>
            </a:fld>
            <a:endParaRPr lang="en-US" altLang="en-US" sz="1200" b="0">
              <a:latin typeface="Times New Roman" panose="02020603050405020304" pitchFamily="18" charset="0"/>
            </a:endParaRPr>
          </a:p>
        </p:txBody>
      </p:sp>
      <p:sp>
        <p:nvSpPr>
          <p:cNvPr id="39939" name="Rectangle 2">
            <a:extLst>
              <a:ext uri="{FF2B5EF4-FFF2-40B4-BE49-F238E27FC236}">
                <a16:creationId xmlns:a16="http://schemas.microsoft.com/office/drawing/2014/main" id="{C28DD59A-2C16-4677-9176-575C8C625CBB}"/>
              </a:ext>
            </a:extLst>
          </p:cNvPr>
          <p:cNvSpPr>
            <a:spLocks noGrp="1" noRot="1" noChangeAspect="1" noChangeArrowheads="1" noTextEdit="1"/>
          </p:cNvSpPr>
          <p:nvPr>
            <p:ph type="sldImg"/>
          </p:nvPr>
        </p:nvSpPr>
        <p:spPr>
          <a:solidFill>
            <a:srgbClr val="FFFFFF"/>
          </a:solidFill>
          <a:ln/>
        </p:spPr>
      </p:sp>
      <p:sp>
        <p:nvSpPr>
          <p:cNvPr id="39940" name="Rectangle 3">
            <a:extLst>
              <a:ext uri="{FF2B5EF4-FFF2-40B4-BE49-F238E27FC236}">
                <a16:creationId xmlns:a16="http://schemas.microsoft.com/office/drawing/2014/main" id="{E530D9BE-914A-49D5-B2C2-8A663814D4BF}"/>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2C2495CA-7E57-4FDD-BC93-DE2136D18BBE}"/>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191FCDBB-5EE6-4E06-A67E-B8832F290BFA}" type="slidenum">
              <a:rPr lang="en-US" altLang="en-US" sz="1200" b="0">
                <a:latin typeface="Times New Roman" panose="02020603050405020304" pitchFamily="18" charset="0"/>
              </a:rPr>
              <a:pPr eaLnBrk="1" hangingPunct="1"/>
              <a:t>7</a:t>
            </a:fld>
            <a:endParaRPr lang="en-US" altLang="en-US" sz="1200" b="0">
              <a:latin typeface="Times New Roman" panose="02020603050405020304" pitchFamily="18" charset="0"/>
            </a:endParaRPr>
          </a:p>
        </p:txBody>
      </p:sp>
      <p:sp>
        <p:nvSpPr>
          <p:cNvPr id="43011" name="Rectangle 3">
            <a:extLst>
              <a:ext uri="{FF2B5EF4-FFF2-40B4-BE49-F238E27FC236}">
                <a16:creationId xmlns:a16="http://schemas.microsoft.com/office/drawing/2014/main" id="{F6C2B5FE-2884-41F7-AF90-030F195A48A0}"/>
              </a:ext>
            </a:extLst>
          </p:cNvPr>
          <p:cNvSpPr txBox="1">
            <a:spLocks noGrp="1" noChangeArrowheads="1"/>
          </p:cNvSpPr>
          <p:nvPr/>
        </p:nvSpPr>
        <p:spPr bwMode="auto">
          <a:xfrm>
            <a:off x="3965575" y="0"/>
            <a:ext cx="303212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r>
              <a:rPr lang="en-US" altLang="en-US" sz="1200"/>
              <a:t>9903</a:t>
            </a:r>
          </a:p>
        </p:txBody>
      </p:sp>
      <p:sp>
        <p:nvSpPr>
          <p:cNvPr id="43012" name="Rectangle 7">
            <a:extLst>
              <a:ext uri="{FF2B5EF4-FFF2-40B4-BE49-F238E27FC236}">
                <a16:creationId xmlns:a16="http://schemas.microsoft.com/office/drawing/2014/main" id="{23295F6F-079A-433B-9C6E-437DB715F63A}"/>
              </a:ext>
            </a:extLst>
          </p:cNvPr>
          <p:cNvSpPr txBox="1">
            <a:spLocks noGrp="1" noChangeArrowheads="1"/>
          </p:cNvSpPr>
          <p:nvPr/>
        </p:nvSpPr>
        <p:spPr bwMode="auto">
          <a:xfrm>
            <a:off x="3965575" y="8805863"/>
            <a:ext cx="3032125" cy="465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2951" tIns="46476" rIns="92951" bIns="46476" anchor="b"/>
          <a:lstStyle>
            <a:lvl1pPr defTabSz="930275" eaLnBrk="0" hangingPunct="0">
              <a:defRPr sz="2000" b="1">
                <a:solidFill>
                  <a:schemeClr val="tx1"/>
                </a:solidFill>
                <a:latin typeface="Arial" panose="020B0604020202020204" pitchFamily="34" charset="0"/>
              </a:defRPr>
            </a:lvl1pPr>
            <a:lvl2pPr marL="742950" indent="-285750" defTabSz="930275" eaLnBrk="0" hangingPunct="0">
              <a:defRPr sz="2000" b="1">
                <a:solidFill>
                  <a:schemeClr val="tx1"/>
                </a:solidFill>
                <a:latin typeface="Arial" panose="020B0604020202020204" pitchFamily="34" charset="0"/>
              </a:defRPr>
            </a:lvl2pPr>
            <a:lvl3pPr marL="1143000" indent="-228600" defTabSz="930275" eaLnBrk="0" hangingPunct="0">
              <a:defRPr sz="2000" b="1">
                <a:solidFill>
                  <a:schemeClr val="tx1"/>
                </a:solidFill>
                <a:latin typeface="Arial" panose="020B0604020202020204" pitchFamily="34" charset="0"/>
              </a:defRPr>
            </a:lvl3pPr>
            <a:lvl4pPr marL="1600200" indent="-228600" defTabSz="930275" eaLnBrk="0" hangingPunct="0">
              <a:defRPr sz="2000" b="1">
                <a:solidFill>
                  <a:schemeClr val="tx1"/>
                </a:solidFill>
                <a:latin typeface="Arial" panose="020B0604020202020204" pitchFamily="34" charset="0"/>
              </a:defRPr>
            </a:lvl4pPr>
            <a:lvl5pPr marL="2057400" indent="-228600" defTabSz="930275" eaLnBrk="0" hangingPunct="0">
              <a:defRPr sz="2000" b="1">
                <a:solidFill>
                  <a:schemeClr val="tx1"/>
                </a:solidFill>
                <a:latin typeface="Arial" panose="020B0604020202020204" pitchFamily="34" charset="0"/>
              </a:defRPr>
            </a:lvl5pPr>
            <a:lvl6pPr marL="2514600" indent="-228600" defTabSz="9302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302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302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30275" eaLnBrk="0" fontAlgn="base" hangingPunct="0">
              <a:spcBef>
                <a:spcPct val="0"/>
              </a:spcBef>
              <a:spcAft>
                <a:spcPct val="0"/>
              </a:spcAft>
              <a:defRPr sz="2000" b="1">
                <a:solidFill>
                  <a:schemeClr val="tx1"/>
                </a:solidFill>
                <a:latin typeface="Arial" panose="020B0604020202020204" pitchFamily="34" charset="0"/>
              </a:defRPr>
            </a:lvl9pPr>
          </a:lstStyle>
          <a:p>
            <a:pPr algn="r">
              <a:lnSpc>
                <a:spcPct val="90000"/>
              </a:lnSpc>
            </a:pPr>
            <a:fld id="{A5C934FC-0E42-47F1-849F-2D20A08FFF93}" type="slidenum">
              <a:rPr lang="en-US" altLang="en-US" sz="1200"/>
              <a:pPr algn="r">
                <a:lnSpc>
                  <a:spcPct val="90000"/>
                </a:lnSpc>
              </a:pPr>
              <a:t>7</a:t>
            </a:fld>
            <a:endParaRPr lang="en-US" altLang="en-US" sz="1200"/>
          </a:p>
        </p:txBody>
      </p:sp>
      <p:sp>
        <p:nvSpPr>
          <p:cNvPr id="43013" name="Rectangle 2">
            <a:extLst>
              <a:ext uri="{FF2B5EF4-FFF2-40B4-BE49-F238E27FC236}">
                <a16:creationId xmlns:a16="http://schemas.microsoft.com/office/drawing/2014/main" id="{7E755D24-55A6-499F-9825-BA57A3687D2F}"/>
              </a:ext>
            </a:extLst>
          </p:cNvPr>
          <p:cNvSpPr>
            <a:spLocks noGrp="1" noRot="1" noChangeAspect="1" noChangeArrowheads="1" noTextEdit="1"/>
          </p:cNvSpPr>
          <p:nvPr>
            <p:ph type="sldImg"/>
          </p:nvPr>
        </p:nvSpPr>
        <p:spPr>
          <a:xfrm>
            <a:off x="1214438" y="598488"/>
            <a:ext cx="4584700" cy="3438525"/>
          </a:xfrm>
          <a:solidFill>
            <a:srgbClr val="FFFFFF"/>
          </a:solidFill>
          <a:ln/>
        </p:spPr>
      </p:sp>
      <p:sp>
        <p:nvSpPr>
          <p:cNvPr id="43014" name="Rectangle 3">
            <a:extLst>
              <a:ext uri="{FF2B5EF4-FFF2-40B4-BE49-F238E27FC236}">
                <a16:creationId xmlns:a16="http://schemas.microsoft.com/office/drawing/2014/main" id="{B2E1F8B6-060B-4ADA-9B9C-8BA4FF6DA2D1}"/>
              </a:ext>
            </a:extLst>
          </p:cNvPr>
          <p:cNvSpPr>
            <a:spLocks noGrp="1" noChangeArrowheads="1"/>
          </p:cNvSpPr>
          <p:nvPr>
            <p:ph type="body" idx="1"/>
          </p:nvPr>
        </p:nvSpPr>
        <p:spPr>
          <a:xfrm>
            <a:off x="700088" y="4403725"/>
            <a:ext cx="5597525" cy="41719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lIns="92951" tIns="46476" rIns="92951" bIns="46476"/>
          <a:lstStyle/>
          <a:p>
            <a:pPr eaLnBrk="1" hangingPunct="1"/>
            <a:endParaRPr lang="en-US" altLang="en-US">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a:extLst>
              <a:ext uri="{FF2B5EF4-FFF2-40B4-BE49-F238E27FC236}">
                <a16:creationId xmlns:a16="http://schemas.microsoft.com/office/drawing/2014/main" id="{4C6619C5-346A-4910-8EAC-7D84C7579D76}"/>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FBDB74DB-12F7-4E32-9549-96542A9F9CA8}" type="slidenum">
              <a:rPr lang="en-US" altLang="en-US" sz="1200" b="0">
                <a:latin typeface="Times New Roman" panose="02020603050405020304" pitchFamily="18" charset="0"/>
              </a:rPr>
              <a:pPr eaLnBrk="1" hangingPunct="1"/>
              <a:t>8</a:t>
            </a:fld>
            <a:endParaRPr lang="en-US" altLang="en-US" sz="1200" b="0">
              <a:latin typeface="Times New Roman" panose="02020603050405020304" pitchFamily="18" charset="0"/>
            </a:endParaRPr>
          </a:p>
        </p:txBody>
      </p:sp>
      <p:sp>
        <p:nvSpPr>
          <p:cNvPr id="44035" name="Rectangle 2">
            <a:extLst>
              <a:ext uri="{FF2B5EF4-FFF2-40B4-BE49-F238E27FC236}">
                <a16:creationId xmlns:a16="http://schemas.microsoft.com/office/drawing/2014/main" id="{AF5DAE23-6F14-4949-81B5-FA7FAC880A34}"/>
              </a:ext>
            </a:extLst>
          </p:cNvPr>
          <p:cNvSpPr>
            <a:spLocks noGrp="1" noRot="1" noChangeAspect="1" noChangeArrowheads="1" noTextEdit="1"/>
          </p:cNvSpPr>
          <p:nvPr>
            <p:ph type="sldImg"/>
          </p:nvPr>
        </p:nvSpPr>
        <p:spPr>
          <a:ln/>
        </p:spPr>
      </p:sp>
      <p:sp>
        <p:nvSpPr>
          <p:cNvPr id="44036" name="Rectangle 3">
            <a:extLst>
              <a:ext uri="{FF2B5EF4-FFF2-40B4-BE49-F238E27FC236}">
                <a16:creationId xmlns:a16="http://schemas.microsoft.com/office/drawing/2014/main" id="{27BE5EDE-F46C-43A3-A7A5-4356F1DF0B51}"/>
              </a:ext>
            </a:extLst>
          </p:cNvPr>
          <p:cNvSpPr>
            <a:spLocks noGrp="1" noChangeArrowheads="1"/>
          </p:cNvSpPr>
          <p:nvPr>
            <p:ph type="body" idx="1"/>
          </p:nvPr>
        </p:nvSpPr>
        <p:spPr>
          <a:noFill/>
        </p:spPr>
        <p:txBody>
          <a:bodyPr/>
          <a:lstStyle/>
          <a:p>
            <a:pPr eaLnBrk="1" hangingPunct="1"/>
            <a:r>
              <a:rPr lang="en-US" altLang="en-US">
                <a:latin typeface="Times New Roman" panose="02020603050405020304" pitchFamily="18" charset="0"/>
              </a:rPr>
              <a:t>Source: Goddard Green Book; </a:t>
            </a:r>
            <a:r>
              <a:rPr lang="en-US" altLang="en-US">
                <a:latin typeface="Times" panose="02020603050405020304" pitchFamily="18" charset="0"/>
              </a:rPr>
              <a:t>NASA Engineering Management Council (EMC) 1992</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a:extLst>
              <a:ext uri="{FF2B5EF4-FFF2-40B4-BE49-F238E27FC236}">
                <a16:creationId xmlns:a16="http://schemas.microsoft.com/office/drawing/2014/main" id="{9B8CD0B4-B060-426F-A7FF-1299D58CB26F}"/>
              </a:ext>
            </a:extLst>
          </p:cNvPr>
          <p:cNvSpPr>
            <a:spLocks noGrp="1" noChangeArrowheads="1"/>
          </p:cNvSpPr>
          <p:nvPr>
            <p:ph type="sldNum" sz="quarter" idx="5"/>
          </p:nvPr>
        </p:nvSpPr>
        <p:spPr>
          <a:noFill/>
        </p:spPr>
        <p:txBody>
          <a:bodyPr/>
          <a:lstStyle>
            <a:lvl1pPr defTabSz="925513" eaLnBrk="0" hangingPunct="0">
              <a:defRPr sz="2000" b="1">
                <a:solidFill>
                  <a:schemeClr val="tx1"/>
                </a:solidFill>
                <a:latin typeface="Arial" panose="020B0604020202020204" pitchFamily="34" charset="0"/>
              </a:defRPr>
            </a:lvl1pPr>
            <a:lvl2pPr marL="742950" indent="-285750" defTabSz="925513" eaLnBrk="0" hangingPunct="0">
              <a:defRPr sz="2000" b="1">
                <a:solidFill>
                  <a:schemeClr val="tx1"/>
                </a:solidFill>
                <a:latin typeface="Arial" panose="020B0604020202020204" pitchFamily="34" charset="0"/>
              </a:defRPr>
            </a:lvl2pPr>
            <a:lvl3pPr marL="1143000" indent="-228600" defTabSz="925513" eaLnBrk="0" hangingPunct="0">
              <a:defRPr sz="2000" b="1">
                <a:solidFill>
                  <a:schemeClr val="tx1"/>
                </a:solidFill>
                <a:latin typeface="Arial" panose="020B0604020202020204" pitchFamily="34" charset="0"/>
              </a:defRPr>
            </a:lvl3pPr>
            <a:lvl4pPr marL="1600200" indent="-228600" defTabSz="925513" eaLnBrk="0" hangingPunct="0">
              <a:defRPr sz="2000" b="1">
                <a:solidFill>
                  <a:schemeClr val="tx1"/>
                </a:solidFill>
                <a:latin typeface="Arial" panose="020B0604020202020204" pitchFamily="34" charset="0"/>
              </a:defRPr>
            </a:lvl4pPr>
            <a:lvl5pPr marL="2057400" indent="-228600" defTabSz="925513" eaLnBrk="0" hangingPunct="0">
              <a:defRPr sz="2000" b="1">
                <a:solidFill>
                  <a:schemeClr val="tx1"/>
                </a:solidFill>
                <a:latin typeface="Arial" panose="020B0604020202020204" pitchFamily="34" charset="0"/>
              </a:defRPr>
            </a:lvl5pPr>
            <a:lvl6pPr marL="2514600" indent="-228600" defTabSz="925513"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25513"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25513"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25513"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fld id="{C96A9BEA-DF2F-4423-886C-ED9FDEF0DDBB}" type="slidenum">
              <a:rPr lang="en-US" altLang="en-US" sz="1200" b="0">
                <a:latin typeface="Times New Roman" panose="02020603050405020304" pitchFamily="18" charset="0"/>
              </a:rPr>
              <a:pPr eaLnBrk="1" hangingPunct="1"/>
              <a:t>9</a:t>
            </a:fld>
            <a:endParaRPr lang="en-US" altLang="en-US" sz="1200" b="0">
              <a:latin typeface="Times New Roman" panose="02020603050405020304" pitchFamily="18" charset="0"/>
            </a:endParaRPr>
          </a:p>
        </p:txBody>
      </p:sp>
      <p:sp>
        <p:nvSpPr>
          <p:cNvPr id="50179" name="Rectangle 2">
            <a:extLst>
              <a:ext uri="{FF2B5EF4-FFF2-40B4-BE49-F238E27FC236}">
                <a16:creationId xmlns:a16="http://schemas.microsoft.com/office/drawing/2014/main" id="{3728C1FC-2AE5-4DE8-90A9-D1DA6DC3F215}"/>
              </a:ext>
            </a:extLst>
          </p:cNvPr>
          <p:cNvSpPr>
            <a:spLocks noGrp="1" noRot="1" noChangeAspect="1" noChangeArrowheads="1" noTextEdit="1"/>
          </p:cNvSpPr>
          <p:nvPr>
            <p:ph type="sldImg"/>
          </p:nvPr>
        </p:nvSpPr>
        <p:spPr>
          <a:ln/>
        </p:spPr>
      </p:sp>
      <p:sp>
        <p:nvSpPr>
          <p:cNvPr id="50180" name="Rectangle 3">
            <a:extLst>
              <a:ext uri="{FF2B5EF4-FFF2-40B4-BE49-F238E27FC236}">
                <a16:creationId xmlns:a16="http://schemas.microsoft.com/office/drawing/2014/main" id="{2B4CE40C-A70D-459E-BF28-34AE583EB94F}"/>
              </a:ext>
            </a:extLst>
          </p:cNvPr>
          <p:cNvSpPr>
            <a:spLocks noGrp="1" noChangeArrowheads="1"/>
          </p:cNvSpPr>
          <p:nvPr>
            <p:ph type="body" idx="1"/>
          </p:nvPr>
        </p:nvSpPr>
        <p:spPr>
          <a:noFill/>
        </p:spPr>
        <p:txBody>
          <a:bodyPr/>
          <a:lstStyle/>
          <a:p>
            <a:pPr eaLnBrk="1" hangingPunct="1"/>
            <a:endParaRPr lang="en-US" altLang="en-US">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1">
            <a:extLst>
              <a:ext uri="{FF2B5EF4-FFF2-40B4-BE49-F238E27FC236}">
                <a16:creationId xmlns:a16="http://schemas.microsoft.com/office/drawing/2014/main" id="{6A6A32D4-865B-497C-A1CC-B9AA57892004}"/>
              </a:ext>
            </a:extLst>
          </p:cNvPr>
          <p:cNvSpPr>
            <a:spLocks noGrp="1" noChangeArrowheads="1"/>
          </p:cNvSpPr>
          <p:nvPr>
            <p:ph type="sldNum" sz="quarter" idx="10"/>
          </p:nvPr>
        </p:nvSpPr>
        <p:spPr>
          <a:ln/>
        </p:spPr>
        <p:txBody>
          <a:bodyPr/>
          <a:lstStyle>
            <a:lvl1pPr>
              <a:defRPr/>
            </a:lvl1pPr>
          </a:lstStyle>
          <a:p>
            <a:fld id="{31CFA4C6-6155-406D-942D-589E1738B82C}" type="slidenum">
              <a:rPr lang="en-US" altLang="en-US"/>
              <a:pPr/>
              <a:t>‹#›</a:t>
            </a:fld>
            <a:endParaRPr lang="en-US" altLang="en-US"/>
          </a:p>
        </p:txBody>
      </p:sp>
      <p:sp>
        <p:nvSpPr>
          <p:cNvPr id="5" name="Date Placeholder 1">
            <a:extLst>
              <a:ext uri="{FF2B5EF4-FFF2-40B4-BE49-F238E27FC236}">
                <a16:creationId xmlns:a16="http://schemas.microsoft.com/office/drawing/2014/main" id="{54E85DFE-BB06-4CED-9EBE-8F735552786E}"/>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2077866874"/>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525C2864-D9EA-4886-89AF-FE421A684BC3}"/>
              </a:ext>
            </a:extLst>
          </p:cNvPr>
          <p:cNvSpPr>
            <a:spLocks noGrp="1" noChangeArrowheads="1"/>
          </p:cNvSpPr>
          <p:nvPr>
            <p:ph type="sldNum" sz="quarter" idx="10"/>
          </p:nvPr>
        </p:nvSpPr>
        <p:spPr>
          <a:ln/>
        </p:spPr>
        <p:txBody>
          <a:bodyPr/>
          <a:lstStyle>
            <a:lvl1pPr>
              <a:defRPr/>
            </a:lvl1pPr>
          </a:lstStyle>
          <a:p>
            <a:fld id="{EE832C9B-165D-47C6-B6C1-54981577E07C}" type="slidenum">
              <a:rPr lang="en-US" altLang="en-US"/>
              <a:pPr/>
              <a:t>‹#›</a:t>
            </a:fld>
            <a:endParaRPr lang="en-US" altLang="en-US"/>
          </a:p>
        </p:txBody>
      </p:sp>
      <p:sp>
        <p:nvSpPr>
          <p:cNvPr id="5" name="Date Placeholder 1">
            <a:extLst>
              <a:ext uri="{FF2B5EF4-FFF2-40B4-BE49-F238E27FC236}">
                <a16:creationId xmlns:a16="http://schemas.microsoft.com/office/drawing/2014/main" id="{10DAE522-948F-4835-A4C6-EB0FAB8EDD96}"/>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2950502903"/>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14300"/>
            <a:ext cx="1943100" cy="61341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114300"/>
            <a:ext cx="5676900" cy="61341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2784DACC-48F9-4D83-9F25-DAAE22485D7F}"/>
              </a:ext>
            </a:extLst>
          </p:cNvPr>
          <p:cNvSpPr>
            <a:spLocks noGrp="1" noChangeArrowheads="1"/>
          </p:cNvSpPr>
          <p:nvPr>
            <p:ph type="sldNum" sz="quarter" idx="10"/>
          </p:nvPr>
        </p:nvSpPr>
        <p:spPr>
          <a:ln/>
        </p:spPr>
        <p:txBody>
          <a:bodyPr/>
          <a:lstStyle>
            <a:lvl1pPr>
              <a:defRPr/>
            </a:lvl1pPr>
          </a:lstStyle>
          <a:p>
            <a:fld id="{018C6A3E-EEBC-4842-865A-F1463DE8240D}" type="slidenum">
              <a:rPr lang="en-US" altLang="en-US"/>
              <a:pPr/>
              <a:t>‹#›</a:t>
            </a:fld>
            <a:endParaRPr lang="en-US" altLang="en-US"/>
          </a:p>
        </p:txBody>
      </p:sp>
      <p:sp>
        <p:nvSpPr>
          <p:cNvPr id="5" name="Date Placeholder 1">
            <a:extLst>
              <a:ext uri="{FF2B5EF4-FFF2-40B4-BE49-F238E27FC236}">
                <a16:creationId xmlns:a16="http://schemas.microsoft.com/office/drawing/2014/main" id="{A16C041A-F53B-4713-94BF-9B8CCA6BE99A}"/>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3522154414"/>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1413" y="114300"/>
            <a:ext cx="6284912" cy="457200"/>
          </a:xfrm>
        </p:spPr>
        <p:txBody>
          <a:bodyPr/>
          <a:lstStyle/>
          <a:p>
            <a:r>
              <a:rPr lang="en-US"/>
              <a:t>Click to edit Master title style</a:t>
            </a:r>
          </a:p>
        </p:txBody>
      </p:sp>
      <p:sp>
        <p:nvSpPr>
          <p:cNvPr id="3" name="ClipArt Placeholder 2"/>
          <p:cNvSpPr>
            <a:spLocks noGrp="1"/>
          </p:cNvSpPr>
          <p:nvPr>
            <p:ph type="clipArt" sz="half" idx="1"/>
          </p:nvPr>
        </p:nvSpPr>
        <p:spPr>
          <a:xfrm>
            <a:off x="685800" y="838200"/>
            <a:ext cx="3810000" cy="5410200"/>
          </a:xfrm>
        </p:spPr>
        <p:txBody>
          <a:bodyPr/>
          <a:lstStyle/>
          <a:p>
            <a:pPr lvl="0"/>
            <a:endParaRPr lang="en-US" noProof="0"/>
          </a:p>
        </p:txBody>
      </p:sp>
      <p:sp>
        <p:nvSpPr>
          <p:cNvPr id="4" name="Text Placeholder 3"/>
          <p:cNvSpPr>
            <a:spLocks noGrp="1"/>
          </p:cNvSpPr>
          <p:nvPr>
            <p:ph type="body" sz="half" idx="2"/>
          </p:nvPr>
        </p:nvSpPr>
        <p:spPr>
          <a:xfrm>
            <a:off x="46482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130D1DB7-6D5C-4804-8F31-C4A77DBF7B2A}"/>
              </a:ext>
            </a:extLst>
          </p:cNvPr>
          <p:cNvSpPr>
            <a:spLocks noGrp="1" noChangeArrowheads="1"/>
          </p:cNvSpPr>
          <p:nvPr>
            <p:ph type="sldNum" sz="quarter" idx="10"/>
          </p:nvPr>
        </p:nvSpPr>
        <p:spPr>
          <a:ln/>
        </p:spPr>
        <p:txBody>
          <a:bodyPr/>
          <a:lstStyle>
            <a:lvl1pPr>
              <a:defRPr/>
            </a:lvl1pPr>
          </a:lstStyle>
          <a:p>
            <a:fld id="{C7F29EED-6F4C-4766-912E-B0138D38B575}" type="slidenum">
              <a:rPr lang="en-US" altLang="en-US"/>
              <a:pPr/>
              <a:t>‹#›</a:t>
            </a:fld>
            <a:endParaRPr lang="en-US" altLang="en-US"/>
          </a:p>
        </p:txBody>
      </p:sp>
      <p:sp>
        <p:nvSpPr>
          <p:cNvPr id="6" name="Date Placeholder 1">
            <a:extLst>
              <a:ext uri="{FF2B5EF4-FFF2-40B4-BE49-F238E27FC236}">
                <a16:creationId xmlns:a16="http://schemas.microsoft.com/office/drawing/2014/main" id="{AE664902-7875-40D0-91D3-8CD0E13DACE1}"/>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3996675523"/>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141413" y="114300"/>
            <a:ext cx="6284912" cy="457200"/>
          </a:xfrm>
        </p:spPr>
        <p:txBody>
          <a:bodyPr/>
          <a:lstStyle/>
          <a:p>
            <a:r>
              <a:rPr lang="en-US"/>
              <a:t>Click to edit Master title style</a:t>
            </a:r>
          </a:p>
        </p:txBody>
      </p:sp>
      <p:sp>
        <p:nvSpPr>
          <p:cNvPr id="3" name="Text Placeholder 2"/>
          <p:cNvSpPr>
            <a:spLocks noGrp="1"/>
          </p:cNvSpPr>
          <p:nvPr>
            <p:ph type="body" sz="half" idx="1"/>
          </p:nvPr>
        </p:nvSpPr>
        <p:spPr>
          <a:xfrm>
            <a:off x="685800" y="838200"/>
            <a:ext cx="38100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lipArt Placeholder 3"/>
          <p:cNvSpPr>
            <a:spLocks noGrp="1"/>
          </p:cNvSpPr>
          <p:nvPr>
            <p:ph type="clipArt" sz="half" idx="2"/>
          </p:nvPr>
        </p:nvSpPr>
        <p:spPr>
          <a:xfrm>
            <a:off x="4648200" y="838200"/>
            <a:ext cx="3810000" cy="5410200"/>
          </a:xfrm>
        </p:spPr>
        <p:txBody>
          <a:bodyPr/>
          <a:lstStyle/>
          <a:p>
            <a:pPr lvl="0"/>
            <a:endParaRPr lang="en-US" noProof="0"/>
          </a:p>
        </p:txBody>
      </p:sp>
      <p:sp>
        <p:nvSpPr>
          <p:cNvPr id="5" name="Rectangle 11">
            <a:extLst>
              <a:ext uri="{FF2B5EF4-FFF2-40B4-BE49-F238E27FC236}">
                <a16:creationId xmlns:a16="http://schemas.microsoft.com/office/drawing/2014/main" id="{AC05420E-BE75-4BC2-A172-6D1C958B2CCE}"/>
              </a:ext>
            </a:extLst>
          </p:cNvPr>
          <p:cNvSpPr>
            <a:spLocks noGrp="1" noChangeArrowheads="1"/>
          </p:cNvSpPr>
          <p:nvPr>
            <p:ph type="sldNum" sz="quarter" idx="10"/>
          </p:nvPr>
        </p:nvSpPr>
        <p:spPr>
          <a:ln/>
        </p:spPr>
        <p:txBody>
          <a:bodyPr/>
          <a:lstStyle>
            <a:lvl1pPr>
              <a:defRPr/>
            </a:lvl1pPr>
          </a:lstStyle>
          <a:p>
            <a:fld id="{C1743B22-8DFB-4711-BD6D-AC7551C381F7}" type="slidenum">
              <a:rPr lang="en-US" altLang="en-US"/>
              <a:pPr/>
              <a:t>‹#›</a:t>
            </a:fld>
            <a:endParaRPr lang="en-US" altLang="en-US"/>
          </a:p>
        </p:txBody>
      </p:sp>
      <p:sp>
        <p:nvSpPr>
          <p:cNvPr id="6" name="Date Placeholder 1">
            <a:extLst>
              <a:ext uri="{FF2B5EF4-FFF2-40B4-BE49-F238E27FC236}">
                <a16:creationId xmlns:a16="http://schemas.microsoft.com/office/drawing/2014/main" id="{5A874DF6-0FC9-4720-A449-63FB5D573B75}"/>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3411541527"/>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1">
            <a:extLst>
              <a:ext uri="{FF2B5EF4-FFF2-40B4-BE49-F238E27FC236}">
                <a16:creationId xmlns:a16="http://schemas.microsoft.com/office/drawing/2014/main" id="{6163D61C-183A-4B0A-AE78-9855A763C06C}"/>
              </a:ext>
            </a:extLst>
          </p:cNvPr>
          <p:cNvSpPr>
            <a:spLocks noGrp="1" noChangeArrowheads="1"/>
          </p:cNvSpPr>
          <p:nvPr>
            <p:ph type="sldNum" sz="quarter" idx="10"/>
          </p:nvPr>
        </p:nvSpPr>
        <p:spPr>
          <a:ln/>
        </p:spPr>
        <p:txBody>
          <a:bodyPr/>
          <a:lstStyle>
            <a:lvl1pPr>
              <a:defRPr/>
            </a:lvl1pPr>
          </a:lstStyle>
          <a:p>
            <a:fld id="{B49575EA-C7F6-4A85-87ED-23387421B6A9}" type="slidenum">
              <a:rPr lang="en-US" altLang="en-US"/>
              <a:pPr/>
              <a:t>‹#›</a:t>
            </a:fld>
            <a:endParaRPr lang="en-US" altLang="en-US"/>
          </a:p>
        </p:txBody>
      </p:sp>
      <p:sp>
        <p:nvSpPr>
          <p:cNvPr id="5" name="Date Placeholder 1">
            <a:extLst>
              <a:ext uri="{FF2B5EF4-FFF2-40B4-BE49-F238E27FC236}">
                <a16:creationId xmlns:a16="http://schemas.microsoft.com/office/drawing/2014/main" id="{E12B45C2-CD93-4A97-8307-98C4F7630AE6}"/>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1388332728"/>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1">
            <a:extLst>
              <a:ext uri="{FF2B5EF4-FFF2-40B4-BE49-F238E27FC236}">
                <a16:creationId xmlns:a16="http://schemas.microsoft.com/office/drawing/2014/main" id="{6F7AEE9F-2B94-4AE7-84A5-AAD23433EB76}"/>
              </a:ext>
            </a:extLst>
          </p:cNvPr>
          <p:cNvSpPr>
            <a:spLocks noGrp="1" noChangeArrowheads="1"/>
          </p:cNvSpPr>
          <p:nvPr>
            <p:ph type="sldNum" sz="quarter" idx="10"/>
          </p:nvPr>
        </p:nvSpPr>
        <p:spPr>
          <a:ln/>
        </p:spPr>
        <p:txBody>
          <a:bodyPr/>
          <a:lstStyle>
            <a:lvl1pPr>
              <a:defRPr/>
            </a:lvl1pPr>
          </a:lstStyle>
          <a:p>
            <a:fld id="{E7024AFE-4932-4AAF-93C1-AAE629C6E87C}" type="slidenum">
              <a:rPr lang="en-US" altLang="en-US"/>
              <a:pPr/>
              <a:t>‹#›</a:t>
            </a:fld>
            <a:endParaRPr lang="en-US" altLang="en-US"/>
          </a:p>
        </p:txBody>
      </p:sp>
      <p:sp>
        <p:nvSpPr>
          <p:cNvPr id="5" name="Date Placeholder 1">
            <a:extLst>
              <a:ext uri="{FF2B5EF4-FFF2-40B4-BE49-F238E27FC236}">
                <a16:creationId xmlns:a16="http://schemas.microsoft.com/office/drawing/2014/main" id="{F642B326-3980-4430-BC17-4872E45E6F24}"/>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130026510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8382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838200"/>
            <a:ext cx="38100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a:extLst>
              <a:ext uri="{FF2B5EF4-FFF2-40B4-BE49-F238E27FC236}">
                <a16:creationId xmlns:a16="http://schemas.microsoft.com/office/drawing/2014/main" id="{98A4E8C7-1507-4517-9BC8-80A728E49014}"/>
              </a:ext>
            </a:extLst>
          </p:cNvPr>
          <p:cNvSpPr>
            <a:spLocks noGrp="1" noChangeArrowheads="1"/>
          </p:cNvSpPr>
          <p:nvPr>
            <p:ph type="sldNum" sz="quarter" idx="10"/>
          </p:nvPr>
        </p:nvSpPr>
        <p:spPr>
          <a:ln/>
        </p:spPr>
        <p:txBody>
          <a:bodyPr/>
          <a:lstStyle>
            <a:lvl1pPr>
              <a:defRPr/>
            </a:lvl1pPr>
          </a:lstStyle>
          <a:p>
            <a:fld id="{5546E995-B1C8-43DD-91B1-2987323C92EF}" type="slidenum">
              <a:rPr lang="en-US" altLang="en-US"/>
              <a:pPr/>
              <a:t>‹#›</a:t>
            </a:fld>
            <a:endParaRPr lang="en-US" altLang="en-US"/>
          </a:p>
        </p:txBody>
      </p:sp>
      <p:sp>
        <p:nvSpPr>
          <p:cNvPr id="6" name="Date Placeholder 1">
            <a:extLst>
              <a:ext uri="{FF2B5EF4-FFF2-40B4-BE49-F238E27FC236}">
                <a16:creationId xmlns:a16="http://schemas.microsoft.com/office/drawing/2014/main" id="{313DB615-D212-4824-9263-F9B6DC598932}"/>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441800868"/>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1">
            <a:extLst>
              <a:ext uri="{FF2B5EF4-FFF2-40B4-BE49-F238E27FC236}">
                <a16:creationId xmlns:a16="http://schemas.microsoft.com/office/drawing/2014/main" id="{3381F22D-083B-4BA1-812E-306F4C1B17B0}"/>
              </a:ext>
            </a:extLst>
          </p:cNvPr>
          <p:cNvSpPr>
            <a:spLocks noGrp="1" noChangeArrowheads="1"/>
          </p:cNvSpPr>
          <p:nvPr>
            <p:ph type="sldNum" sz="quarter" idx="10"/>
          </p:nvPr>
        </p:nvSpPr>
        <p:spPr>
          <a:ln/>
        </p:spPr>
        <p:txBody>
          <a:bodyPr/>
          <a:lstStyle>
            <a:lvl1pPr>
              <a:defRPr/>
            </a:lvl1pPr>
          </a:lstStyle>
          <a:p>
            <a:fld id="{C1B992FB-5734-4DB2-862A-B02F3BEC9BA2}" type="slidenum">
              <a:rPr lang="en-US" altLang="en-US"/>
              <a:pPr/>
              <a:t>‹#›</a:t>
            </a:fld>
            <a:endParaRPr lang="en-US" altLang="en-US"/>
          </a:p>
        </p:txBody>
      </p:sp>
      <p:sp>
        <p:nvSpPr>
          <p:cNvPr id="8" name="Date Placeholder 1">
            <a:extLst>
              <a:ext uri="{FF2B5EF4-FFF2-40B4-BE49-F238E27FC236}">
                <a16:creationId xmlns:a16="http://schemas.microsoft.com/office/drawing/2014/main" id="{3E6099D4-6FFB-465D-A7AB-DF0FC3CF5E02}"/>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4004357403"/>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1">
            <a:extLst>
              <a:ext uri="{FF2B5EF4-FFF2-40B4-BE49-F238E27FC236}">
                <a16:creationId xmlns:a16="http://schemas.microsoft.com/office/drawing/2014/main" id="{DC33A484-0907-4CDE-8272-81F3B7513724}"/>
              </a:ext>
            </a:extLst>
          </p:cNvPr>
          <p:cNvSpPr>
            <a:spLocks noGrp="1" noChangeArrowheads="1"/>
          </p:cNvSpPr>
          <p:nvPr>
            <p:ph type="sldNum" sz="quarter" idx="10"/>
          </p:nvPr>
        </p:nvSpPr>
        <p:spPr>
          <a:ln/>
        </p:spPr>
        <p:txBody>
          <a:bodyPr/>
          <a:lstStyle>
            <a:lvl1pPr>
              <a:defRPr/>
            </a:lvl1pPr>
          </a:lstStyle>
          <a:p>
            <a:fld id="{0CFA0476-AB95-47A2-A621-76B1BCD7C625}" type="slidenum">
              <a:rPr lang="en-US" altLang="en-US"/>
              <a:pPr/>
              <a:t>‹#›</a:t>
            </a:fld>
            <a:endParaRPr lang="en-US" altLang="en-US"/>
          </a:p>
        </p:txBody>
      </p:sp>
      <p:sp>
        <p:nvSpPr>
          <p:cNvPr id="4" name="Date Placeholder 1">
            <a:extLst>
              <a:ext uri="{FF2B5EF4-FFF2-40B4-BE49-F238E27FC236}">
                <a16:creationId xmlns:a16="http://schemas.microsoft.com/office/drawing/2014/main" id="{0CE3F5ED-F9CF-4B53-8886-04360654B605}"/>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145169650"/>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a:extLst>
              <a:ext uri="{FF2B5EF4-FFF2-40B4-BE49-F238E27FC236}">
                <a16:creationId xmlns:a16="http://schemas.microsoft.com/office/drawing/2014/main" id="{989D2CD0-4751-4B4D-83D9-30C30C07CB25}"/>
              </a:ext>
            </a:extLst>
          </p:cNvPr>
          <p:cNvSpPr>
            <a:spLocks noGrp="1" noChangeArrowheads="1"/>
          </p:cNvSpPr>
          <p:nvPr>
            <p:ph type="sldNum" sz="quarter" idx="10"/>
          </p:nvPr>
        </p:nvSpPr>
        <p:spPr>
          <a:ln/>
        </p:spPr>
        <p:txBody>
          <a:bodyPr/>
          <a:lstStyle>
            <a:lvl1pPr>
              <a:defRPr/>
            </a:lvl1pPr>
          </a:lstStyle>
          <a:p>
            <a:fld id="{FA8818D3-4E18-4F07-8249-E72C55A6C103}" type="slidenum">
              <a:rPr lang="en-US" altLang="en-US"/>
              <a:pPr/>
              <a:t>‹#›</a:t>
            </a:fld>
            <a:endParaRPr lang="en-US" altLang="en-US"/>
          </a:p>
        </p:txBody>
      </p:sp>
      <p:sp>
        <p:nvSpPr>
          <p:cNvPr id="3" name="Date Placeholder 1">
            <a:extLst>
              <a:ext uri="{FF2B5EF4-FFF2-40B4-BE49-F238E27FC236}">
                <a16:creationId xmlns:a16="http://schemas.microsoft.com/office/drawing/2014/main" id="{F1DC2F20-EBB4-4A46-99CD-18C34ED569F0}"/>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1880757707"/>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39B82483-3792-4D84-AB59-83AF283F7435}"/>
              </a:ext>
            </a:extLst>
          </p:cNvPr>
          <p:cNvSpPr>
            <a:spLocks noGrp="1" noChangeArrowheads="1"/>
          </p:cNvSpPr>
          <p:nvPr>
            <p:ph type="sldNum" sz="quarter" idx="10"/>
          </p:nvPr>
        </p:nvSpPr>
        <p:spPr>
          <a:ln/>
        </p:spPr>
        <p:txBody>
          <a:bodyPr/>
          <a:lstStyle>
            <a:lvl1pPr>
              <a:defRPr/>
            </a:lvl1pPr>
          </a:lstStyle>
          <a:p>
            <a:fld id="{E3994719-DDB1-4871-A583-97C7FF086BBA}" type="slidenum">
              <a:rPr lang="en-US" altLang="en-US"/>
              <a:pPr/>
              <a:t>‹#›</a:t>
            </a:fld>
            <a:endParaRPr lang="en-US" altLang="en-US"/>
          </a:p>
        </p:txBody>
      </p:sp>
      <p:sp>
        <p:nvSpPr>
          <p:cNvPr id="6" name="Date Placeholder 1">
            <a:extLst>
              <a:ext uri="{FF2B5EF4-FFF2-40B4-BE49-F238E27FC236}">
                <a16:creationId xmlns:a16="http://schemas.microsoft.com/office/drawing/2014/main" id="{1646FF11-23FB-412B-9258-8F2EA23AC96E}"/>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2976794033"/>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1">
            <a:extLst>
              <a:ext uri="{FF2B5EF4-FFF2-40B4-BE49-F238E27FC236}">
                <a16:creationId xmlns:a16="http://schemas.microsoft.com/office/drawing/2014/main" id="{EC7143C2-BCCB-4F00-B3AE-F99CECF6577B}"/>
              </a:ext>
            </a:extLst>
          </p:cNvPr>
          <p:cNvSpPr>
            <a:spLocks noGrp="1" noChangeArrowheads="1"/>
          </p:cNvSpPr>
          <p:nvPr>
            <p:ph type="sldNum" sz="quarter" idx="10"/>
          </p:nvPr>
        </p:nvSpPr>
        <p:spPr>
          <a:ln/>
        </p:spPr>
        <p:txBody>
          <a:bodyPr/>
          <a:lstStyle>
            <a:lvl1pPr>
              <a:defRPr/>
            </a:lvl1pPr>
          </a:lstStyle>
          <a:p>
            <a:fld id="{CD379C3A-EE8E-4757-AF7C-76754B3232B9}" type="slidenum">
              <a:rPr lang="en-US" altLang="en-US"/>
              <a:pPr/>
              <a:t>‹#›</a:t>
            </a:fld>
            <a:endParaRPr lang="en-US" altLang="en-US"/>
          </a:p>
        </p:txBody>
      </p:sp>
      <p:sp>
        <p:nvSpPr>
          <p:cNvPr id="6" name="Date Placeholder 1">
            <a:extLst>
              <a:ext uri="{FF2B5EF4-FFF2-40B4-BE49-F238E27FC236}">
                <a16:creationId xmlns:a16="http://schemas.microsoft.com/office/drawing/2014/main" id="{3212F60F-BAF1-45FD-84DF-A9682696BBC8}"/>
              </a:ext>
            </a:extLst>
          </p:cNvPr>
          <p:cNvSpPr>
            <a:spLocks noGrp="1"/>
          </p:cNvSpPr>
          <p:nvPr>
            <p:ph type="dt" sz="half" idx="11"/>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extLst>
      <p:ext uri="{BB962C8B-B14F-4D97-AF65-F5344CB8AC3E}">
        <p14:creationId xmlns:p14="http://schemas.microsoft.com/office/powerpoint/2010/main" val="2486526115"/>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475F7FD0-CF62-471A-B54D-A3D82D1C1589}"/>
              </a:ext>
            </a:extLst>
          </p:cNvPr>
          <p:cNvSpPr>
            <a:spLocks noGrp="1" noChangeArrowheads="1"/>
          </p:cNvSpPr>
          <p:nvPr>
            <p:ph type="title"/>
          </p:nvPr>
        </p:nvSpPr>
        <p:spPr bwMode="auto">
          <a:xfrm>
            <a:off x="1141413" y="114300"/>
            <a:ext cx="62849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1307790B-8EFD-469F-8E03-6FF053CED38A}"/>
              </a:ext>
            </a:extLst>
          </p:cNvPr>
          <p:cNvSpPr>
            <a:spLocks noGrp="1" noChangeArrowheads="1"/>
          </p:cNvSpPr>
          <p:nvPr>
            <p:ph type="body" idx="1"/>
          </p:nvPr>
        </p:nvSpPr>
        <p:spPr bwMode="auto">
          <a:xfrm>
            <a:off x="685800" y="838200"/>
            <a:ext cx="7772400"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8">
            <a:extLst>
              <a:ext uri="{FF2B5EF4-FFF2-40B4-BE49-F238E27FC236}">
                <a16:creationId xmlns:a16="http://schemas.microsoft.com/office/drawing/2014/main" id="{3BA100AD-7577-4180-BC2F-549A0704BBDB}"/>
              </a:ext>
            </a:extLst>
          </p:cNvPr>
          <p:cNvSpPr>
            <a:spLocks noChangeArrowheads="1"/>
          </p:cNvSpPr>
          <p:nvPr userDrawn="1"/>
        </p:nvSpPr>
        <p:spPr bwMode="auto">
          <a:xfrm>
            <a:off x="842963" y="685800"/>
            <a:ext cx="7543800" cy="76200"/>
          </a:xfrm>
          <a:prstGeom prst="rect">
            <a:avLst/>
          </a:prstGeom>
          <a:gradFill rotWithShape="0">
            <a:gsLst>
              <a:gs pos="0">
                <a:srgbClr val="0000CC"/>
              </a:gs>
              <a:gs pos="100000">
                <a:srgbClr val="66CCFF"/>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1035" name="Rectangle 11">
            <a:extLst>
              <a:ext uri="{FF2B5EF4-FFF2-40B4-BE49-F238E27FC236}">
                <a16:creationId xmlns:a16="http://schemas.microsoft.com/office/drawing/2014/main" id="{B5A4EE48-6EDF-437E-A967-F3E8FDC2050A}"/>
              </a:ext>
            </a:extLst>
          </p:cNvPr>
          <p:cNvSpPr>
            <a:spLocks noGrp="1" noChangeArrowheads="1"/>
          </p:cNvSpPr>
          <p:nvPr>
            <p:ph type="sldNum" sz="quarter" idx="4"/>
          </p:nvPr>
        </p:nvSpPr>
        <p:spPr bwMode="auto">
          <a:xfrm>
            <a:off x="7239000" y="6632575"/>
            <a:ext cx="1905000" cy="225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b="0"/>
            </a:lvl1pPr>
          </a:lstStyle>
          <a:p>
            <a:fld id="{BE4EE1BA-72BD-4D86-A0AA-F80E9EE0FD74}" type="slidenum">
              <a:rPr lang="en-US" altLang="en-US"/>
              <a:pPr/>
              <a:t>‹#›</a:t>
            </a:fld>
            <a:endParaRPr lang="en-US" altLang="en-US"/>
          </a:p>
        </p:txBody>
      </p:sp>
      <p:sp>
        <p:nvSpPr>
          <p:cNvPr id="1030" name="Rectangle 27">
            <a:extLst>
              <a:ext uri="{FF2B5EF4-FFF2-40B4-BE49-F238E27FC236}">
                <a16:creationId xmlns:a16="http://schemas.microsoft.com/office/drawing/2014/main" id="{3F47C250-8867-4A3F-BDC4-B58955AAE37C}"/>
              </a:ext>
            </a:extLst>
          </p:cNvPr>
          <p:cNvSpPr>
            <a:spLocks noChangeArrowheads="1"/>
          </p:cNvSpPr>
          <p:nvPr userDrawn="1"/>
        </p:nvSpPr>
        <p:spPr bwMode="auto">
          <a:xfrm>
            <a:off x="0" y="6613525"/>
            <a:ext cx="3917950" cy="2444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sz="1000" b="0" i="1"/>
              <a:t>Space Systems Engineering: Requirements — The Basics Module</a:t>
            </a:r>
          </a:p>
        </p:txBody>
      </p:sp>
      <p:sp>
        <p:nvSpPr>
          <p:cNvPr id="2" name="Date Placeholder 1">
            <a:extLst>
              <a:ext uri="{FF2B5EF4-FFF2-40B4-BE49-F238E27FC236}">
                <a16:creationId xmlns:a16="http://schemas.microsoft.com/office/drawing/2014/main" id="{801AAAE3-4EBC-4F04-A913-951CF34EDA26}"/>
              </a:ext>
            </a:extLst>
          </p:cNvPr>
          <p:cNvSpPr>
            <a:spLocks noGrp="1"/>
          </p:cNvSpPr>
          <p:nvPr>
            <p:ph type="dt" sz="half" idx="2"/>
          </p:nvPr>
        </p:nvSpPr>
        <p:spPr>
          <a:xfrm>
            <a:off x="4549775" y="6492875"/>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a:t>LSU Rev 20260112</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ransition advClick="0"/>
  <p:hf sldNum="0" hdr="0" ftr="0"/>
  <p:txStyles>
    <p:titleStyle>
      <a:lvl1pPr algn="ctr" rtl="0" eaLnBrk="0" fontAlgn="base" hangingPunct="0">
        <a:spcBef>
          <a:spcPct val="0"/>
        </a:spcBef>
        <a:spcAft>
          <a:spcPct val="0"/>
        </a:spcAft>
        <a:defRPr sz="2400" b="1" i="1">
          <a:solidFill>
            <a:schemeClr val="tx2"/>
          </a:solidFill>
          <a:latin typeface="+mj-lt"/>
          <a:ea typeface="+mj-ea"/>
          <a:cs typeface="+mj-cs"/>
        </a:defRPr>
      </a:lvl1pPr>
      <a:lvl2pPr algn="ctr" rtl="0" eaLnBrk="0" fontAlgn="base" hangingPunct="0">
        <a:spcBef>
          <a:spcPct val="0"/>
        </a:spcBef>
        <a:spcAft>
          <a:spcPct val="0"/>
        </a:spcAft>
        <a:defRPr sz="2400" b="1" i="1">
          <a:solidFill>
            <a:schemeClr val="tx2"/>
          </a:solidFill>
          <a:latin typeface="Arial" charset="0"/>
        </a:defRPr>
      </a:lvl2pPr>
      <a:lvl3pPr algn="ctr" rtl="0" eaLnBrk="0" fontAlgn="base" hangingPunct="0">
        <a:spcBef>
          <a:spcPct val="0"/>
        </a:spcBef>
        <a:spcAft>
          <a:spcPct val="0"/>
        </a:spcAft>
        <a:defRPr sz="2400" b="1" i="1">
          <a:solidFill>
            <a:schemeClr val="tx2"/>
          </a:solidFill>
          <a:latin typeface="Arial" charset="0"/>
        </a:defRPr>
      </a:lvl3pPr>
      <a:lvl4pPr algn="ctr" rtl="0" eaLnBrk="0" fontAlgn="base" hangingPunct="0">
        <a:spcBef>
          <a:spcPct val="0"/>
        </a:spcBef>
        <a:spcAft>
          <a:spcPct val="0"/>
        </a:spcAft>
        <a:defRPr sz="2400" b="1" i="1">
          <a:solidFill>
            <a:schemeClr val="tx2"/>
          </a:solidFill>
          <a:latin typeface="Arial" charset="0"/>
        </a:defRPr>
      </a:lvl4pPr>
      <a:lvl5pPr algn="ctr" rtl="0" eaLnBrk="0" fontAlgn="base" hangingPunct="0">
        <a:spcBef>
          <a:spcPct val="0"/>
        </a:spcBef>
        <a:spcAft>
          <a:spcPct val="0"/>
        </a:spcAft>
        <a:defRPr sz="2400" b="1" i="1">
          <a:solidFill>
            <a:schemeClr val="tx2"/>
          </a:solidFill>
          <a:latin typeface="Arial" charset="0"/>
        </a:defRPr>
      </a:lvl5pPr>
      <a:lvl6pPr marL="457200" algn="ctr" rtl="0" fontAlgn="base">
        <a:spcBef>
          <a:spcPct val="0"/>
        </a:spcBef>
        <a:spcAft>
          <a:spcPct val="0"/>
        </a:spcAft>
        <a:defRPr sz="2400" b="1" i="1">
          <a:solidFill>
            <a:schemeClr val="tx2"/>
          </a:solidFill>
          <a:latin typeface="Arial" charset="0"/>
        </a:defRPr>
      </a:lvl6pPr>
      <a:lvl7pPr marL="914400" algn="ctr" rtl="0" fontAlgn="base">
        <a:spcBef>
          <a:spcPct val="0"/>
        </a:spcBef>
        <a:spcAft>
          <a:spcPct val="0"/>
        </a:spcAft>
        <a:defRPr sz="2400" b="1" i="1">
          <a:solidFill>
            <a:schemeClr val="tx2"/>
          </a:solidFill>
          <a:latin typeface="Arial" charset="0"/>
        </a:defRPr>
      </a:lvl7pPr>
      <a:lvl8pPr marL="1371600" algn="ctr" rtl="0" fontAlgn="base">
        <a:spcBef>
          <a:spcPct val="0"/>
        </a:spcBef>
        <a:spcAft>
          <a:spcPct val="0"/>
        </a:spcAft>
        <a:defRPr sz="2400" b="1" i="1">
          <a:solidFill>
            <a:schemeClr val="tx2"/>
          </a:solidFill>
          <a:latin typeface="Arial" charset="0"/>
        </a:defRPr>
      </a:lvl8pPr>
      <a:lvl9pPr marL="1828800" algn="ctr" rtl="0" fontAlgn="base">
        <a:spcBef>
          <a:spcPct val="0"/>
        </a:spcBef>
        <a:spcAft>
          <a:spcPct val="0"/>
        </a:spcAft>
        <a:defRPr sz="2400" b="1" i="1">
          <a:solidFill>
            <a:schemeClr val="tx2"/>
          </a:solidFill>
          <a:latin typeface="Arial" charset="0"/>
        </a:defRPr>
      </a:lvl9pPr>
    </p:titleStyle>
    <p:bodyStyle>
      <a:lvl1pPr marL="342900" indent="-342900" algn="l" rtl="0" eaLnBrk="0" fontAlgn="base" hangingPunct="0">
        <a:spcBef>
          <a:spcPct val="20000"/>
        </a:spcBef>
        <a:spcAft>
          <a:spcPct val="0"/>
        </a:spcAft>
        <a:buClr>
          <a:srgbClr val="CC0000"/>
        </a:buClr>
        <a:buFont typeface="Symbol" panose="05050102010706020507" pitchFamily="18" charset="2"/>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lr>
          <a:srgbClr val="FF0000"/>
        </a:buClr>
        <a:buFont typeface="Times" panose="02020603050405020304" pitchFamily="18" charset="0"/>
        <a:buChar char="•"/>
        <a:defRPr>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C76C6F71-F3FC-4B59-8035-39E3CC7431D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Rectangle 3">
            <a:extLst>
              <a:ext uri="{FF2B5EF4-FFF2-40B4-BE49-F238E27FC236}">
                <a16:creationId xmlns:a16="http://schemas.microsoft.com/office/drawing/2014/main" id="{B8542FB2-04A5-47CE-8D8E-1CEC7076F81F}"/>
              </a:ext>
            </a:extLst>
          </p:cNvPr>
          <p:cNvSpPr>
            <a:spLocks noGrp="1" noChangeArrowheads="1"/>
          </p:cNvSpPr>
          <p:nvPr>
            <p:ph type="ctrTitle"/>
          </p:nvPr>
        </p:nvSpPr>
        <p:spPr>
          <a:xfrm>
            <a:off x="215900" y="3579813"/>
            <a:ext cx="8728075" cy="771525"/>
          </a:xfrm>
        </p:spPr>
        <p:txBody>
          <a:bodyPr/>
          <a:lstStyle/>
          <a:p>
            <a:pPr eaLnBrk="1" hangingPunct="1"/>
            <a:br>
              <a:rPr lang="en-US" altLang="en-US" sz="1600" dirty="0"/>
            </a:br>
            <a:endParaRPr lang="en-US" altLang="en-US" sz="1600" dirty="0"/>
          </a:p>
        </p:txBody>
      </p:sp>
      <p:sp>
        <p:nvSpPr>
          <p:cNvPr id="2052" name="Rectangle 4">
            <a:extLst>
              <a:ext uri="{FF2B5EF4-FFF2-40B4-BE49-F238E27FC236}">
                <a16:creationId xmlns:a16="http://schemas.microsoft.com/office/drawing/2014/main" id="{68191E75-ADFB-4B1A-BAF1-F650D8CA7312}"/>
              </a:ext>
            </a:extLst>
          </p:cNvPr>
          <p:cNvSpPr>
            <a:spLocks noGrp="1" noChangeArrowheads="1"/>
          </p:cNvSpPr>
          <p:nvPr>
            <p:ph type="subTitle" idx="1"/>
          </p:nvPr>
        </p:nvSpPr>
        <p:spPr>
          <a:xfrm>
            <a:off x="1371600" y="4665663"/>
            <a:ext cx="6400800" cy="1752600"/>
          </a:xfrm>
          <a:effectLst>
            <a:outerShdw dist="35921" dir="2700000" algn="ctr" rotWithShape="0">
              <a:schemeClr val="bg2"/>
            </a:outerShdw>
          </a:effectLst>
        </p:spPr>
        <p:txBody>
          <a:bodyPr/>
          <a:lstStyle/>
          <a:p>
            <a:pPr eaLnBrk="1" hangingPunct="1"/>
            <a:r>
              <a:rPr lang="en-US" altLang="en-US"/>
              <a:t> </a:t>
            </a:r>
            <a:endParaRPr lang="en-US" altLang="en-US" sz="1600"/>
          </a:p>
        </p:txBody>
      </p:sp>
      <p:sp>
        <p:nvSpPr>
          <p:cNvPr id="2053" name="Rectangle 5">
            <a:extLst>
              <a:ext uri="{FF2B5EF4-FFF2-40B4-BE49-F238E27FC236}">
                <a16:creationId xmlns:a16="http://schemas.microsoft.com/office/drawing/2014/main" id="{856FB431-1759-43D7-AD4F-69EEE2C7EA7B}"/>
              </a:ext>
            </a:extLst>
          </p:cNvPr>
          <p:cNvSpPr>
            <a:spLocks noChangeArrowheads="1"/>
          </p:cNvSpPr>
          <p:nvPr/>
        </p:nvSpPr>
        <p:spPr bwMode="auto">
          <a:xfrm>
            <a:off x="214313" y="2470150"/>
            <a:ext cx="8443912" cy="1963738"/>
          </a:xfrm>
          <a:prstGeom prst="rect">
            <a:avLst/>
          </a:prstGeom>
          <a:noFill/>
          <a:ln>
            <a:noFill/>
          </a:ln>
          <a:effectLst>
            <a:outerShdw dist="1796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eaLnBrk="1" hangingPunct="1"/>
            <a:r>
              <a:rPr lang="en-US" altLang="en-US" sz="3600" i="1">
                <a:solidFill>
                  <a:srgbClr val="FFFF66"/>
                </a:solidFill>
              </a:rPr>
              <a:t>Requirements Module:</a:t>
            </a:r>
            <a:br>
              <a:rPr lang="en-US" altLang="en-US" sz="3600" i="1">
                <a:solidFill>
                  <a:srgbClr val="FFFF66"/>
                </a:solidFill>
              </a:rPr>
            </a:br>
            <a:r>
              <a:rPr lang="en-US" altLang="en-US" sz="3600" i="1">
                <a:solidFill>
                  <a:srgbClr val="FFFF66"/>
                </a:solidFill>
              </a:rPr>
              <a:t>The Basics</a:t>
            </a:r>
            <a:br>
              <a:rPr lang="en-US" altLang="en-US" sz="3600" i="1">
                <a:solidFill>
                  <a:srgbClr val="FFFF66"/>
                </a:solidFill>
              </a:rPr>
            </a:br>
            <a:br>
              <a:rPr lang="en-US" altLang="en-US" sz="3600" i="1">
                <a:solidFill>
                  <a:srgbClr val="FFFF66"/>
                </a:solidFill>
              </a:rPr>
            </a:br>
            <a:r>
              <a:rPr lang="en-US" altLang="en-US" sz="3600" i="1">
                <a:solidFill>
                  <a:srgbClr val="FFFF66"/>
                </a:solidFill>
              </a:rPr>
              <a:t> </a:t>
            </a:r>
            <a:r>
              <a:rPr lang="en-US" altLang="en-US" sz="2400" i="1">
                <a:solidFill>
                  <a:srgbClr val="FFFF66"/>
                </a:solidFill>
              </a:rPr>
              <a:t>Space</a:t>
            </a:r>
            <a:r>
              <a:rPr lang="en-US" altLang="en-US" sz="1400" i="1">
                <a:solidFill>
                  <a:srgbClr val="FFFF66"/>
                </a:solidFill>
              </a:rPr>
              <a:t> </a:t>
            </a:r>
            <a:r>
              <a:rPr lang="en-US" altLang="en-US" sz="2400" i="1">
                <a:solidFill>
                  <a:srgbClr val="FFFF66"/>
                </a:solidFill>
              </a:rPr>
              <a:t>Systems Engineering, version 1.0</a:t>
            </a:r>
          </a:p>
        </p:txBody>
      </p:sp>
    </p:spTree>
  </p:cSld>
  <p:clrMapOvr>
    <a:masterClrMapping/>
  </p:clrMapOvr>
  <p:transition advClick="0"/>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2">
            <a:extLst>
              <a:ext uri="{FF2B5EF4-FFF2-40B4-BE49-F238E27FC236}">
                <a16:creationId xmlns:a16="http://schemas.microsoft.com/office/drawing/2014/main" id="{A165CE79-DB13-4B36-A964-FE235CC6A82B}"/>
              </a:ext>
            </a:extLst>
          </p:cNvPr>
          <p:cNvSpPr>
            <a:spLocks noGrp="1" noChangeArrowheads="1"/>
          </p:cNvSpPr>
          <p:nvPr>
            <p:ph type="title"/>
          </p:nvPr>
        </p:nvSpPr>
        <p:spPr>
          <a:xfrm>
            <a:off x="1141413" y="114300"/>
            <a:ext cx="6973887" cy="457200"/>
          </a:xfrm>
        </p:spPr>
        <p:txBody>
          <a:bodyPr/>
          <a:lstStyle/>
          <a:p>
            <a:pPr eaLnBrk="1" hangingPunct="1"/>
            <a:r>
              <a:rPr lang="en-US" altLang="en-US"/>
              <a:t>Module Purpose: Requirements - The Basics</a:t>
            </a:r>
          </a:p>
        </p:txBody>
      </p:sp>
      <p:sp>
        <p:nvSpPr>
          <p:cNvPr id="3076" name="Rectangle 3">
            <a:extLst>
              <a:ext uri="{FF2B5EF4-FFF2-40B4-BE49-F238E27FC236}">
                <a16:creationId xmlns:a16="http://schemas.microsoft.com/office/drawing/2014/main" id="{33DE6133-F49B-45FD-B32B-858B3EF6A6B3}"/>
              </a:ext>
            </a:extLst>
          </p:cNvPr>
          <p:cNvSpPr>
            <a:spLocks noGrp="1" noChangeArrowheads="1"/>
          </p:cNvSpPr>
          <p:nvPr>
            <p:ph type="body" idx="1"/>
          </p:nvPr>
        </p:nvSpPr>
        <p:spPr>
          <a:xfrm>
            <a:off x="819150" y="849313"/>
            <a:ext cx="7772400" cy="5410200"/>
          </a:xfrm>
        </p:spPr>
        <p:txBody>
          <a:bodyPr/>
          <a:lstStyle/>
          <a:p>
            <a:pPr eaLnBrk="1" hangingPunct="1">
              <a:lnSpc>
                <a:spcPct val="130000"/>
              </a:lnSpc>
            </a:pPr>
            <a:r>
              <a:rPr lang="en-US" altLang="en-US"/>
              <a:t>Establish the role of good requirements in project success.</a:t>
            </a:r>
          </a:p>
          <a:p>
            <a:pPr lvl="1" eaLnBrk="1" hangingPunct="1">
              <a:lnSpc>
                <a:spcPct val="130000"/>
              </a:lnSpc>
            </a:pPr>
            <a:r>
              <a:rPr lang="en-US" altLang="en-US"/>
              <a:t>Requirements capture the understanding of what is to be done.</a:t>
            </a:r>
          </a:p>
          <a:p>
            <a:pPr eaLnBrk="1" hangingPunct="1">
              <a:lnSpc>
                <a:spcPct val="130000"/>
              </a:lnSpc>
            </a:pPr>
            <a:r>
              <a:rPr lang="en-US" altLang="en-US"/>
              <a:t>Establish the significance of good requirements development.</a:t>
            </a:r>
          </a:p>
          <a:p>
            <a:pPr lvl="1" eaLnBrk="1" hangingPunct="1">
              <a:lnSpc>
                <a:spcPct val="130000"/>
              </a:lnSpc>
            </a:pPr>
            <a:r>
              <a:rPr lang="en-US" altLang="en-US"/>
              <a:t>Poor requirements are the single biggest problem for projects.</a:t>
            </a:r>
          </a:p>
          <a:p>
            <a:pPr lvl="1" eaLnBrk="1" hangingPunct="1">
              <a:lnSpc>
                <a:spcPct val="130000"/>
              </a:lnSpc>
            </a:pPr>
            <a:r>
              <a:rPr lang="en-US" altLang="en-US"/>
              <a:t>The later a problem is discovered the more costly it is to recover from.</a:t>
            </a:r>
          </a:p>
          <a:p>
            <a:pPr eaLnBrk="1" hangingPunct="1">
              <a:lnSpc>
                <a:spcPct val="130000"/>
              </a:lnSpc>
            </a:pPr>
            <a:r>
              <a:rPr lang="en-US" altLang="en-US"/>
              <a:t>Describe the different types of requirements.</a:t>
            </a:r>
          </a:p>
          <a:p>
            <a:pPr eaLnBrk="1" hangingPunct="1">
              <a:lnSpc>
                <a:spcPct val="130000"/>
              </a:lnSpc>
            </a:pPr>
            <a:r>
              <a:rPr lang="en-US" altLang="en-US"/>
              <a:t>Establish how requirements are distributed — allocation, flow-down and derived.</a:t>
            </a:r>
          </a:p>
          <a:p>
            <a:pPr eaLnBrk="1" hangingPunct="1">
              <a:lnSpc>
                <a:spcPct val="130000"/>
              </a:lnSpc>
            </a:pPr>
            <a:r>
              <a:rPr lang="en-US" altLang="en-US"/>
              <a:t>Define and understand the value of requirements traceability.</a:t>
            </a:r>
          </a:p>
          <a:p>
            <a:pPr eaLnBrk="1" hangingPunct="1">
              <a:lnSpc>
                <a:spcPct val="130000"/>
              </a:lnSpc>
            </a:pPr>
            <a:r>
              <a:rPr lang="en-US" altLang="en-US"/>
              <a:t>Recognize that system decomposition creates new interfaces that must be defined and owned.</a:t>
            </a:r>
          </a:p>
        </p:txBody>
      </p:sp>
      <p:sp>
        <p:nvSpPr>
          <p:cNvPr id="2" name="Date Placeholder 1">
            <a:extLst>
              <a:ext uri="{FF2B5EF4-FFF2-40B4-BE49-F238E27FC236}">
                <a16:creationId xmlns:a16="http://schemas.microsoft.com/office/drawing/2014/main" id="{E3AAE777-EFBE-4DB8-8DC2-080B34B8795A}"/>
              </a:ext>
            </a:extLst>
          </p:cNvPr>
          <p:cNvSpPr>
            <a:spLocks noGrp="1"/>
          </p:cNvSpPr>
          <p:nvPr>
            <p:ph type="dt" sz="half" idx="2"/>
          </p:nvPr>
        </p:nvSpPr>
        <p:spPr/>
        <p:txBody>
          <a:bodyPr/>
          <a:lstStyle/>
          <a:p>
            <a:r>
              <a:rPr lang="en-US"/>
              <a:t>LSU Rev 20260112</a:t>
            </a:r>
          </a:p>
        </p:txBody>
      </p:sp>
    </p:spTree>
  </p:cSld>
  <p:clrMapOvr>
    <a:masterClrMapping/>
  </p:clrMapOvr>
  <p:transition advClick="0"/>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a:extLst>
              <a:ext uri="{FF2B5EF4-FFF2-40B4-BE49-F238E27FC236}">
                <a16:creationId xmlns:a16="http://schemas.microsoft.com/office/drawing/2014/main" id="{0C44DF36-369E-41A0-B762-110429A77DD3}"/>
              </a:ext>
            </a:extLst>
          </p:cNvPr>
          <p:cNvSpPr>
            <a:spLocks noGrp="1" noChangeArrowheads="1"/>
          </p:cNvSpPr>
          <p:nvPr>
            <p:ph type="title"/>
          </p:nvPr>
        </p:nvSpPr>
        <p:spPr/>
        <p:txBody>
          <a:bodyPr/>
          <a:lstStyle/>
          <a:p>
            <a:pPr eaLnBrk="1" hangingPunct="1"/>
            <a:r>
              <a:rPr lang="en-US" altLang="en-US"/>
              <a:t>The Importance of Requirements</a:t>
            </a:r>
          </a:p>
        </p:txBody>
      </p:sp>
      <p:sp>
        <p:nvSpPr>
          <p:cNvPr id="4100" name="Rectangle 3">
            <a:extLst>
              <a:ext uri="{FF2B5EF4-FFF2-40B4-BE49-F238E27FC236}">
                <a16:creationId xmlns:a16="http://schemas.microsoft.com/office/drawing/2014/main" id="{379B7DB0-6E96-41AD-8429-D55EF5F2FBA3}"/>
              </a:ext>
            </a:extLst>
          </p:cNvPr>
          <p:cNvSpPr>
            <a:spLocks noGrp="1" noChangeArrowheads="1"/>
          </p:cNvSpPr>
          <p:nvPr>
            <p:ph type="body" idx="1"/>
          </p:nvPr>
        </p:nvSpPr>
        <p:spPr>
          <a:xfrm>
            <a:off x="763588" y="838200"/>
            <a:ext cx="7772400" cy="5491163"/>
          </a:xfrm>
        </p:spPr>
        <p:txBody>
          <a:bodyPr/>
          <a:lstStyle/>
          <a:p>
            <a:pPr eaLnBrk="1" hangingPunct="1">
              <a:spcBef>
                <a:spcPct val="55000"/>
              </a:spcBef>
            </a:pPr>
            <a:r>
              <a:rPr lang="en-US" altLang="en-US"/>
              <a:t>Requirements problems are the single biggest cause of project problems.</a:t>
            </a:r>
          </a:p>
          <a:p>
            <a:pPr eaLnBrk="1" hangingPunct="1">
              <a:spcBef>
                <a:spcPct val="65000"/>
              </a:spcBef>
            </a:pPr>
            <a:r>
              <a:rPr lang="en-US" altLang="en-US"/>
              <a:t>Requirements define what is to be done, how well and under what constraints - get the requirements wrong and the design and hardware will be wrong.</a:t>
            </a:r>
          </a:p>
          <a:p>
            <a:pPr eaLnBrk="1" hangingPunct="1">
              <a:spcBef>
                <a:spcPct val="65000"/>
              </a:spcBef>
            </a:pPr>
            <a:r>
              <a:rPr lang="en-US" altLang="en-US"/>
              <a:t>Requirements drive…</a:t>
            </a:r>
          </a:p>
          <a:p>
            <a:pPr lvl="1" eaLnBrk="1" hangingPunct="1">
              <a:spcBef>
                <a:spcPct val="65000"/>
              </a:spcBef>
              <a:buFont typeface="Times" panose="02020603050405020304" pitchFamily="18" charset="0"/>
              <a:buNone/>
            </a:pPr>
            <a:r>
              <a:rPr lang="en-US" altLang="en-US" sz="2000"/>
              <a:t>Cost - Design - Schedules</a:t>
            </a:r>
            <a:r>
              <a:rPr lang="en-US" altLang="en-US" sz="2000" i="1">
                <a:solidFill>
                  <a:schemeClr val="accent2"/>
                </a:solidFill>
              </a:rPr>
              <a:t> </a:t>
            </a:r>
            <a:r>
              <a:rPr lang="en-US" altLang="en-US" sz="2000" i="1"/>
              <a:t>-</a:t>
            </a:r>
            <a:r>
              <a:rPr lang="en-US" altLang="en-US" sz="2000" i="1">
                <a:solidFill>
                  <a:schemeClr val="accent2"/>
                </a:solidFill>
              </a:rPr>
              <a:t> </a:t>
            </a:r>
            <a:r>
              <a:rPr lang="en-US" altLang="en-US" sz="2000"/>
              <a:t>Skills required</a:t>
            </a:r>
            <a:r>
              <a:rPr lang="en-US" altLang="en-US" sz="2000" i="1">
                <a:solidFill>
                  <a:schemeClr val="accent2"/>
                </a:solidFill>
              </a:rPr>
              <a:t> </a:t>
            </a:r>
            <a:r>
              <a:rPr lang="en-US" altLang="en-US" sz="2000"/>
              <a:t>- Verification plans - Operational procedures - </a:t>
            </a:r>
            <a:r>
              <a:rPr lang="en-US" altLang="en-US" sz="2000" i="1"/>
              <a:t>everything</a:t>
            </a:r>
            <a:endParaRPr lang="en-US" altLang="en-US"/>
          </a:p>
          <a:p>
            <a:pPr eaLnBrk="1" hangingPunct="1">
              <a:spcBef>
                <a:spcPct val="65000"/>
              </a:spcBef>
            </a:pPr>
            <a:r>
              <a:rPr lang="en-US" altLang="en-US" i="1"/>
              <a:t>It is amazing how many teams begin to solve a problem before there is agreement on what the problem is.</a:t>
            </a:r>
            <a:r>
              <a:rPr lang="en-US" altLang="en-US"/>
              <a:t> Requirements and their associated constraints and assumptions quantify the problem to be solved - they establish how project success will be determined.</a:t>
            </a:r>
          </a:p>
        </p:txBody>
      </p:sp>
      <p:sp>
        <p:nvSpPr>
          <p:cNvPr id="2" name="Date Placeholder 1">
            <a:extLst>
              <a:ext uri="{FF2B5EF4-FFF2-40B4-BE49-F238E27FC236}">
                <a16:creationId xmlns:a16="http://schemas.microsoft.com/office/drawing/2014/main" id="{37A584EB-0A7E-4731-AF6F-B8F49B221C76}"/>
              </a:ext>
            </a:extLst>
          </p:cNvPr>
          <p:cNvSpPr>
            <a:spLocks noGrp="1"/>
          </p:cNvSpPr>
          <p:nvPr>
            <p:ph type="dt" sz="half" idx="2"/>
          </p:nvPr>
        </p:nvSpPr>
        <p:spPr/>
        <p:txBody>
          <a:bodyPr/>
          <a:lstStyle/>
          <a:p>
            <a:r>
              <a:rPr lang="en-US"/>
              <a:t>LSU Rev 20260112</a:t>
            </a:r>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a:extLst>
              <a:ext uri="{FF2B5EF4-FFF2-40B4-BE49-F238E27FC236}">
                <a16:creationId xmlns:a16="http://schemas.microsoft.com/office/drawing/2014/main" id="{F9D5E128-3D92-4CD6-A155-1F44B1357060}"/>
              </a:ext>
            </a:extLst>
          </p:cNvPr>
          <p:cNvSpPr>
            <a:spLocks noGrp="1" noChangeArrowheads="1"/>
          </p:cNvSpPr>
          <p:nvPr>
            <p:ph type="title"/>
          </p:nvPr>
        </p:nvSpPr>
        <p:spPr/>
        <p:txBody>
          <a:bodyPr/>
          <a:lstStyle/>
          <a:p>
            <a:pPr eaLnBrk="1" hangingPunct="1"/>
            <a:r>
              <a:rPr lang="en-US" altLang="en-US"/>
              <a:t>What is a Requirement?</a:t>
            </a:r>
          </a:p>
        </p:txBody>
      </p:sp>
      <p:sp>
        <p:nvSpPr>
          <p:cNvPr id="5124" name="Rectangle 3">
            <a:extLst>
              <a:ext uri="{FF2B5EF4-FFF2-40B4-BE49-F238E27FC236}">
                <a16:creationId xmlns:a16="http://schemas.microsoft.com/office/drawing/2014/main" id="{0AE6858B-98D2-4BE7-9C56-06C489638F12}"/>
              </a:ext>
            </a:extLst>
          </p:cNvPr>
          <p:cNvSpPr>
            <a:spLocks noGrp="1" noChangeArrowheads="1"/>
          </p:cNvSpPr>
          <p:nvPr>
            <p:ph type="body" idx="1"/>
          </p:nvPr>
        </p:nvSpPr>
        <p:spPr/>
        <p:txBody>
          <a:bodyPr/>
          <a:lstStyle/>
          <a:p>
            <a:pPr eaLnBrk="1" hangingPunct="1"/>
            <a:r>
              <a:rPr lang="en-US" altLang="en-US"/>
              <a:t>Statement of some THING you want or need</a:t>
            </a:r>
            <a:br>
              <a:rPr lang="en-US" altLang="en-US"/>
            </a:br>
            <a:r>
              <a:rPr lang="en-US" altLang="en-US" i="1"/>
              <a:t>OR</a:t>
            </a:r>
            <a:br>
              <a:rPr lang="en-US" altLang="en-US"/>
            </a:br>
            <a:r>
              <a:rPr lang="en-US" altLang="en-US"/>
              <a:t>A characteristic of some THING you want or need</a:t>
            </a:r>
          </a:p>
          <a:p>
            <a:pPr eaLnBrk="1" hangingPunct="1"/>
            <a:endParaRPr lang="en-US" altLang="en-US"/>
          </a:p>
          <a:p>
            <a:pPr eaLnBrk="1" hangingPunct="1"/>
            <a:r>
              <a:rPr lang="en-US" altLang="en-US"/>
              <a:t>A requirement is also…</a:t>
            </a:r>
          </a:p>
          <a:p>
            <a:pPr lvl="1" eaLnBrk="1" hangingPunct="1"/>
            <a:r>
              <a:rPr lang="en-US" altLang="en-US" sz="2000"/>
              <a:t>A </a:t>
            </a:r>
            <a:r>
              <a:rPr lang="en-US" altLang="en-US" sz="2000" i="1">
                <a:solidFill>
                  <a:schemeClr val="accent2"/>
                </a:solidFill>
              </a:rPr>
              <a:t>Contractually Binding</a:t>
            </a:r>
            <a:r>
              <a:rPr lang="en-US" altLang="en-US" sz="2000"/>
              <a:t> Statement</a:t>
            </a:r>
          </a:p>
          <a:p>
            <a:pPr lvl="1" eaLnBrk="1" hangingPunct="1"/>
            <a:r>
              <a:rPr lang="en-US" altLang="en-US" sz="2000"/>
              <a:t>Documentation of </a:t>
            </a:r>
            <a:r>
              <a:rPr lang="en-US" altLang="en-US" sz="2000" i="1">
                <a:solidFill>
                  <a:schemeClr val="accent2"/>
                </a:solidFill>
              </a:rPr>
              <a:t>Problem Space</a:t>
            </a:r>
          </a:p>
          <a:p>
            <a:pPr lvl="1" eaLnBrk="1" hangingPunct="1"/>
            <a:r>
              <a:rPr lang="en-US" altLang="en-US" sz="2000"/>
              <a:t>The </a:t>
            </a:r>
            <a:r>
              <a:rPr lang="en-US" altLang="en-US" sz="2000" i="1">
                <a:solidFill>
                  <a:schemeClr val="accent2"/>
                </a:solidFill>
              </a:rPr>
              <a:t>Means</a:t>
            </a:r>
            <a:r>
              <a:rPr lang="en-US" altLang="en-US" sz="2000"/>
              <a:t> We Use to Communicate</a:t>
            </a:r>
          </a:p>
          <a:p>
            <a:pPr eaLnBrk="1" hangingPunct="1"/>
            <a:endParaRPr lang="en-US" altLang="en-US"/>
          </a:p>
        </p:txBody>
      </p:sp>
      <p:pic>
        <p:nvPicPr>
          <p:cNvPr id="5125" name="Picture 4" descr="BD06622_">
            <a:extLst>
              <a:ext uri="{FF2B5EF4-FFF2-40B4-BE49-F238E27FC236}">
                <a16:creationId xmlns:a16="http://schemas.microsoft.com/office/drawing/2014/main" id="{F05BCA8B-017B-4BF6-8F69-63F516F790D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38625"/>
            <a:ext cx="2085975" cy="2427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6" name="AutoShape 5">
            <a:extLst>
              <a:ext uri="{FF2B5EF4-FFF2-40B4-BE49-F238E27FC236}">
                <a16:creationId xmlns:a16="http://schemas.microsoft.com/office/drawing/2014/main" id="{9A318946-24FC-47D1-85A3-F0FBCE035827}"/>
              </a:ext>
            </a:extLst>
          </p:cNvPr>
          <p:cNvSpPr>
            <a:spLocks noChangeArrowheads="1"/>
          </p:cNvSpPr>
          <p:nvPr/>
        </p:nvSpPr>
        <p:spPr bwMode="auto">
          <a:xfrm>
            <a:off x="6353175" y="3476625"/>
            <a:ext cx="2133600" cy="609600"/>
          </a:xfrm>
          <a:prstGeom prst="wedgeRoundRectCallout">
            <a:avLst>
              <a:gd name="adj1" fmla="val -19569"/>
              <a:gd name="adj2" fmla="val 123958"/>
              <a:gd name="adj3" fmla="val 16667"/>
            </a:avLst>
          </a:prstGeom>
          <a:solidFill>
            <a:schemeClr val="bg1"/>
          </a:solidFill>
          <a:ln w="15875">
            <a:solidFill>
              <a:schemeClr val="tx1"/>
            </a:solidFill>
            <a:miter lim="800000"/>
            <a:headEnd/>
            <a:tailEnd/>
          </a:ln>
          <a:effectLst>
            <a:outerShdw dist="107763" dir="2700000" algn="ctr" rotWithShape="0">
              <a:schemeClr val="bg2"/>
            </a:outerShdw>
          </a:effec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800"/>
              <a:t>Mutual</a:t>
            </a:r>
          </a:p>
          <a:p>
            <a:pPr algn="ctr">
              <a:lnSpc>
                <a:spcPct val="90000"/>
              </a:lnSpc>
            </a:pPr>
            <a:r>
              <a:rPr lang="en-US" altLang="en-US" sz="1800"/>
              <a:t>Understanding</a:t>
            </a:r>
          </a:p>
        </p:txBody>
      </p:sp>
      <p:sp>
        <p:nvSpPr>
          <p:cNvPr id="2" name="Date Placeholder 1">
            <a:extLst>
              <a:ext uri="{FF2B5EF4-FFF2-40B4-BE49-F238E27FC236}">
                <a16:creationId xmlns:a16="http://schemas.microsoft.com/office/drawing/2014/main" id="{F56520B0-4F77-47DA-A75C-B514A18F7DFF}"/>
              </a:ext>
            </a:extLst>
          </p:cNvPr>
          <p:cNvSpPr>
            <a:spLocks noGrp="1"/>
          </p:cNvSpPr>
          <p:nvPr>
            <p:ph type="dt" sz="half" idx="2"/>
          </p:nvPr>
        </p:nvSpPr>
        <p:spPr/>
        <p:txBody>
          <a:bodyPr/>
          <a:lstStyle/>
          <a:p>
            <a:r>
              <a:rPr lang="en-US"/>
              <a:t>LSU Rev 20260112</a:t>
            </a:r>
          </a:p>
        </p:txBody>
      </p:sp>
    </p:spTree>
  </p:cSld>
  <p:clrMapOvr>
    <a:masterClrMapping/>
  </p:clrMapOvr>
  <p:transition advClick="0"/>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2">
            <a:extLst>
              <a:ext uri="{FF2B5EF4-FFF2-40B4-BE49-F238E27FC236}">
                <a16:creationId xmlns:a16="http://schemas.microsoft.com/office/drawing/2014/main" id="{E830867D-4071-49D9-B0F2-696DEBF496CE}"/>
              </a:ext>
            </a:extLst>
          </p:cNvPr>
          <p:cNvSpPr>
            <a:spLocks noGrp="1" noChangeArrowheads="1"/>
          </p:cNvSpPr>
          <p:nvPr>
            <p:ph type="title"/>
          </p:nvPr>
        </p:nvSpPr>
        <p:spPr>
          <a:xfrm>
            <a:off x="381000" y="173038"/>
            <a:ext cx="8375650" cy="557212"/>
          </a:xfrm>
        </p:spPr>
        <p:txBody>
          <a:bodyPr/>
          <a:lstStyle/>
          <a:p>
            <a:pPr eaLnBrk="1" hangingPunct="1">
              <a:lnSpc>
                <a:spcPct val="80000"/>
              </a:lnSpc>
            </a:pPr>
            <a:r>
              <a:rPr lang="en-US" altLang="en-US">
                <a:solidFill>
                  <a:schemeClr val="tx1"/>
                </a:solidFill>
              </a:rPr>
              <a:t>The Importance of Getting the Requirements Right</a:t>
            </a:r>
            <a:endParaRPr lang="en-US" altLang="en-US" sz="2000" b="0">
              <a:solidFill>
                <a:schemeClr val="accent2"/>
              </a:solidFill>
            </a:endParaRPr>
          </a:p>
        </p:txBody>
      </p:sp>
      <p:sp>
        <p:nvSpPr>
          <p:cNvPr id="6148" name="Rectangle 4">
            <a:extLst>
              <a:ext uri="{FF2B5EF4-FFF2-40B4-BE49-F238E27FC236}">
                <a16:creationId xmlns:a16="http://schemas.microsoft.com/office/drawing/2014/main" id="{BA8D213A-298F-4BC2-A38E-6B8A0BFB99A0}"/>
              </a:ext>
            </a:extLst>
          </p:cNvPr>
          <p:cNvSpPr>
            <a:spLocks noChangeArrowheads="1"/>
          </p:cNvSpPr>
          <p:nvPr/>
        </p:nvSpPr>
        <p:spPr bwMode="auto">
          <a:xfrm>
            <a:off x="1773238" y="1971675"/>
            <a:ext cx="6489700" cy="3240088"/>
          </a:xfrm>
          <a:prstGeom prst="rect">
            <a:avLst/>
          </a:prstGeom>
          <a:noFill/>
          <a:ln w="7938">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a:p>
        </p:txBody>
      </p:sp>
      <p:sp>
        <p:nvSpPr>
          <p:cNvPr id="6149" name="Line 5">
            <a:extLst>
              <a:ext uri="{FF2B5EF4-FFF2-40B4-BE49-F238E27FC236}">
                <a16:creationId xmlns:a16="http://schemas.microsoft.com/office/drawing/2014/main" id="{E50D0ECA-8F30-4221-B6BA-49999C5F72D3}"/>
              </a:ext>
            </a:extLst>
          </p:cNvPr>
          <p:cNvSpPr>
            <a:spLocks noChangeShapeType="1"/>
          </p:cNvSpPr>
          <p:nvPr/>
        </p:nvSpPr>
        <p:spPr bwMode="auto">
          <a:xfrm>
            <a:off x="1584325" y="5211763"/>
            <a:ext cx="188913"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0" name="Line 6">
            <a:extLst>
              <a:ext uri="{FF2B5EF4-FFF2-40B4-BE49-F238E27FC236}">
                <a16:creationId xmlns:a16="http://schemas.microsoft.com/office/drawing/2014/main" id="{0CEA93D9-A463-454A-A191-1471A5925488}"/>
              </a:ext>
            </a:extLst>
          </p:cNvPr>
          <p:cNvSpPr>
            <a:spLocks noChangeShapeType="1"/>
          </p:cNvSpPr>
          <p:nvPr/>
        </p:nvSpPr>
        <p:spPr bwMode="auto">
          <a:xfrm>
            <a:off x="1619250" y="4543425"/>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1" name="Line 7">
            <a:extLst>
              <a:ext uri="{FF2B5EF4-FFF2-40B4-BE49-F238E27FC236}">
                <a16:creationId xmlns:a16="http://schemas.microsoft.com/office/drawing/2014/main" id="{6D470898-E063-4119-A422-0B84F3D6AB25}"/>
              </a:ext>
            </a:extLst>
          </p:cNvPr>
          <p:cNvSpPr>
            <a:spLocks noChangeShapeType="1"/>
          </p:cNvSpPr>
          <p:nvPr/>
        </p:nvSpPr>
        <p:spPr bwMode="auto">
          <a:xfrm>
            <a:off x="1584325" y="1971675"/>
            <a:ext cx="188913"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2" name="Line 8">
            <a:extLst>
              <a:ext uri="{FF2B5EF4-FFF2-40B4-BE49-F238E27FC236}">
                <a16:creationId xmlns:a16="http://schemas.microsoft.com/office/drawing/2014/main" id="{2FEE2FF5-8E76-4410-B159-3D508E3CF9A8}"/>
              </a:ext>
            </a:extLst>
          </p:cNvPr>
          <p:cNvSpPr>
            <a:spLocks noChangeShapeType="1"/>
          </p:cNvSpPr>
          <p:nvPr/>
        </p:nvSpPr>
        <p:spPr bwMode="auto">
          <a:xfrm>
            <a:off x="1619250" y="2597150"/>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3" name="Rectangle 9">
            <a:extLst>
              <a:ext uri="{FF2B5EF4-FFF2-40B4-BE49-F238E27FC236}">
                <a16:creationId xmlns:a16="http://schemas.microsoft.com/office/drawing/2014/main" id="{A76283ED-6978-46C1-AF74-72D6918B0CA0}"/>
              </a:ext>
            </a:extLst>
          </p:cNvPr>
          <p:cNvSpPr>
            <a:spLocks noChangeArrowheads="1"/>
          </p:cNvSpPr>
          <p:nvPr/>
        </p:nvSpPr>
        <p:spPr bwMode="auto">
          <a:xfrm>
            <a:off x="1201738" y="1828800"/>
            <a:ext cx="360362"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100</a:t>
            </a:r>
            <a:endParaRPr lang="en-US" altLang="en-US" sz="2400" b="0">
              <a:latin typeface="Times" panose="02020603050405020304" pitchFamily="18" charset="0"/>
            </a:endParaRPr>
          </a:p>
        </p:txBody>
      </p:sp>
      <p:sp>
        <p:nvSpPr>
          <p:cNvPr id="6154" name="Rectangle 10">
            <a:extLst>
              <a:ext uri="{FF2B5EF4-FFF2-40B4-BE49-F238E27FC236}">
                <a16:creationId xmlns:a16="http://schemas.microsoft.com/office/drawing/2014/main" id="{BF210AAA-6024-483E-8E09-98DF3B176926}"/>
              </a:ext>
            </a:extLst>
          </p:cNvPr>
          <p:cNvSpPr>
            <a:spLocks noChangeArrowheads="1"/>
          </p:cNvSpPr>
          <p:nvPr/>
        </p:nvSpPr>
        <p:spPr bwMode="auto">
          <a:xfrm>
            <a:off x="1339850" y="2481263"/>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80</a:t>
            </a:r>
            <a:endParaRPr lang="en-US" altLang="en-US" sz="2400" b="0">
              <a:latin typeface="Times" panose="02020603050405020304" pitchFamily="18" charset="0"/>
            </a:endParaRPr>
          </a:p>
        </p:txBody>
      </p:sp>
      <p:sp>
        <p:nvSpPr>
          <p:cNvPr id="6155" name="Rectangle 11">
            <a:extLst>
              <a:ext uri="{FF2B5EF4-FFF2-40B4-BE49-F238E27FC236}">
                <a16:creationId xmlns:a16="http://schemas.microsoft.com/office/drawing/2014/main" id="{A3D0D3BA-67ED-4931-A23A-2C78242E1B3D}"/>
              </a:ext>
            </a:extLst>
          </p:cNvPr>
          <p:cNvSpPr>
            <a:spLocks noChangeArrowheads="1"/>
          </p:cNvSpPr>
          <p:nvPr/>
        </p:nvSpPr>
        <p:spPr bwMode="auto">
          <a:xfrm>
            <a:off x="1339850" y="4418013"/>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20</a:t>
            </a:r>
            <a:endParaRPr lang="en-US" altLang="en-US" sz="2400" b="0">
              <a:latin typeface="Times" panose="02020603050405020304" pitchFamily="18" charset="0"/>
            </a:endParaRPr>
          </a:p>
        </p:txBody>
      </p:sp>
      <p:sp>
        <p:nvSpPr>
          <p:cNvPr id="6156" name="Rectangle 12">
            <a:extLst>
              <a:ext uri="{FF2B5EF4-FFF2-40B4-BE49-F238E27FC236}">
                <a16:creationId xmlns:a16="http://schemas.microsoft.com/office/drawing/2014/main" id="{C53C6037-1077-478A-9BE3-7E095DF7B1FF}"/>
              </a:ext>
            </a:extLst>
          </p:cNvPr>
          <p:cNvSpPr>
            <a:spLocks noChangeArrowheads="1"/>
          </p:cNvSpPr>
          <p:nvPr/>
        </p:nvSpPr>
        <p:spPr bwMode="auto">
          <a:xfrm>
            <a:off x="1398588" y="5068888"/>
            <a:ext cx="120650"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0</a:t>
            </a:r>
            <a:endParaRPr lang="en-US" altLang="en-US" sz="2400" b="0">
              <a:latin typeface="Times" panose="02020603050405020304" pitchFamily="18" charset="0"/>
            </a:endParaRPr>
          </a:p>
        </p:txBody>
      </p:sp>
      <p:sp>
        <p:nvSpPr>
          <p:cNvPr id="6157" name="Line 13">
            <a:extLst>
              <a:ext uri="{FF2B5EF4-FFF2-40B4-BE49-F238E27FC236}">
                <a16:creationId xmlns:a16="http://schemas.microsoft.com/office/drawing/2014/main" id="{037C5BE5-AEB7-4A70-B42C-7E4958D63FF6}"/>
              </a:ext>
            </a:extLst>
          </p:cNvPr>
          <p:cNvSpPr>
            <a:spLocks noChangeShapeType="1"/>
          </p:cNvSpPr>
          <p:nvPr/>
        </p:nvSpPr>
        <p:spPr bwMode="auto">
          <a:xfrm>
            <a:off x="1619250" y="3265488"/>
            <a:ext cx="153988"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58" name="Rectangle 14">
            <a:extLst>
              <a:ext uri="{FF2B5EF4-FFF2-40B4-BE49-F238E27FC236}">
                <a16:creationId xmlns:a16="http://schemas.microsoft.com/office/drawing/2014/main" id="{79597645-8476-40FB-B347-20AC66A330BE}"/>
              </a:ext>
            </a:extLst>
          </p:cNvPr>
          <p:cNvSpPr>
            <a:spLocks noChangeArrowheads="1"/>
          </p:cNvSpPr>
          <p:nvPr/>
        </p:nvSpPr>
        <p:spPr bwMode="auto">
          <a:xfrm>
            <a:off x="1339850" y="3140075"/>
            <a:ext cx="239713" cy="258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60</a:t>
            </a:r>
            <a:endParaRPr lang="en-US" altLang="en-US" sz="2400" b="0">
              <a:latin typeface="Times" panose="02020603050405020304" pitchFamily="18" charset="0"/>
            </a:endParaRPr>
          </a:p>
        </p:txBody>
      </p:sp>
      <p:sp>
        <p:nvSpPr>
          <p:cNvPr id="6159" name="Rectangle 15">
            <a:extLst>
              <a:ext uri="{FF2B5EF4-FFF2-40B4-BE49-F238E27FC236}">
                <a16:creationId xmlns:a16="http://schemas.microsoft.com/office/drawing/2014/main" id="{6A761CD0-8D22-418F-AF86-60ECB7790F95}"/>
              </a:ext>
            </a:extLst>
          </p:cNvPr>
          <p:cNvSpPr>
            <a:spLocks noChangeArrowheads="1"/>
          </p:cNvSpPr>
          <p:nvPr/>
        </p:nvSpPr>
        <p:spPr bwMode="auto">
          <a:xfrm rot="-5400000">
            <a:off x="250031" y="3077369"/>
            <a:ext cx="12366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t>Cost (%)</a:t>
            </a:r>
            <a:endParaRPr lang="en-US" altLang="en-US" sz="2400" b="0">
              <a:latin typeface="Times" panose="02020603050405020304" pitchFamily="18" charset="0"/>
            </a:endParaRPr>
          </a:p>
        </p:txBody>
      </p:sp>
      <p:sp>
        <p:nvSpPr>
          <p:cNvPr id="6160" name="Rectangle 16">
            <a:extLst>
              <a:ext uri="{FF2B5EF4-FFF2-40B4-BE49-F238E27FC236}">
                <a16:creationId xmlns:a16="http://schemas.microsoft.com/office/drawing/2014/main" id="{2C82099C-3220-4657-9699-E53394CF5C6F}"/>
              </a:ext>
            </a:extLst>
          </p:cNvPr>
          <p:cNvSpPr>
            <a:spLocks noChangeArrowheads="1"/>
          </p:cNvSpPr>
          <p:nvPr/>
        </p:nvSpPr>
        <p:spPr bwMode="auto">
          <a:xfrm>
            <a:off x="7845425" y="5248275"/>
            <a:ext cx="7112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t>Time</a:t>
            </a:r>
            <a:endParaRPr lang="en-US" altLang="en-US" sz="2400" b="0">
              <a:latin typeface="Times" panose="02020603050405020304" pitchFamily="18" charset="0"/>
            </a:endParaRPr>
          </a:p>
        </p:txBody>
      </p:sp>
      <p:sp>
        <p:nvSpPr>
          <p:cNvPr id="6161" name="Rectangle 17">
            <a:extLst>
              <a:ext uri="{FF2B5EF4-FFF2-40B4-BE49-F238E27FC236}">
                <a16:creationId xmlns:a16="http://schemas.microsoft.com/office/drawing/2014/main" id="{16A469FB-3A02-4F10-A30D-BB3AC36C3D8F}"/>
              </a:ext>
            </a:extLst>
          </p:cNvPr>
          <p:cNvSpPr>
            <a:spLocks noChangeArrowheads="1"/>
          </p:cNvSpPr>
          <p:nvPr/>
        </p:nvSpPr>
        <p:spPr bwMode="auto">
          <a:xfrm>
            <a:off x="1819275" y="5343525"/>
            <a:ext cx="1447800" cy="823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Requirement</a:t>
            </a:r>
          </a:p>
          <a:p>
            <a:r>
              <a:rPr lang="en-US" altLang="en-US" sz="1800"/>
              <a:t>and Concept </a:t>
            </a:r>
          </a:p>
          <a:p>
            <a:r>
              <a:rPr lang="en-US" altLang="en-US" sz="1800"/>
              <a:t>Development</a:t>
            </a:r>
          </a:p>
        </p:txBody>
      </p:sp>
      <p:sp>
        <p:nvSpPr>
          <p:cNvPr id="6162" name="Rectangle 19">
            <a:extLst>
              <a:ext uri="{FF2B5EF4-FFF2-40B4-BE49-F238E27FC236}">
                <a16:creationId xmlns:a16="http://schemas.microsoft.com/office/drawing/2014/main" id="{7D3E1C65-1365-4A95-A981-806F00F5EF8F}"/>
              </a:ext>
            </a:extLst>
          </p:cNvPr>
          <p:cNvSpPr>
            <a:spLocks noChangeArrowheads="1"/>
          </p:cNvSpPr>
          <p:nvPr/>
        </p:nvSpPr>
        <p:spPr bwMode="auto">
          <a:xfrm>
            <a:off x="3473450" y="5359400"/>
            <a:ext cx="889000" cy="54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Detailed</a:t>
            </a:r>
          </a:p>
          <a:p>
            <a:r>
              <a:rPr lang="en-US" altLang="en-US" sz="1800"/>
              <a:t>Design</a:t>
            </a:r>
          </a:p>
        </p:txBody>
      </p:sp>
      <p:sp>
        <p:nvSpPr>
          <p:cNvPr id="6163" name="Rectangle 22">
            <a:extLst>
              <a:ext uri="{FF2B5EF4-FFF2-40B4-BE49-F238E27FC236}">
                <a16:creationId xmlns:a16="http://schemas.microsoft.com/office/drawing/2014/main" id="{D5488F9F-4F95-425D-8B39-06C9A833A2CC}"/>
              </a:ext>
            </a:extLst>
          </p:cNvPr>
          <p:cNvSpPr>
            <a:spLocks noChangeArrowheads="1"/>
          </p:cNvSpPr>
          <p:nvPr/>
        </p:nvSpPr>
        <p:spPr bwMode="auto">
          <a:xfrm>
            <a:off x="4779963" y="5356225"/>
            <a:ext cx="2155825"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800"/>
              <a:t>Production  </a:t>
            </a:r>
            <a:r>
              <a:rPr lang="en-US" altLang="en-US" sz="1800">
                <a:sym typeface="Monotype Sorts" pitchFamily="28" charset="2"/>
              </a:rPr>
              <a:t></a:t>
            </a:r>
            <a:endParaRPr lang="en-US" altLang="en-US" sz="1800" b="0">
              <a:latin typeface="Times" panose="02020603050405020304" pitchFamily="18" charset="0"/>
            </a:endParaRPr>
          </a:p>
        </p:txBody>
      </p:sp>
      <p:sp>
        <p:nvSpPr>
          <p:cNvPr id="6164" name="Line 23">
            <a:extLst>
              <a:ext uri="{FF2B5EF4-FFF2-40B4-BE49-F238E27FC236}">
                <a16:creationId xmlns:a16="http://schemas.microsoft.com/office/drawing/2014/main" id="{97ED7F3F-CFFE-460A-BC71-15947D22BA62}"/>
              </a:ext>
            </a:extLst>
          </p:cNvPr>
          <p:cNvSpPr>
            <a:spLocks noChangeShapeType="1"/>
          </p:cNvSpPr>
          <p:nvPr/>
        </p:nvSpPr>
        <p:spPr bwMode="auto">
          <a:xfrm>
            <a:off x="1619250" y="3908425"/>
            <a:ext cx="153988" cy="1588"/>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5" name="Rectangle 24">
            <a:extLst>
              <a:ext uri="{FF2B5EF4-FFF2-40B4-BE49-F238E27FC236}">
                <a16:creationId xmlns:a16="http://schemas.microsoft.com/office/drawing/2014/main" id="{1CD08EEB-555B-491C-A3F1-04F748891DF0}"/>
              </a:ext>
            </a:extLst>
          </p:cNvPr>
          <p:cNvSpPr>
            <a:spLocks noChangeArrowheads="1"/>
          </p:cNvSpPr>
          <p:nvPr/>
        </p:nvSpPr>
        <p:spPr bwMode="auto">
          <a:xfrm>
            <a:off x="1339850" y="3792538"/>
            <a:ext cx="239713" cy="25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1700"/>
              <a:t>40</a:t>
            </a:r>
            <a:endParaRPr lang="en-US" altLang="en-US" sz="2400" b="0">
              <a:latin typeface="Times" panose="02020603050405020304" pitchFamily="18" charset="0"/>
            </a:endParaRPr>
          </a:p>
        </p:txBody>
      </p:sp>
      <p:grpSp>
        <p:nvGrpSpPr>
          <p:cNvPr id="1659929" name="Group 25">
            <a:extLst>
              <a:ext uri="{FF2B5EF4-FFF2-40B4-BE49-F238E27FC236}">
                <a16:creationId xmlns:a16="http://schemas.microsoft.com/office/drawing/2014/main" id="{3DB3FDEC-FC4C-4EED-8AC6-16DEB138D463}"/>
              </a:ext>
            </a:extLst>
          </p:cNvPr>
          <p:cNvGrpSpPr>
            <a:grpSpLocks/>
          </p:cNvGrpSpPr>
          <p:nvPr/>
        </p:nvGrpSpPr>
        <p:grpSpPr bwMode="auto">
          <a:xfrm>
            <a:off x="1755775" y="1954213"/>
            <a:ext cx="6497638" cy="3240087"/>
            <a:chOff x="1106" y="1231"/>
            <a:chExt cx="4093" cy="2041"/>
          </a:xfrm>
        </p:grpSpPr>
        <p:sp>
          <p:nvSpPr>
            <p:cNvPr id="6177" name="Freeform 26">
              <a:extLst>
                <a:ext uri="{FF2B5EF4-FFF2-40B4-BE49-F238E27FC236}">
                  <a16:creationId xmlns:a16="http://schemas.microsoft.com/office/drawing/2014/main" id="{B22CB665-7828-4AB3-A556-0B653D983A17}"/>
                </a:ext>
              </a:extLst>
            </p:cNvPr>
            <p:cNvSpPr>
              <a:spLocks/>
            </p:cNvSpPr>
            <p:nvPr/>
          </p:nvSpPr>
          <p:spPr bwMode="auto">
            <a:xfrm>
              <a:off x="1106" y="1231"/>
              <a:ext cx="4093" cy="2041"/>
            </a:xfrm>
            <a:custGeom>
              <a:avLst/>
              <a:gdLst>
                <a:gd name="T0" fmla="*/ 98 w 4093"/>
                <a:gd name="T1" fmla="*/ 2025 h 2041"/>
                <a:gd name="T2" fmla="*/ 292 w 4093"/>
                <a:gd name="T3" fmla="*/ 2003 h 2041"/>
                <a:gd name="T4" fmla="*/ 476 w 4093"/>
                <a:gd name="T5" fmla="*/ 1976 h 2041"/>
                <a:gd name="T6" fmla="*/ 660 w 4093"/>
                <a:gd name="T7" fmla="*/ 1944 h 2041"/>
                <a:gd name="T8" fmla="*/ 692 w 4093"/>
                <a:gd name="T9" fmla="*/ 1938 h 2041"/>
                <a:gd name="T10" fmla="*/ 730 w 4093"/>
                <a:gd name="T11" fmla="*/ 1933 h 2041"/>
                <a:gd name="T12" fmla="*/ 768 w 4093"/>
                <a:gd name="T13" fmla="*/ 1928 h 2041"/>
                <a:gd name="T14" fmla="*/ 806 w 4093"/>
                <a:gd name="T15" fmla="*/ 1922 h 2041"/>
                <a:gd name="T16" fmla="*/ 844 w 4093"/>
                <a:gd name="T17" fmla="*/ 1917 h 2041"/>
                <a:gd name="T18" fmla="*/ 882 w 4093"/>
                <a:gd name="T19" fmla="*/ 1906 h 2041"/>
                <a:gd name="T20" fmla="*/ 919 w 4093"/>
                <a:gd name="T21" fmla="*/ 1901 h 2041"/>
                <a:gd name="T22" fmla="*/ 957 w 4093"/>
                <a:gd name="T23" fmla="*/ 1895 h 2041"/>
                <a:gd name="T24" fmla="*/ 1001 w 4093"/>
                <a:gd name="T25" fmla="*/ 1884 h 2041"/>
                <a:gd name="T26" fmla="*/ 1044 w 4093"/>
                <a:gd name="T27" fmla="*/ 1879 h 2041"/>
                <a:gd name="T28" fmla="*/ 1092 w 4093"/>
                <a:gd name="T29" fmla="*/ 1868 h 2041"/>
                <a:gd name="T30" fmla="*/ 1136 w 4093"/>
                <a:gd name="T31" fmla="*/ 1857 h 2041"/>
                <a:gd name="T32" fmla="*/ 1184 w 4093"/>
                <a:gd name="T33" fmla="*/ 1852 h 2041"/>
                <a:gd name="T34" fmla="*/ 1228 w 4093"/>
                <a:gd name="T35" fmla="*/ 1841 h 2041"/>
                <a:gd name="T36" fmla="*/ 1271 w 4093"/>
                <a:gd name="T37" fmla="*/ 1830 h 2041"/>
                <a:gd name="T38" fmla="*/ 1314 w 4093"/>
                <a:gd name="T39" fmla="*/ 1825 h 2041"/>
                <a:gd name="T40" fmla="*/ 1363 w 4093"/>
                <a:gd name="T41" fmla="*/ 1814 h 2041"/>
                <a:gd name="T42" fmla="*/ 1666 w 4093"/>
                <a:gd name="T43" fmla="*/ 1744 h 2041"/>
                <a:gd name="T44" fmla="*/ 1914 w 4093"/>
                <a:gd name="T45" fmla="*/ 1674 h 2041"/>
                <a:gd name="T46" fmla="*/ 2114 w 4093"/>
                <a:gd name="T47" fmla="*/ 1609 h 2041"/>
                <a:gd name="T48" fmla="*/ 2277 w 4093"/>
                <a:gd name="T49" fmla="*/ 1544 h 2041"/>
                <a:gd name="T50" fmla="*/ 2401 w 4093"/>
                <a:gd name="T51" fmla="*/ 1480 h 2041"/>
                <a:gd name="T52" fmla="*/ 2498 w 4093"/>
                <a:gd name="T53" fmla="*/ 1420 h 2041"/>
                <a:gd name="T54" fmla="*/ 2585 w 4093"/>
                <a:gd name="T55" fmla="*/ 1361 h 2041"/>
                <a:gd name="T56" fmla="*/ 2655 w 4093"/>
                <a:gd name="T57" fmla="*/ 1301 h 2041"/>
                <a:gd name="T58" fmla="*/ 2725 w 4093"/>
                <a:gd name="T59" fmla="*/ 1242 h 2041"/>
                <a:gd name="T60" fmla="*/ 2855 w 4093"/>
                <a:gd name="T61" fmla="*/ 1091 h 2041"/>
                <a:gd name="T62" fmla="*/ 2963 w 4093"/>
                <a:gd name="T63" fmla="*/ 929 h 2041"/>
                <a:gd name="T64" fmla="*/ 3061 w 4093"/>
                <a:gd name="T65" fmla="*/ 762 h 2041"/>
                <a:gd name="T66" fmla="*/ 3163 w 4093"/>
                <a:gd name="T67" fmla="*/ 594 h 2041"/>
                <a:gd name="T68" fmla="*/ 3282 w 4093"/>
                <a:gd name="T69" fmla="*/ 432 h 2041"/>
                <a:gd name="T70" fmla="*/ 3445 w 4093"/>
                <a:gd name="T71" fmla="*/ 286 h 2041"/>
                <a:gd name="T72" fmla="*/ 3650 w 4093"/>
                <a:gd name="T73" fmla="*/ 152 h 2041"/>
                <a:gd name="T74" fmla="*/ 3926 w 4093"/>
                <a:gd name="T75" fmla="*/ 44 h 2041"/>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4093" h="2041">
                  <a:moveTo>
                    <a:pt x="0" y="2041"/>
                  </a:moveTo>
                  <a:lnTo>
                    <a:pt x="98" y="2025"/>
                  </a:lnTo>
                  <a:lnTo>
                    <a:pt x="195" y="2014"/>
                  </a:lnTo>
                  <a:lnTo>
                    <a:pt x="292" y="2003"/>
                  </a:lnTo>
                  <a:lnTo>
                    <a:pt x="384" y="1987"/>
                  </a:lnTo>
                  <a:lnTo>
                    <a:pt x="476" y="1976"/>
                  </a:lnTo>
                  <a:lnTo>
                    <a:pt x="568" y="1960"/>
                  </a:lnTo>
                  <a:lnTo>
                    <a:pt x="660" y="1944"/>
                  </a:lnTo>
                  <a:lnTo>
                    <a:pt x="676" y="1944"/>
                  </a:lnTo>
                  <a:lnTo>
                    <a:pt x="692" y="1938"/>
                  </a:lnTo>
                  <a:lnTo>
                    <a:pt x="714" y="1938"/>
                  </a:lnTo>
                  <a:lnTo>
                    <a:pt x="730" y="1933"/>
                  </a:lnTo>
                  <a:lnTo>
                    <a:pt x="752" y="1933"/>
                  </a:lnTo>
                  <a:lnTo>
                    <a:pt x="768" y="1928"/>
                  </a:lnTo>
                  <a:lnTo>
                    <a:pt x="790" y="1922"/>
                  </a:lnTo>
                  <a:lnTo>
                    <a:pt x="806" y="1922"/>
                  </a:lnTo>
                  <a:lnTo>
                    <a:pt x="822" y="1917"/>
                  </a:lnTo>
                  <a:lnTo>
                    <a:pt x="844" y="1917"/>
                  </a:lnTo>
                  <a:lnTo>
                    <a:pt x="860" y="1911"/>
                  </a:lnTo>
                  <a:lnTo>
                    <a:pt x="882" y="1906"/>
                  </a:lnTo>
                  <a:lnTo>
                    <a:pt x="898" y="1906"/>
                  </a:lnTo>
                  <a:lnTo>
                    <a:pt x="919" y="1901"/>
                  </a:lnTo>
                  <a:lnTo>
                    <a:pt x="936" y="1895"/>
                  </a:lnTo>
                  <a:lnTo>
                    <a:pt x="957" y="1895"/>
                  </a:lnTo>
                  <a:lnTo>
                    <a:pt x="979" y="1890"/>
                  </a:lnTo>
                  <a:lnTo>
                    <a:pt x="1001" y="1884"/>
                  </a:lnTo>
                  <a:lnTo>
                    <a:pt x="1022" y="1884"/>
                  </a:lnTo>
                  <a:lnTo>
                    <a:pt x="1044" y="1879"/>
                  </a:lnTo>
                  <a:lnTo>
                    <a:pt x="1065" y="1874"/>
                  </a:lnTo>
                  <a:lnTo>
                    <a:pt x="1092" y="1868"/>
                  </a:lnTo>
                  <a:lnTo>
                    <a:pt x="1114" y="1863"/>
                  </a:lnTo>
                  <a:lnTo>
                    <a:pt x="1136" y="1857"/>
                  </a:lnTo>
                  <a:lnTo>
                    <a:pt x="1157" y="1857"/>
                  </a:lnTo>
                  <a:lnTo>
                    <a:pt x="1184" y="1852"/>
                  </a:lnTo>
                  <a:lnTo>
                    <a:pt x="1206" y="1847"/>
                  </a:lnTo>
                  <a:lnTo>
                    <a:pt x="1228" y="1841"/>
                  </a:lnTo>
                  <a:lnTo>
                    <a:pt x="1249" y="1836"/>
                  </a:lnTo>
                  <a:lnTo>
                    <a:pt x="1271" y="1830"/>
                  </a:lnTo>
                  <a:lnTo>
                    <a:pt x="1293" y="1830"/>
                  </a:lnTo>
                  <a:lnTo>
                    <a:pt x="1314" y="1825"/>
                  </a:lnTo>
                  <a:lnTo>
                    <a:pt x="1341" y="1820"/>
                  </a:lnTo>
                  <a:lnTo>
                    <a:pt x="1363" y="1814"/>
                  </a:lnTo>
                  <a:lnTo>
                    <a:pt x="1520" y="1782"/>
                  </a:lnTo>
                  <a:lnTo>
                    <a:pt x="1666" y="1744"/>
                  </a:lnTo>
                  <a:lnTo>
                    <a:pt x="1801" y="1712"/>
                  </a:lnTo>
                  <a:lnTo>
                    <a:pt x="1914" y="1674"/>
                  </a:lnTo>
                  <a:lnTo>
                    <a:pt x="2022" y="1641"/>
                  </a:lnTo>
                  <a:lnTo>
                    <a:pt x="2114" y="1609"/>
                  </a:lnTo>
                  <a:lnTo>
                    <a:pt x="2201" y="1577"/>
                  </a:lnTo>
                  <a:lnTo>
                    <a:pt x="2277" y="1544"/>
                  </a:lnTo>
                  <a:lnTo>
                    <a:pt x="2342" y="1512"/>
                  </a:lnTo>
                  <a:lnTo>
                    <a:pt x="2401" y="1480"/>
                  </a:lnTo>
                  <a:lnTo>
                    <a:pt x="2455" y="1447"/>
                  </a:lnTo>
                  <a:lnTo>
                    <a:pt x="2498" y="1420"/>
                  </a:lnTo>
                  <a:lnTo>
                    <a:pt x="2542" y="1388"/>
                  </a:lnTo>
                  <a:lnTo>
                    <a:pt x="2585" y="1361"/>
                  </a:lnTo>
                  <a:lnTo>
                    <a:pt x="2617" y="1328"/>
                  </a:lnTo>
                  <a:lnTo>
                    <a:pt x="2655" y="1301"/>
                  </a:lnTo>
                  <a:lnTo>
                    <a:pt x="2688" y="1269"/>
                  </a:lnTo>
                  <a:lnTo>
                    <a:pt x="2725" y="1242"/>
                  </a:lnTo>
                  <a:lnTo>
                    <a:pt x="2796" y="1166"/>
                  </a:lnTo>
                  <a:lnTo>
                    <a:pt x="2855" y="1091"/>
                  </a:lnTo>
                  <a:lnTo>
                    <a:pt x="2915" y="1010"/>
                  </a:lnTo>
                  <a:lnTo>
                    <a:pt x="2963" y="929"/>
                  </a:lnTo>
                  <a:lnTo>
                    <a:pt x="3012" y="848"/>
                  </a:lnTo>
                  <a:lnTo>
                    <a:pt x="3061" y="762"/>
                  </a:lnTo>
                  <a:lnTo>
                    <a:pt x="3109" y="681"/>
                  </a:lnTo>
                  <a:lnTo>
                    <a:pt x="3163" y="594"/>
                  </a:lnTo>
                  <a:lnTo>
                    <a:pt x="3223" y="513"/>
                  </a:lnTo>
                  <a:lnTo>
                    <a:pt x="3282" y="432"/>
                  </a:lnTo>
                  <a:lnTo>
                    <a:pt x="3358" y="357"/>
                  </a:lnTo>
                  <a:lnTo>
                    <a:pt x="3445" y="286"/>
                  </a:lnTo>
                  <a:lnTo>
                    <a:pt x="3536" y="216"/>
                  </a:lnTo>
                  <a:lnTo>
                    <a:pt x="3650" y="152"/>
                  </a:lnTo>
                  <a:lnTo>
                    <a:pt x="3780" y="92"/>
                  </a:lnTo>
                  <a:lnTo>
                    <a:pt x="3926" y="44"/>
                  </a:lnTo>
                  <a:lnTo>
                    <a:pt x="4093" y="0"/>
                  </a:lnTo>
                </a:path>
              </a:pathLst>
            </a:custGeom>
            <a:noFill/>
            <a:ln w="349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8" name="Rectangle 27">
              <a:extLst>
                <a:ext uri="{FF2B5EF4-FFF2-40B4-BE49-F238E27FC236}">
                  <a16:creationId xmlns:a16="http://schemas.microsoft.com/office/drawing/2014/main" id="{F10BFEA5-A84A-4D5B-AD77-323113592A8A}"/>
                </a:ext>
              </a:extLst>
            </p:cNvPr>
            <p:cNvSpPr>
              <a:spLocks noChangeArrowheads="1"/>
            </p:cNvSpPr>
            <p:nvPr/>
          </p:nvSpPr>
          <p:spPr bwMode="auto">
            <a:xfrm>
              <a:off x="4320" y="1984"/>
              <a:ext cx="768" cy="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algn="ctr"/>
              <a:r>
                <a:rPr lang="en-US" altLang="en-US" sz="2400">
                  <a:solidFill>
                    <a:srgbClr val="FF0000"/>
                  </a:solidFill>
                </a:rPr>
                <a:t>Costs </a:t>
              </a:r>
            </a:p>
            <a:p>
              <a:pPr algn="ctr"/>
              <a:r>
                <a:rPr lang="en-US" altLang="en-US" sz="2400">
                  <a:solidFill>
                    <a:srgbClr val="FF0000"/>
                  </a:solidFill>
                </a:rPr>
                <a:t>Incurred</a:t>
              </a:r>
            </a:p>
          </p:txBody>
        </p:sp>
      </p:grpSp>
      <p:grpSp>
        <p:nvGrpSpPr>
          <p:cNvPr id="1659932" name="Group 28">
            <a:extLst>
              <a:ext uri="{FF2B5EF4-FFF2-40B4-BE49-F238E27FC236}">
                <a16:creationId xmlns:a16="http://schemas.microsoft.com/office/drawing/2014/main" id="{BEC8CD91-2B32-493F-8B0B-1D2B2FD4E3B9}"/>
              </a:ext>
            </a:extLst>
          </p:cNvPr>
          <p:cNvGrpSpPr>
            <a:grpSpLocks/>
          </p:cNvGrpSpPr>
          <p:nvPr/>
        </p:nvGrpSpPr>
        <p:grpSpPr bwMode="auto">
          <a:xfrm>
            <a:off x="1755775" y="1960563"/>
            <a:ext cx="6497638" cy="3265487"/>
            <a:chOff x="1106" y="1235"/>
            <a:chExt cx="4093" cy="2057"/>
          </a:xfrm>
        </p:grpSpPr>
        <p:sp>
          <p:nvSpPr>
            <p:cNvPr id="6175" name="Freeform 29">
              <a:extLst>
                <a:ext uri="{FF2B5EF4-FFF2-40B4-BE49-F238E27FC236}">
                  <a16:creationId xmlns:a16="http://schemas.microsoft.com/office/drawing/2014/main" id="{6E47EE97-529D-416E-9215-BF31B793A155}"/>
                </a:ext>
              </a:extLst>
            </p:cNvPr>
            <p:cNvSpPr>
              <a:spLocks/>
            </p:cNvSpPr>
            <p:nvPr/>
          </p:nvSpPr>
          <p:spPr bwMode="auto">
            <a:xfrm>
              <a:off x="1106" y="1235"/>
              <a:ext cx="4093" cy="2057"/>
            </a:xfrm>
            <a:custGeom>
              <a:avLst/>
              <a:gdLst>
                <a:gd name="T0" fmla="*/ 0 w 4093"/>
                <a:gd name="T1" fmla="*/ 2057 h 2057"/>
                <a:gd name="T2" fmla="*/ 16 w 4093"/>
                <a:gd name="T3" fmla="*/ 1987 h 2057"/>
                <a:gd name="T4" fmla="*/ 38 w 4093"/>
                <a:gd name="T5" fmla="*/ 1917 h 2057"/>
                <a:gd name="T6" fmla="*/ 60 w 4093"/>
                <a:gd name="T7" fmla="*/ 1852 h 2057"/>
                <a:gd name="T8" fmla="*/ 81 w 4093"/>
                <a:gd name="T9" fmla="*/ 1782 h 2057"/>
                <a:gd name="T10" fmla="*/ 108 w 4093"/>
                <a:gd name="T11" fmla="*/ 1722 h 2057"/>
                <a:gd name="T12" fmla="*/ 135 w 4093"/>
                <a:gd name="T13" fmla="*/ 1657 h 2057"/>
                <a:gd name="T14" fmla="*/ 162 w 4093"/>
                <a:gd name="T15" fmla="*/ 1598 h 2057"/>
                <a:gd name="T16" fmla="*/ 195 w 4093"/>
                <a:gd name="T17" fmla="*/ 1539 h 2057"/>
                <a:gd name="T18" fmla="*/ 227 w 4093"/>
                <a:gd name="T19" fmla="*/ 1479 h 2057"/>
                <a:gd name="T20" fmla="*/ 260 w 4093"/>
                <a:gd name="T21" fmla="*/ 1425 h 2057"/>
                <a:gd name="T22" fmla="*/ 298 w 4093"/>
                <a:gd name="T23" fmla="*/ 1371 h 2057"/>
                <a:gd name="T24" fmla="*/ 335 w 4093"/>
                <a:gd name="T25" fmla="*/ 1317 h 2057"/>
                <a:gd name="T26" fmla="*/ 379 w 4093"/>
                <a:gd name="T27" fmla="*/ 1269 h 2057"/>
                <a:gd name="T28" fmla="*/ 417 w 4093"/>
                <a:gd name="T29" fmla="*/ 1220 h 2057"/>
                <a:gd name="T30" fmla="*/ 465 w 4093"/>
                <a:gd name="T31" fmla="*/ 1172 h 2057"/>
                <a:gd name="T32" fmla="*/ 509 w 4093"/>
                <a:gd name="T33" fmla="*/ 1128 h 2057"/>
                <a:gd name="T34" fmla="*/ 557 w 4093"/>
                <a:gd name="T35" fmla="*/ 1085 h 2057"/>
                <a:gd name="T36" fmla="*/ 611 w 4093"/>
                <a:gd name="T37" fmla="*/ 1042 h 2057"/>
                <a:gd name="T38" fmla="*/ 671 w 4093"/>
                <a:gd name="T39" fmla="*/ 993 h 2057"/>
                <a:gd name="T40" fmla="*/ 736 w 4093"/>
                <a:gd name="T41" fmla="*/ 950 h 2057"/>
                <a:gd name="T42" fmla="*/ 801 w 4093"/>
                <a:gd name="T43" fmla="*/ 907 h 2057"/>
                <a:gd name="T44" fmla="*/ 871 w 4093"/>
                <a:gd name="T45" fmla="*/ 869 h 2057"/>
                <a:gd name="T46" fmla="*/ 941 w 4093"/>
                <a:gd name="T47" fmla="*/ 826 h 2057"/>
                <a:gd name="T48" fmla="*/ 1011 w 4093"/>
                <a:gd name="T49" fmla="*/ 794 h 2057"/>
                <a:gd name="T50" fmla="*/ 1087 w 4093"/>
                <a:gd name="T51" fmla="*/ 756 h 2057"/>
                <a:gd name="T52" fmla="*/ 1157 w 4093"/>
                <a:gd name="T53" fmla="*/ 724 h 2057"/>
                <a:gd name="T54" fmla="*/ 1233 w 4093"/>
                <a:gd name="T55" fmla="*/ 691 h 2057"/>
                <a:gd name="T56" fmla="*/ 1309 w 4093"/>
                <a:gd name="T57" fmla="*/ 664 h 2057"/>
                <a:gd name="T58" fmla="*/ 1379 w 4093"/>
                <a:gd name="T59" fmla="*/ 637 h 2057"/>
                <a:gd name="T60" fmla="*/ 1455 w 4093"/>
                <a:gd name="T61" fmla="*/ 610 h 2057"/>
                <a:gd name="T62" fmla="*/ 1530 w 4093"/>
                <a:gd name="T63" fmla="*/ 583 h 2057"/>
                <a:gd name="T64" fmla="*/ 1601 w 4093"/>
                <a:gd name="T65" fmla="*/ 562 h 2057"/>
                <a:gd name="T66" fmla="*/ 1671 w 4093"/>
                <a:gd name="T67" fmla="*/ 535 h 2057"/>
                <a:gd name="T68" fmla="*/ 1741 w 4093"/>
                <a:gd name="T69" fmla="*/ 513 h 2057"/>
                <a:gd name="T70" fmla="*/ 1812 w 4093"/>
                <a:gd name="T71" fmla="*/ 491 h 2057"/>
                <a:gd name="T72" fmla="*/ 1877 w 4093"/>
                <a:gd name="T73" fmla="*/ 475 h 2057"/>
                <a:gd name="T74" fmla="*/ 1968 w 4093"/>
                <a:gd name="T75" fmla="*/ 443 h 2057"/>
                <a:gd name="T76" fmla="*/ 2055 w 4093"/>
                <a:gd name="T77" fmla="*/ 416 h 2057"/>
                <a:gd name="T78" fmla="*/ 2141 w 4093"/>
                <a:gd name="T79" fmla="*/ 389 h 2057"/>
                <a:gd name="T80" fmla="*/ 2223 w 4093"/>
                <a:gd name="T81" fmla="*/ 367 h 2057"/>
                <a:gd name="T82" fmla="*/ 2304 w 4093"/>
                <a:gd name="T83" fmla="*/ 340 h 2057"/>
                <a:gd name="T84" fmla="*/ 2385 w 4093"/>
                <a:gd name="T85" fmla="*/ 319 h 2057"/>
                <a:gd name="T86" fmla="*/ 2466 w 4093"/>
                <a:gd name="T87" fmla="*/ 297 h 2057"/>
                <a:gd name="T88" fmla="*/ 2552 w 4093"/>
                <a:gd name="T89" fmla="*/ 275 h 2057"/>
                <a:gd name="T90" fmla="*/ 2639 w 4093"/>
                <a:gd name="T91" fmla="*/ 254 h 2057"/>
                <a:gd name="T92" fmla="*/ 2731 w 4093"/>
                <a:gd name="T93" fmla="*/ 232 h 2057"/>
                <a:gd name="T94" fmla="*/ 2823 w 4093"/>
                <a:gd name="T95" fmla="*/ 211 h 2057"/>
                <a:gd name="T96" fmla="*/ 2925 w 4093"/>
                <a:gd name="T97" fmla="*/ 189 h 2057"/>
                <a:gd name="T98" fmla="*/ 3028 w 4093"/>
                <a:gd name="T99" fmla="*/ 168 h 2057"/>
                <a:gd name="T100" fmla="*/ 3142 w 4093"/>
                <a:gd name="T101" fmla="*/ 146 h 2057"/>
                <a:gd name="T102" fmla="*/ 3266 w 4093"/>
                <a:gd name="T103" fmla="*/ 124 h 2057"/>
                <a:gd name="T104" fmla="*/ 3396 w 4093"/>
                <a:gd name="T105" fmla="*/ 103 h 2057"/>
                <a:gd name="T106" fmla="*/ 3531 w 4093"/>
                <a:gd name="T107" fmla="*/ 81 h 2057"/>
                <a:gd name="T108" fmla="*/ 3682 w 4093"/>
                <a:gd name="T109" fmla="*/ 54 h 2057"/>
                <a:gd name="T110" fmla="*/ 4093 w 4093"/>
                <a:gd name="T111" fmla="*/ 0 h 2057"/>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4093" h="2057">
                  <a:moveTo>
                    <a:pt x="0" y="2057"/>
                  </a:moveTo>
                  <a:lnTo>
                    <a:pt x="16" y="1987"/>
                  </a:lnTo>
                  <a:lnTo>
                    <a:pt x="38" y="1917"/>
                  </a:lnTo>
                  <a:lnTo>
                    <a:pt x="60" y="1852"/>
                  </a:lnTo>
                  <a:lnTo>
                    <a:pt x="81" y="1782"/>
                  </a:lnTo>
                  <a:lnTo>
                    <a:pt x="108" y="1722"/>
                  </a:lnTo>
                  <a:lnTo>
                    <a:pt x="135" y="1657"/>
                  </a:lnTo>
                  <a:lnTo>
                    <a:pt x="162" y="1598"/>
                  </a:lnTo>
                  <a:lnTo>
                    <a:pt x="195" y="1539"/>
                  </a:lnTo>
                  <a:lnTo>
                    <a:pt x="227" y="1479"/>
                  </a:lnTo>
                  <a:lnTo>
                    <a:pt x="260" y="1425"/>
                  </a:lnTo>
                  <a:lnTo>
                    <a:pt x="298" y="1371"/>
                  </a:lnTo>
                  <a:lnTo>
                    <a:pt x="335" y="1317"/>
                  </a:lnTo>
                  <a:lnTo>
                    <a:pt x="379" y="1269"/>
                  </a:lnTo>
                  <a:lnTo>
                    <a:pt x="417" y="1220"/>
                  </a:lnTo>
                  <a:lnTo>
                    <a:pt x="465" y="1172"/>
                  </a:lnTo>
                  <a:lnTo>
                    <a:pt x="509" y="1128"/>
                  </a:lnTo>
                  <a:lnTo>
                    <a:pt x="557" y="1085"/>
                  </a:lnTo>
                  <a:lnTo>
                    <a:pt x="611" y="1042"/>
                  </a:lnTo>
                  <a:lnTo>
                    <a:pt x="671" y="993"/>
                  </a:lnTo>
                  <a:lnTo>
                    <a:pt x="736" y="950"/>
                  </a:lnTo>
                  <a:lnTo>
                    <a:pt x="801" y="907"/>
                  </a:lnTo>
                  <a:lnTo>
                    <a:pt x="871" y="869"/>
                  </a:lnTo>
                  <a:lnTo>
                    <a:pt x="941" y="826"/>
                  </a:lnTo>
                  <a:lnTo>
                    <a:pt x="1011" y="794"/>
                  </a:lnTo>
                  <a:lnTo>
                    <a:pt x="1087" y="756"/>
                  </a:lnTo>
                  <a:lnTo>
                    <a:pt x="1157" y="724"/>
                  </a:lnTo>
                  <a:lnTo>
                    <a:pt x="1233" y="691"/>
                  </a:lnTo>
                  <a:lnTo>
                    <a:pt x="1309" y="664"/>
                  </a:lnTo>
                  <a:lnTo>
                    <a:pt x="1379" y="637"/>
                  </a:lnTo>
                  <a:lnTo>
                    <a:pt x="1455" y="610"/>
                  </a:lnTo>
                  <a:lnTo>
                    <a:pt x="1530" y="583"/>
                  </a:lnTo>
                  <a:lnTo>
                    <a:pt x="1601" y="562"/>
                  </a:lnTo>
                  <a:lnTo>
                    <a:pt x="1671" y="535"/>
                  </a:lnTo>
                  <a:lnTo>
                    <a:pt x="1741" y="513"/>
                  </a:lnTo>
                  <a:lnTo>
                    <a:pt x="1812" y="491"/>
                  </a:lnTo>
                  <a:lnTo>
                    <a:pt x="1877" y="475"/>
                  </a:lnTo>
                  <a:lnTo>
                    <a:pt x="1968" y="443"/>
                  </a:lnTo>
                  <a:lnTo>
                    <a:pt x="2055" y="416"/>
                  </a:lnTo>
                  <a:lnTo>
                    <a:pt x="2141" y="389"/>
                  </a:lnTo>
                  <a:lnTo>
                    <a:pt x="2223" y="367"/>
                  </a:lnTo>
                  <a:lnTo>
                    <a:pt x="2304" y="340"/>
                  </a:lnTo>
                  <a:lnTo>
                    <a:pt x="2385" y="319"/>
                  </a:lnTo>
                  <a:lnTo>
                    <a:pt x="2466" y="297"/>
                  </a:lnTo>
                  <a:lnTo>
                    <a:pt x="2552" y="275"/>
                  </a:lnTo>
                  <a:lnTo>
                    <a:pt x="2639" y="254"/>
                  </a:lnTo>
                  <a:lnTo>
                    <a:pt x="2731" y="232"/>
                  </a:lnTo>
                  <a:lnTo>
                    <a:pt x="2823" y="211"/>
                  </a:lnTo>
                  <a:lnTo>
                    <a:pt x="2925" y="189"/>
                  </a:lnTo>
                  <a:lnTo>
                    <a:pt x="3028" y="168"/>
                  </a:lnTo>
                  <a:lnTo>
                    <a:pt x="3142" y="146"/>
                  </a:lnTo>
                  <a:lnTo>
                    <a:pt x="3266" y="124"/>
                  </a:lnTo>
                  <a:lnTo>
                    <a:pt x="3396" y="103"/>
                  </a:lnTo>
                  <a:lnTo>
                    <a:pt x="3531" y="81"/>
                  </a:lnTo>
                  <a:lnTo>
                    <a:pt x="3682" y="54"/>
                  </a:lnTo>
                  <a:lnTo>
                    <a:pt x="4093" y="0"/>
                  </a:lnTo>
                </a:path>
              </a:pathLst>
            </a:custGeom>
            <a:noFill/>
            <a:ln w="34925">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6176" name="Rectangle 30">
              <a:extLst>
                <a:ext uri="{FF2B5EF4-FFF2-40B4-BE49-F238E27FC236}">
                  <a16:creationId xmlns:a16="http://schemas.microsoft.com/office/drawing/2014/main" id="{C8FBC579-BAC9-4377-B986-AA6F139316EF}"/>
                </a:ext>
              </a:extLst>
            </p:cNvPr>
            <p:cNvSpPr>
              <a:spLocks noChangeArrowheads="1"/>
            </p:cNvSpPr>
            <p:nvPr/>
          </p:nvSpPr>
          <p:spPr bwMode="auto">
            <a:xfrm>
              <a:off x="1844" y="1277"/>
              <a:ext cx="1589"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r>
                <a:rPr lang="en-US" altLang="en-US" sz="2400">
                  <a:solidFill>
                    <a:srgbClr val="FF0000"/>
                  </a:solidFill>
                </a:rPr>
                <a:t>Costs Committed</a:t>
              </a:r>
              <a:endParaRPr lang="en-US" altLang="en-US" sz="2400" b="0">
                <a:latin typeface="Times" panose="02020603050405020304" pitchFamily="18" charset="0"/>
              </a:endParaRPr>
            </a:p>
          </p:txBody>
        </p:sp>
      </p:grpSp>
      <p:sp>
        <p:nvSpPr>
          <p:cNvPr id="6168" name="Line 31">
            <a:extLst>
              <a:ext uri="{FF2B5EF4-FFF2-40B4-BE49-F238E27FC236}">
                <a16:creationId xmlns:a16="http://schemas.microsoft.com/office/drawing/2014/main" id="{54CE0AD9-5BA4-40BD-9D5B-4787ACB976FF}"/>
              </a:ext>
            </a:extLst>
          </p:cNvPr>
          <p:cNvSpPr>
            <a:spLocks noChangeShapeType="1"/>
          </p:cNvSpPr>
          <p:nvPr/>
        </p:nvSpPr>
        <p:spPr bwMode="auto">
          <a:xfrm>
            <a:off x="8262938" y="5211763"/>
            <a:ext cx="128587" cy="1587"/>
          </a:xfrm>
          <a:prstGeom prst="line">
            <a:avLst/>
          </a:prstGeom>
          <a:noFill/>
          <a:ln w="7938">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6169" name="Freeform 32">
            <a:extLst>
              <a:ext uri="{FF2B5EF4-FFF2-40B4-BE49-F238E27FC236}">
                <a16:creationId xmlns:a16="http://schemas.microsoft.com/office/drawing/2014/main" id="{70603397-EDCA-4E69-9943-4DD4142EBB1B}"/>
              </a:ext>
            </a:extLst>
          </p:cNvPr>
          <p:cNvSpPr>
            <a:spLocks/>
          </p:cNvSpPr>
          <p:nvPr/>
        </p:nvSpPr>
        <p:spPr bwMode="auto">
          <a:xfrm>
            <a:off x="8366125" y="5100638"/>
            <a:ext cx="222250" cy="222250"/>
          </a:xfrm>
          <a:custGeom>
            <a:avLst/>
            <a:gdLst>
              <a:gd name="T0" fmla="*/ 0 w 140"/>
              <a:gd name="T1" fmla="*/ 0 h 140"/>
              <a:gd name="T2" fmla="*/ 222250 w 140"/>
              <a:gd name="T3" fmla="*/ 111125 h 140"/>
              <a:gd name="T4" fmla="*/ 0 w 140"/>
              <a:gd name="T5" fmla="*/ 222250 h 140"/>
              <a:gd name="T6" fmla="*/ 0 w 140"/>
              <a:gd name="T7" fmla="*/ 0 h 14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40" h="140">
                <a:moveTo>
                  <a:pt x="0" y="0"/>
                </a:moveTo>
                <a:lnTo>
                  <a:pt x="140" y="70"/>
                </a:lnTo>
                <a:lnTo>
                  <a:pt x="0" y="140"/>
                </a:lnTo>
                <a:lnTo>
                  <a:pt x="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1659937" name="Group 33">
            <a:extLst>
              <a:ext uri="{FF2B5EF4-FFF2-40B4-BE49-F238E27FC236}">
                <a16:creationId xmlns:a16="http://schemas.microsoft.com/office/drawing/2014/main" id="{D1928D41-7A2C-4803-80C9-98FBA0314BD6}"/>
              </a:ext>
            </a:extLst>
          </p:cNvPr>
          <p:cNvGrpSpPr>
            <a:grpSpLocks/>
          </p:cNvGrpSpPr>
          <p:nvPr/>
        </p:nvGrpSpPr>
        <p:grpSpPr bwMode="auto">
          <a:xfrm>
            <a:off x="1784350" y="2590800"/>
            <a:ext cx="3168650" cy="1981200"/>
            <a:chOff x="1124" y="1632"/>
            <a:chExt cx="1996" cy="1248"/>
          </a:xfrm>
        </p:grpSpPr>
        <p:sp>
          <p:nvSpPr>
            <p:cNvPr id="6172" name="Line 34">
              <a:extLst>
                <a:ext uri="{FF2B5EF4-FFF2-40B4-BE49-F238E27FC236}">
                  <a16:creationId xmlns:a16="http://schemas.microsoft.com/office/drawing/2014/main" id="{B093ECC8-139A-46B7-871C-A64C6BD649C8}"/>
                </a:ext>
              </a:extLst>
            </p:cNvPr>
            <p:cNvSpPr>
              <a:spLocks noChangeShapeType="1"/>
            </p:cNvSpPr>
            <p:nvPr/>
          </p:nvSpPr>
          <p:spPr bwMode="auto">
            <a:xfrm>
              <a:off x="1124" y="2865"/>
              <a:ext cx="196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3" name="Line 35">
              <a:extLst>
                <a:ext uri="{FF2B5EF4-FFF2-40B4-BE49-F238E27FC236}">
                  <a16:creationId xmlns:a16="http://schemas.microsoft.com/office/drawing/2014/main" id="{34822AC6-8035-4899-9D7F-6F345938DFBF}"/>
                </a:ext>
              </a:extLst>
            </p:cNvPr>
            <p:cNvSpPr>
              <a:spLocks noChangeShapeType="1"/>
            </p:cNvSpPr>
            <p:nvPr/>
          </p:nvSpPr>
          <p:spPr bwMode="auto">
            <a:xfrm>
              <a:off x="1132" y="1637"/>
              <a:ext cx="196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74" name="Line 36">
              <a:extLst>
                <a:ext uri="{FF2B5EF4-FFF2-40B4-BE49-F238E27FC236}">
                  <a16:creationId xmlns:a16="http://schemas.microsoft.com/office/drawing/2014/main" id="{131A4D13-44F3-44B7-A03C-B1804818FF27}"/>
                </a:ext>
              </a:extLst>
            </p:cNvPr>
            <p:cNvSpPr>
              <a:spLocks noChangeShapeType="1"/>
            </p:cNvSpPr>
            <p:nvPr/>
          </p:nvSpPr>
          <p:spPr bwMode="auto">
            <a:xfrm rot="-5400000">
              <a:off x="2496" y="2256"/>
              <a:ext cx="1248" cy="0"/>
            </a:xfrm>
            <a:prstGeom prst="line">
              <a:avLst/>
            </a:prstGeom>
            <a:noFill/>
            <a:ln w="28575" cap="rnd">
              <a:solidFill>
                <a:srgbClr val="0000F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1659941" name="Text Box 37">
            <a:extLst>
              <a:ext uri="{FF2B5EF4-FFF2-40B4-BE49-F238E27FC236}">
                <a16:creationId xmlns:a16="http://schemas.microsoft.com/office/drawing/2014/main" id="{C133C4AD-66D5-48FE-8AC4-FEBE3310FC55}"/>
              </a:ext>
            </a:extLst>
          </p:cNvPr>
          <p:cNvSpPr txBox="1">
            <a:spLocks noChangeArrowheads="1"/>
          </p:cNvSpPr>
          <p:nvPr/>
        </p:nvSpPr>
        <p:spPr bwMode="auto">
          <a:xfrm>
            <a:off x="785813" y="987425"/>
            <a:ext cx="7539037" cy="701675"/>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r>
              <a:rPr lang="en-US" altLang="en-US" b="0"/>
              <a:t>Requirement and concept development commit costs before they are incurred.</a:t>
            </a:r>
            <a:endParaRPr lang="en-US" altLang="en-US" sz="2400" i="1"/>
          </a:p>
        </p:txBody>
      </p:sp>
      <p:sp>
        <p:nvSpPr>
          <p:cNvPr id="2" name="Date Placeholder 1">
            <a:extLst>
              <a:ext uri="{FF2B5EF4-FFF2-40B4-BE49-F238E27FC236}">
                <a16:creationId xmlns:a16="http://schemas.microsoft.com/office/drawing/2014/main" id="{68B627B3-1238-426F-B192-626CDA90C335}"/>
              </a:ext>
            </a:extLst>
          </p:cNvPr>
          <p:cNvSpPr>
            <a:spLocks noGrp="1"/>
          </p:cNvSpPr>
          <p:nvPr>
            <p:ph type="dt" sz="half" idx="2"/>
          </p:nvPr>
        </p:nvSpPr>
        <p:spPr/>
        <p:txBody>
          <a:bodyPr/>
          <a:lstStyle/>
          <a:p>
            <a:r>
              <a:rPr lang="en-US"/>
              <a:t>LSU Rev 20260112</a:t>
            </a:r>
          </a:p>
        </p:txBody>
      </p:sp>
    </p:spTree>
  </p:cSld>
  <p:clrMapOvr>
    <a:masterClrMapping/>
  </p:clrMapOvr>
  <p:transition advClick="0"/>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65992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65993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659937"/>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6599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941" grpId="0"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a:extLst>
              <a:ext uri="{FF2B5EF4-FFF2-40B4-BE49-F238E27FC236}">
                <a16:creationId xmlns:a16="http://schemas.microsoft.com/office/drawing/2014/main" id="{4BAEB231-EC67-41BE-AECD-6504977BA782}"/>
              </a:ext>
            </a:extLst>
          </p:cNvPr>
          <p:cNvSpPr>
            <a:spLocks noGrp="1" noChangeArrowheads="1"/>
          </p:cNvSpPr>
          <p:nvPr>
            <p:ph type="title"/>
          </p:nvPr>
        </p:nvSpPr>
        <p:spPr>
          <a:xfrm>
            <a:off x="571500" y="87313"/>
            <a:ext cx="8051800" cy="609600"/>
          </a:xfrm>
        </p:spPr>
        <p:txBody>
          <a:bodyPr/>
          <a:lstStyle/>
          <a:p>
            <a:pPr eaLnBrk="1" hangingPunct="1">
              <a:lnSpc>
                <a:spcPct val="90000"/>
              </a:lnSpc>
            </a:pPr>
            <a:r>
              <a:rPr lang="en-US" altLang="en-US"/>
              <a:t>Requirements Development</a:t>
            </a:r>
            <a:br>
              <a:rPr lang="en-US" altLang="en-US"/>
            </a:br>
            <a:r>
              <a:rPr lang="en-US" altLang="en-US"/>
              <a:t>Is the Most Important Step!</a:t>
            </a:r>
          </a:p>
        </p:txBody>
      </p:sp>
      <p:sp>
        <p:nvSpPr>
          <p:cNvPr id="10244" name="Rectangle 3">
            <a:extLst>
              <a:ext uri="{FF2B5EF4-FFF2-40B4-BE49-F238E27FC236}">
                <a16:creationId xmlns:a16="http://schemas.microsoft.com/office/drawing/2014/main" id="{4A15FBD5-3F70-4E93-B0F9-F042D2519056}"/>
              </a:ext>
            </a:extLst>
          </p:cNvPr>
          <p:cNvSpPr>
            <a:spLocks noGrp="1" noChangeArrowheads="1"/>
          </p:cNvSpPr>
          <p:nvPr>
            <p:ph type="body" idx="1"/>
          </p:nvPr>
        </p:nvSpPr>
        <p:spPr>
          <a:xfrm>
            <a:off x="358775" y="920750"/>
            <a:ext cx="8451850" cy="5418138"/>
          </a:xfrm>
        </p:spPr>
        <p:txBody>
          <a:bodyPr/>
          <a:lstStyle/>
          <a:p>
            <a:pPr marL="508000" indent="-508000" eaLnBrk="1" hangingPunct="1">
              <a:spcBef>
                <a:spcPct val="40000"/>
              </a:spcBef>
            </a:pPr>
            <a:r>
              <a:rPr lang="en-US" altLang="en-US" sz="2400">
                <a:solidFill>
                  <a:srgbClr val="000000"/>
                </a:solidFill>
              </a:rPr>
              <a:t>Requirements are distributed from the broad mission scope into the architecture that defines the project</a:t>
            </a:r>
            <a:endParaRPr lang="en-US" altLang="en-US" sz="2800" i="1">
              <a:solidFill>
                <a:srgbClr val="000000"/>
              </a:solidFill>
            </a:endParaRPr>
          </a:p>
          <a:p>
            <a:pPr marL="508000" indent="-508000" eaLnBrk="1" hangingPunct="1">
              <a:spcBef>
                <a:spcPct val="40000"/>
              </a:spcBef>
            </a:pPr>
            <a:r>
              <a:rPr lang="en-US" altLang="en-US" sz="2400">
                <a:solidFill>
                  <a:srgbClr val="000000"/>
                </a:solidFill>
              </a:rPr>
              <a:t>Requirements bound the scope of the problems to be solved so we know when we have done well enough </a:t>
            </a:r>
          </a:p>
          <a:p>
            <a:pPr marL="508000" indent="-508000" eaLnBrk="1" hangingPunct="1">
              <a:spcBef>
                <a:spcPct val="40000"/>
              </a:spcBef>
            </a:pPr>
            <a:r>
              <a:rPr lang="en-US" altLang="en-US" sz="2400">
                <a:solidFill>
                  <a:srgbClr val="000000"/>
                </a:solidFill>
              </a:rPr>
              <a:t>A hierarchy of </a:t>
            </a:r>
            <a:r>
              <a:rPr lang="en-US" altLang="en-US" sz="2400" u="sng">
                <a:solidFill>
                  <a:srgbClr val="000000"/>
                </a:solidFill>
              </a:rPr>
              <a:t>traceable</a:t>
            </a:r>
            <a:r>
              <a:rPr lang="en-US" altLang="en-US" sz="2400">
                <a:solidFill>
                  <a:srgbClr val="000000"/>
                </a:solidFill>
              </a:rPr>
              <a:t> requirements ensures that the project is building only what is required, i.e., no frivolous activities</a:t>
            </a:r>
          </a:p>
          <a:p>
            <a:pPr marL="508000" indent="-508000" eaLnBrk="1" hangingPunct="1">
              <a:spcBef>
                <a:spcPct val="40000"/>
              </a:spcBef>
            </a:pPr>
            <a:r>
              <a:rPr lang="en-US" altLang="en-US" sz="2400">
                <a:solidFill>
                  <a:srgbClr val="000000"/>
                </a:solidFill>
              </a:rPr>
              <a:t>A hierarchy of </a:t>
            </a:r>
            <a:r>
              <a:rPr lang="en-US" altLang="en-US" sz="2400" u="sng">
                <a:solidFill>
                  <a:srgbClr val="000000"/>
                </a:solidFill>
              </a:rPr>
              <a:t>negotiated</a:t>
            </a:r>
            <a:r>
              <a:rPr lang="en-US" altLang="en-US" sz="2400">
                <a:solidFill>
                  <a:srgbClr val="000000"/>
                </a:solidFill>
              </a:rPr>
              <a:t> requirements ensures a balanced system design</a:t>
            </a:r>
          </a:p>
          <a:p>
            <a:pPr marL="508000" indent="-508000" eaLnBrk="1" hangingPunct="1">
              <a:spcBef>
                <a:spcPct val="40000"/>
              </a:spcBef>
            </a:pPr>
            <a:r>
              <a:rPr lang="en-US" altLang="en-US" sz="2400">
                <a:solidFill>
                  <a:srgbClr val="000000"/>
                </a:solidFill>
              </a:rPr>
              <a:t>Requirements are the basis for the project’s verification and validation efforts</a:t>
            </a:r>
          </a:p>
          <a:p>
            <a:pPr marL="908050" lvl="1" eaLnBrk="1" hangingPunct="1">
              <a:spcBef>
                <a:spcPct val="40000"/>
              </a:spcBef>
            </a:pPr>
            <a:r>
              <a:rPr lang="en-US" altLang="en-US" sz="2400">
                <a:solidFill>
                  <a:srgbClr val="000000"/>
                </a:solidFill>
              </a:rPr>
              <a:t>Poorly written or unverifiable requirements are trouble!</a:t>
            </a:r>
          </a:p>
        </p:txBody>
      </p:sp>
      <p:sp>
        <p:nvSpPr>
          <p:cNvPr id="2" name="Date Placeholder 1">
            <a:extLst>
              <a:ext uri="{FF2B5EF4-FFF2-40B4-BE49-F238E27FC236}">
                <a16:creationId xmlns:a16="http://schemas.microsoft.com/office/drawing/2014/main" id="{C8CF370D-9A62-4CC0-9720-B4DF5671E842}"/>
              </a:ext>
            </a:extLst>
          </p:cNvPr>
          <p:cNvSpPr>
            <a:spLocks noGrp="1"/>
          </p:cNvSpPr>
          <p:nvPr>
            <p:ph type="dt" sz="half" idx="2"/>
          </p:nvPr>
        </p:nvSpPr>
        <p:spPr/>
        <p:txBody>
          <a:bodyPr/>
          <a:lstStyle/>
          <a:p>
            <a:r>
              <a:rPr lang="en-US"/>
              <a:t>LSU Rev 20260112</a:t>
            </a:r>
          </a:p>
        </p:txBody>
      </p:sp>
    </p:spTree>
  </p:cSld>
  <p:clrMapOvr>
    <a:masterClrMapping/>
  </p:clrMapOvr>
  <p:transition advClick="0"/>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82">
            <a:extLst>
              <a:ext uri="{FF2B5EF4-FFF2-40B4-BE49-F238E27FC236}">
                <a16:creationId xmlns:a16="http://schemas.microsoft.com/office/drawing/2014/main" id="{552D767F-E284-4DA9-A267-4C55CF92481E}"/>
              </a:ext>
            </a:extLst>
          </p:cNvPr>
          <p:cNvSpPr>
            <a:spLocks noGrp="1" noChangeArrowheads="1"/>
          </p:cNvSpPr>
          <p:nvPr>
            <p:ph type="title"/>
          </p:nvPr>
        </p:nvSpPr>
        <p:spPr>
          <a:xfrm>
            <a:off x="1285875" y="114300"/>
            <a:ext cx="6284913" cy="457200"/>
          </a:xfrm>
        </p:spPr>
        <p:txBody>
          <a:bodyPr lIns="61912" tIns="26987" rIns="61912" bIns="26987" anchor="b"/>
          <a:lstStyle/>
          <a:p>
            <a:pPr eaLnBrk="1" hangingPunct="1"/>
            <a:r>
              <a:rPr lang="en-US" altLang="en-US"/>
              <a:t>Requirements Traceability and Hierarchy</a:t>
            </a:r>
          </a:p>
        </p:txBody>
      </p:sp>
      <p:grpSp>
        <p:nvGrpSpPr>
          <p:cNvPr id="13316" name="Group 52">
            <a:extLst>
              <a:ext uri="{FF2B5EF4-FFF2-40B4-BE49-F238E27FC236}">
                <a16:creationId xmlns:a16="http://schemas.microsoft.com/office/drawing/2014/main" id="{8CE3B0EE-4BCF-420A-B62D-D91521F7FA7B}"/>
              </a:ext>
            </a:extLst>
          </p:cNvPr>
          <p:cNvGrpSpPr>
            <a:grpSpLocks/>
          </p:cNvGrpSpPr>
          <p:nvPr/>
        </p:nvGrpSpPr>
        <p:grpSpPr bwMode="auto">
          <a:xfrm>
            <a:off x="211138" y="2622550"/>
            <a:ext cx="8589962" cy="3702050"/>
            <a:chOff x="96" y="1008"/>
            <a:chExt cx="5411" cy="2332"/>
          </a:xfrm>
        </p:grpSpPr>
        <p:sp>
          <p:nvSpPr>
            <p:cNvPr id="13318" name="Rectangle 2">
              <a:extLst>
                <a:ext uri="{FF2B5EF4-FFF2-40B4-BE49-F238E27FC236}">
                  <a16:creationId xmlns:a16="http://schemas.microsoft.com/office/drawing/2014/main" id="{9FAA44AE-3B87-4386-9CE4-A7BF59C9733D}"/>
                </a:ext>
              </a:extLst>
            </p:cNvPr>
            <p:cNvSpPr>
              <a:spLocks noChangeArrowheads="1"/>
            </p:cNvSpPr>
            <p:nvPr/>
          </p:nvSpPr>
          <p:spPr bwMode="auto">
            <a:xfrm>
              <a:off x="96" y="1008"/>
              <a:ext cx="2640" cy="2332"/>
            </a:xfrm>
            <a:prstGeom prst="rect">
              <a:avLst/>
            </a:prstGeom>
            <a:solidFill>
              <a:srgbClr val="CCFFCC"/>
            </a:solidFill>
            <a:ln w="12700">
              <a:solidFill>
                <a:schemeClr val="tx1"/>
              </a:solidFill>
              <a:miter lim="800000"/>
              <a:headEnd/>
              <a:tailEnd/>
            </a:ln>
            <a:effectLst>
              <a:outerShdw dist="107763" dir="2700000" algn="ctr" rotWithShape="0">
                <a:schemeClr val="bg2"/>
              </a:outerShdw>
            </a:effectLst>
          </p:spPr>
          <p:txBody>
            <a:bodyPr wrap="none" anchor="ctr"/>
            <a:lstStyle>
              <a:lvl1pPr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endParaRPr lang="en-US" altLang="en-US" sz="1400" b="0"/>
            </a:p>
          </p:txBody>
        </p:sp>
        <p:sp>
          <p:nvSpPr>
            <p:cNvPr id="13319" name="Rectangle 5">
              <a:extLst>
                <a:ext uri="{FF2B5EF4-FFF2-40B4-BE49-F238E27FC236}">
                  <a16:creationId xmlns:a16="http://schemas.microsoft.com/office/drawing/2014/main" id="{F15E83EE-CBD2-4ED2-815A-F421F05C740F}"/>
                </a:ext>
              </a:extLst>
            </p:cNvPr>
            <p:cNvSpPr>
              <a:spLocks noChangeArrowheads="1"/>
            </p:cNvSpPr>
            <p:nvPr/>
          </p:nvSpPr>
          <p:spPr bwMode="auto">
            <a:xfrm>
              <a:off x="2869" y="1489"/>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1</a:t>
              </a:r>
            </a:p>
          </p:txBody>
        </p:sp>
        <p:sp>
          <p:nvSpPr>
            <p:cNvPr id="13320" name="Rectangle 6">
              <a:extLst>
                <a:ext uri="{FF2B5EF4-FFF2-40B4-BE49-F238E27FC236}">
                  <a16:creationId xmlns:a16="http://schemas.microsoft.com/office/drawing/2014/main" id="{A2B5631B-1885-4D1B-BE29-82FA87A70DB4}"/>
                </a:ext>
              </a:extLst>
            </p:cNvPr>
            <p:cNvSpPr>
              <a:spLocks noChangeArrowheads="1"/>
            </p:cNvSpPr>
            <p:nvPr/>
          </p:nvSpPr>
          <p:spPr bwMode="auto">
            <a:xfrm>
              <a:off x="2869" y="1994"/>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2</a:t>
              </a:r>
            </a:p>
          </p:txBody>
        </p:sp>
        <p:sp>
          <p:nvSpPr>
            <p:cNvPr id="13321" name="Rectangle 7">
              <a:extLst>
                <a:ext uri="{FF2B5EF4-FFF2-40B4-BE49-F238E27FC236}">
                  <a16:creationId xmlns:a16="http://schemas.microsoft.com/office/drawing/2014/main" id="{F9F93BD6-3682-4D48-8E21-DAAFAA2363EA}"/>
                </a:ext>
              </a:extLst>
            </p:cNvPr>
            <p:cNvSpPr>
              <a:spLocks noChangeArrowheads="1"/>
            </p:cNvSpPr>
            <p:nvPr/>
          </p:nvSpPr>
          <p:spPr bwMode="auto">
            <a:xfrm>
              <a:off x="2869" y="2522"/>
              <a:ext cx="444" cy="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3662" tIns="49212" rIns="93662" bIns="49212">
              <a:spAutoFit/>
            </a:bodyPr>
            <a:lstStyle>
              <a:lvl1pPr defTabSz="977900" eaLnBrk="0" hangingPunct="0">
                <a:defRPr sz="2000" b="1">
                  <a:solidFill>
                    <a:schemeClr val="tx1"/>
                  </a:solidFill>
                  <a:latin typeface="Arial" panose="020B0604020202020204" pitchFamily="34" charset="0"/>
                </a:defRPr>
              </a:lvl1pPr>
              <a:lvl2pPr marL="742950" indent="-285750" defTabSz="977900" eaLnBrk="0" hangingPunct="0">
                <a:defRPr sz="2000" b="1">
                  <a:solidFill>
                    <a:schemeClr val="tx1"/>
                  </a:solidFill>
                  <a:latin typeface="Arial" panose="020B0604020202020204" pitchFamily="34" charset="0"/>
                </a:defRPr>
              </a:lvl2pPr>
              <a:lvl3pPr marL="1143000" indent="-228600" defTabSz="977900" eaLnBrk="0" hangingPunct="0">
                <a:defRPr sz="2000" b="1">
                  <a:solidFill>
                    <a:schemeClr val="tx1"/>
                  </a:solidFill>
                  <a:latin typeface="Arial" panose="020B0604020202020204" pitchFamily="34" charset="0"/>
                </a:defRPr>
              </a:lvl3pPr>
              <a:lvl4pPr marL="1600200" indent="-228600" defTabSz="977900" eaLnBrk="0" hangingPunct="0">
                <a:defRPr sz="2000" b="1">
                  <a:solidFill>
                    <a:schemeClr val="tx1"/>
                  </a:solidFill>
                  <a:latin typeface="Arial" panose="020B0604020202020204" pitchFamily="34" charset="0"/>
                </a:defRPr>
              </a:lvl4pPr>
              <a:lvl5pPr marL="2057400" indent="-228600" defTabSz="977900" eaLnBrk="0" hangingPunct="0">
                <a:defRPr sz="2000" b="1">
                  <a:solidFill>
                    <a:schemeClr val="tx1"/>
                  </a:solidFill>
                  <a:latin typeface="Arial" panose="020B0604020202020204" pitchFamily="34" charset="0"/>
                </a:defRPr>
              </a:lvl5pPr>
              <a:lvl6pPr marL="2514600" indent="-228600" defTabSz="977900"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977900"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977900"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977900"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200">
                  <a:solidFill>
                    <a:srgbClr val="FC0128"/>
                  </a:solidFill>
                </a:rPr>
                <a:t>Level 3</a:t>
              </a:r>
            </a:p>
          </p:txBody>
        </p:sp>
        <p:sp>
          <p:nvSpPr>
            <p:cNvPr id="13322" name="Rectangle 10">
              <a:extLst>
                <a:ext uri="{FF2B5EF4-FFF2-40B4-BE49-F238E27FC236}">
                  <a16:creationId xmlns:a16="http://schemas.microsoft.com/office/drawing/2014/main" id="{1D78F931-FBA4-4F00-9210-9F3E7F80EBB6}"/>
                </a:ext>
              </a:extLst>
            </p:cNvPr>
            <p:cNvSpPr>
              <a:spLocks noChangeArrowheads="1"/>
            </p:cNvSpPr>
            <p:nvPr/>
          </p:nvSpPr>
          <p:spPr bwMode="auto">
            <a:xfrm>
              <a:off x="765" y="1142"/>
              <a:ext cx="4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1</a:t>
              </a:r>
            </a:p>
          </p:txBody>
        </p:sp>
        <p:sp>
          <p:nvSpPr>
            <p:cNvPr id="13323" name="Rectangle 11">
              <a:extLst>
                <a:ext uri="{FF2B5EF4-FFF2-40B4-BE49-F238E27FC236}">
                  <a16:creationId xmlns:a16="http://schemas.microsoft.com/office/drawing/2014/main" id="{5E71E71E-B724-4E7D-A274-CF978FDAE5FD}"/>
                </a:ext>
              </a:extLst>
            </p:cNvPr>
            <p:cNvSpPr>
              <a:spLocks noChangeArrowheads="1"/>
            </p:cNvSpPr>
            <p:nvPr/>
          </p:nvSpPr>
          <p:spPr bwMode="auto">
            <a:xfrm>
              <a:off x="1380" y="1142"/>
              <a:ext cx="49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2…</a:t>
              </a:r>
            </a:p>
          </p:txBody>
        </p:sp>
        <p:sp>
          <p:nvSpPr>
            <p:cNvPr id="13324" name="Rectangle 12">
              <a:extLst>
                <a:ext uri="{FF2B5EF4-FFF2-40B4-BE49-F238E27FC236}">
                  <a16:creationId xmlns:a16="http://schemas.microsoft.com/office/drawing/2014/main" id="{D0E1E87B-7AFB-480B-B313-C9DB4D05469C}"/>
                </a:ext>
              </a:extLst>
            </p:cNvPr>
            <p:cNvSpPr>
              <a:spLocks noChangeArrowheads="1"/>
            </p:cNvSpPr>
            <p:nvPr/>
          </p:nvSpPr>
          <p:spPr bwMode="auto">
            <a:xfrm>
              <a:off x="2104" y="1142"/>
              <a:ext cx="40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Level 3</a:t>
              </a:r>
            </a:p>
          </p:txBody>
        </p:sp>
        <p:sp>
          <p:nvSpPr>
            <p:cNvPr id="13325" name="Rectangle 13">
              <a:extLst>
                <a:ext uri="{FF2B5EF4-FFF2-40B4-BE49-F238E27FC236}">
                  <a16:creationId xmlns:a16="http://schemas.microsoft.com/office/drawing/2014/main" id="{ED02575E-FB09-4C29-AD02-D056A7460D87}"/>
                </a:ext>
              </a:extLst>
            </p:cNvPr>
            <p:cNvSpPr>
              <a:spLocks noChangeArrowheads="1"/>
            </p:cNvSpPr>
            <p:nvPr/>
          </p:nvSpPr>
          <p:spPr bwMode="auto">
            <a:xfrm>
              <a:off x="117" y="1213"/>
              <a:ext cx="456" cy="2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Total</a:t>
              </a:r>
              <a:br>
                <a:rPr lang="en-US" altLang="en-US" sz="1100"/>
              </a:br>
              <a:r>
                <a:rPr lang="en-US" altLang="en-US" sz="1100"/>
                <a:t>Solution</a:t>
              </a:r>
            </a:p>
          </p:txBody>
        </p:sp>
        <p:sp>
          <p:nvSpPr>
            <p:cNvPr id="13326" name="Rectangle 14">
              <a:extLst>
                <a:ext uri="{FF2B5EF4-FFF2-40B4-BE49-F238E27FC236}">
                  <a16:creationId xmlns:a16="http://schemas.microsoft.com/office/drawing/2014/main" id="{4F45E1AE-C8AD-4559-9455-F1A760AF20D7}"/>
                </a:ext>
              </a:extLst>
            </p:cNvPr>
            <p:cNvSpPr>
              <a:spLocks noChangeArrowheads="1"/>
            </p:cNvSpPr>
            <p:nvPr/>
          </p:nvSpPr>
          <p:spPr bwMode="auto">
            <a:xfrm>
              <a:off x="775" y="1451"/>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1.0</a:t>
              </a:r>
            </a:p>
          </p:txBody>
        </p:sp>
        <p:sp>
          <p:nvSpPr>
            <p:cNvPr id="13327" name="Rectangle 15">
              <a:extLst>
                <a:ext uri="{FF2B5EF4-FFF2-40B4-BE49-F238E27FC236}">
                  <a16:creationId xmlns:a16="http://schemas.microsoft.com/office/drawing/2014/main" id="{367F7868-2A44-40E5-AD5D-7C05430088B9}"/>
                </a:ext>
              </a:extLst>
            </p:cNvPr>
            <p:cNvSpPr>
              <a:spLocks noChangeArrowheads="1"/>
            </p:cNvSpPr>
            <p:nvPr/>
          </p:nvSpPr>
          <p:spPr bwMode="auto">
            <a:xfrm>
              <a:off x="775" y="2153"/>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2.0</a:t>
              </a:r>
            </a:p>
          </p:txBody>
        </p:sp>
        <p:sp>
          <p:nvSpPr>
            <p:cNvPr id="13328" name="Rectangle 16">
              <a:extLst>
                <a:ext uri="{FF2B5EF4-FFF2-40B4-BE49-F238E27FC236}">
                  <a16:creationId xmlns:a16="http://schemas.microsoft.com/office/drawing/2014/main" id="{98C89060-33D2-440A-9253-1388E4FAE4FE}"/>
                </a:ext>
              </a:extLst>
            </p:cNvPr>
            <p:cNvSpPr>
              <a:spLocks noChangeArrowheads="1"/>
            </p:cNvSpPr>
            <p:nvPr/>
          </p:nvSpPr>
          <p:spPr bwMode="auto">
            <a:xfrm>
              <a:off x="775" y="2846"/>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3.0</a:t>
              </a:r>
            </a:p>
          </p:txBody>
        </p:sp>
        <p:sp>
          <p:nvSpPr>
            <p:cNvPr id="13329" name="Rectangle 17">
              <a:extLst>
                <a:ext uri="{FF2B5EF4-FFF2-40B4-BE49-F238E27FC236}">
                  <a16:creationId xmlns:a16="http://schemas.microsoft.com/office/drawing/2014/main" id="{FDBB24CA-A745-4317-97EC-D754F6572D28}"/>
                </a:ext>
              </a:extLst>
            </p:cNvPr>
            <p:cNvSpPr>
              <a:spLocks noChangeArrowheads="1"/>
            </p:cNvSpPr>
            <p:nvPr/>
          </p:nvSpPr>
          <p:spPr bwMode="auto">
            <a:xfrm>
              <a:off x="1390" y="2002"/>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2.1</a:t>
              </a:r>
            </a:p>
          </p:txBody>
        </p:sp>
        <p:sp>
          <p:nvSpPr>
            <p:cNvPr id="13330" name="Rectangle 18">
              <a:extLst>
                <a:ext uri="{FF2B5EF4-FFF2-40B4-BE49-F238E27FC236}">
                  <a16:creationId xmlns:a16="http://schemas.microsoft.com/office/drawing/2014/main" id="{DE96B3D3-357E-4888-9334-D26DB6BAD2A5}"/>
                </a:ext>
              </a:extLst>
            </p:cNvPr>
            <p:cNvSpPr>
              <a:spLocks noChangeArrowheads="1"/>
            </p:cNvSpPr>
            <p:nvPr/>
          </p:nvSpPr>
          <p:spPr bwMode="auto">
            <a:xfrm>
              <a:off x="1390" y="2153"/>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2.2</a:t>
              </a:r>
            </a:p>
          </p:txBody>
        </p:sp>
        <p:sp>
          <p:nvSpPr>
            <p:cNvPr id="13331" name="Rectangle 19">
              <a:extLst>
                <a:ext uri="{FF2B5EF4-FFF2-40B4-BE49-F238E27FC236}">
                  <a16:creationId xmlns:a16="http://schemas.microsoft.com/office/drawing/2014/main" id="{9C7C9DC7-74D3-4A55-B079-4E3249CDDB4E}"/>
                </a:ext>
              </a:extLst>
            </p:cNvPr>
            <p:cNvSpPr>
              <a:spLocks noChangeArrowheads="1"/>
            </p:cNvSpPr>
            <p:nvPr/>
          </p:nvSpPr>
          <p:spPr bwMode="auto">
            <a:xfrm>
              <a:off x="1390" y="2315"/>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a:t>
              </a:r>
            </a:p>
          </p:txBody>
        </p:sp>
        <p:sp>
          <p:nvSpPr>
            <p:cNvPr id="13332" name="Rectangle 20">
              <a:extLst>
                <a:ext uri="{FF2B5EF4-FFF2-40B4-BE49-F238E27FC236}">
                  <a16:creationId xmlns:a16="http://schemas.microsoft.com/office/drawing/2014/main" id="{8FA2E2D5-4EB6-462A-95FA-4D4884059088}"/>
                </a:ext>
              </a:extLst>
            </p:cNvPr>
            <p:cNvSpPr>
              <a:spLocks noChangeArrowheads="1"/>
            </p:cNvSpPr>
            <p:nvPr/>
          </p:nvSpPr>
          <p:spPr bwMode="auto">
            <a:xfrm>
              <a:off x="2121" y="2243"/>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2.3.1</a:t>
              </a:r>
            </a:p>
          </p:txBody>
        </p:sp>
        <p:sp>
          <p:nvSpPr>
            <p:cNvPr id="13333" name="Rectangle 21">
              <a:extLst>
                <a:ext uri="{FF2B5EF4-FFF2-40B4-BE49-F238E27FC236}">
                  <a16:creationId xmlns:a16="http://schemas.microsoft.com/office/drawing/2014/main" id="{46D52CDC-52C8-477A-9045-CE10C2479E24}"/>
                </a:ext>
              </a:extLst>
            </p:cNvPr>
            <p:cNvSpPr>
              <a:spLocks noChangeArrowheads="1"/>
            </p:cNvSpPr>
            <p:nvPr/>
          </p:nvSpPr>
          <p:spPr bwMode="auto">
            <a:xfrm>
              <a:off x="2121" y="2401"/>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2.3.2</a:t>
              </a:r>
            </a:p>
          </p:txBody>
        </p:sp>
        <p:sp>
          <p:nvSpPr>
            <p:cNvPr id="13334" name="Rectangle 22">
              <a:extLst>
                <a:ext uri="{FF2B5EF4-FFF2-40B4-BE49-F238E27FC236}">
                  <a16:creationId xmlns:a16="http://schemas.microsoft.com/office/drawing/2014/main" id="{26EED757-006A-4920-BDAF-6354CCBCBBA9}"/>
                </a:ext>
              </a:extLst>
            </p:cNvPr>
            <p:cNvSpPr>
              <a:spLocks noChangeArrowheads="1"/>
            </p:cNvSpPr>
            <p:nvPr/>
          </p:nvSpPr>
          <p:spPr bwMode="auto">
            <a:xfrm>
              <a:off x="1390" y="2855"/>
              <a:ext cx="446"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a:t>
              </a:r>
            </a:p>
          </p:txBody>
        </p:sp>
        <p:sp>
          <p:nvSpPr>
            <p:cNvPr id="13335" name="Rectangle 23">
              <a:extLst>
                <a:ext uri="{FF2B5EF4-FFF2-40B4-BE49-F238E27FC236}">
                  <a16:creationId xmlns:a16="http://schemas.microsoft.com/office/drawing/2014/main" id="{DE2DD607-0F92-43DF-A540-3F345B32BDC2}"/>
                </a:ext>
              </a:extLst>
            </p:cNvPr>
            <p:cNvSpPr>
              <a:spLocks noChangeArrowheads="1"/>
            </p:cNvSpPr>
            <p:nvPr/>
          </p:nvSpPr>
          <p:spPr bwMode="auto">
            <a:xfrm>
              <a:off x="2121" y="2618"/>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3.1.1</a:t>
              </a:r>
            </a:p>
          </p:txBody>
        </p:sp>
        <p:sp>
          <p:nvSpPr>
            <p:cNvPr id="13336" name="Rectangle 24">
              <a:extLst>
                <a:ext uri="{FF2B5EF4-FFF2-40B4-BE49-F238E27FC236}">
                  <a16:creationId xmlns:a16="http://schemas.microsoft.com/office/drawing/2014/main" id="{09DE7164-A6B8-40BF-BEAA-9077190631A7}"/>
                </a:ext>
              </a:extLst>
            </p:cNvPr>
            <p:cNvSpPr>
              <a:spLocks noChangeArrowheads="1"/>
            </p:cNvSpPr>
            <p:nvPr/>
          </p:nvSpPr>
          <p:spPr bwMode="auto">
            <a:xfrm>
              <a:off x="2121" y="2780"/>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3.1.2</a:t>
              </a:r>
            </a:p>
          </p:txBody>
        </p:sp>
        <p:sp>
          <p:nvSpPr>
            <p:cNvPr id="13337" name="Rectangle 25">
              <a:extLst>
                <a:ext uri="{FF2B5EF4-FFF2-40B4-BE49-F238E27FC236}">
                  <a16:creationId xmlns:a16="http://schemas.microsoft.com/office/drawing/2014/main" id="{112FEC96-9DF0-4A20-B2F0-3B1DB71DB055}"/>
                </a:ext>
              </a:extLst>
            </p:cNvPr>
            <p:cNvSpPr>
              <a:spLocks noChangeArrowheads="1"/>
            </p:cNvSpPr>
            <p:nvPr/>
          </p:nvSpPr>
          <p:spPr bwMode="auto">
            <a:xfrm>
              <a:off x="2121" y="2942"/>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3.1.3</a:t>
              </a:r>
            </a:p>
          </p:txBody>
        </p:sp>
        <p:sp>
          <p:nvSpPr>
            <p:cNvPr id="13338" name="Rectangle 26">
              <a:extLst>
                <a:ext uri="{FF2B5EF4-FFF2-40B4-BE49-F238E27FC236}">
                  <a16:creationId xmlns:a16="http://schemas.microsoft.com/office/drawing/2014/main" id="{E560EA21-F922-4970-8391-452CB132664C}"/>
                </a:ext>
              </a:extLst>
            </p:cNvPr>
            <p:cNvSpPr>
              <a:spLocks noChangeArrowheads="1"/>
            </p:cNvSpPr>
            <p:nvPr/>
          </p:nvSpPr>
          <p:spPr bwMode="auto">
            <a:xfrm>
              <a:off x="2121" y="3104"/>
              <a:ext cx="520"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gn="ctr">
                <a:lnSpc>
                  <a:spcPct val="90000"/>
                </a:lnSpc>
              </a:pPr>
              <a:r>
                <a:rPr lang="en-US" altLang="en-US" sz="1100"/>
                <a:t>Reqt 3.1.4</a:t>
              </a:r>
            </a:p>
          </p:txBody>
        </p:sp>
        <p:sp>
          <p:nvSpPr>
            <p:cNvPr id="13339" name="Line 27">
              <a:extLst>
                <a:ext uri="{FF2B5EF4-FFF2-40B4-BE49-F238E27FC236}">
                  <a16:creationId xmlns:a16="http://schemas.microsoft.com/office/drawing/2014/main" id="{3372A896-D533-4206-AC35-DC703AAFD630}"/>
                </a:ext>
              </a:extLst>
            </p:cNvPr>
            <p:cNvSpPr>
              <a:spLocks noChangeShapeType="1"/>
            </p:cNvSpPr>
            <p:nvPr/>
          </p:nvSpPr>
          <p:spPr bwMode="auto">
            <a:xfrm>
              <a:off x="624" y="1314"/>
              <a:ext cx="0" cy="1764"/>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0" name="Line 28">
              <a:extLst>
                <a:ext uri="{FF2B5EF4-FFF2-40B4-BE49-F238E27FC236}">
                  <a16:creationId xmlns:a16="http://schemas.microsoft.com/office/drawing/2014/main" id="{60C11242-1F59-46E7-B998-FC950BB9CE5C}"/>
                </a:ext>
              </a:extLst>
            </p:cNvPr>
            <p:cNvSpPr>
              <a:spLocks noChangeShapeType="1"/>
            </p:cNvSpPr>
            <p:nvPr/>
          </p:nvSpPr>
          <p:spPr bwMode="auto">
            <a:xfrm>
              <a:off x="628" y="1526"/>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1" name="Line 29">
              <a:extLst>
                <a:ext uri="{FF2B5EF4-FFF2-40B4-BE49-F238E27FC236}">
                  <a16:creationId xmlns:a16="http://schemas.microsoft.com/office/drawing/2014/main" id="{85B715BA-7D9C-4ADE-A97F-AF7FE857D7C1}"/>
                </a:ext>
              </a:extLst>
            </p:cNvPr>
            <p:cNvSpPr>
              <a:spLocks noChangeShapeType="1"/>
            </p:cNvSpPr>
            <p:nvPr/>
          </p:nvSpPr>
          <p:spPr bwMode="auto">
            <a:xfrm>
              <a:off x="541" y="1310"/>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2" name="Line 30">
              <a:extLst>
                <a:ext uri="{FF2B5EF4-FFF2-40B4-BE49-F238E27FC236}">
                  <a16:creationId xmlns:a16="http://schemas.microsoft.com/office/drawing/2014/main" id="{5365563F-3F39-4D78-94B9-DDB879F9626A}"/>
                </a:ext>
              </a:extLst>
            </p:cNvPr>
            <p:cNvSpPr>
              <a:spLocks noChangeShapeType="1"/>
            </p:cNvSpPr>
            <p:nvPr/>
          </p:nvSpPr>
          <p:spPr bwMode="auto">
            <a:xfrm>
              <a:off x="628" y="2218"/>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3" name="Line 31">
              <a:extLst>
                <a:ext uri="{FF2B5EF4-FFF2-40B4-BE49-F238E27FC236}">
                  <a16:creationId xmlns:a16="http://schemas.microsoft.com/office/drawing/2014/main" id="{A480064D-8498-43E6-97A6-D77B93A15A0A}"/>
                </a:ext>
              </a:extLst>
            </p:cNvPr>
            <p:cNvSpPr>
              <a:spLocks noChangeShapeType="1"/>
            </p:cNvSpPr>
            <p:nvPr/>
          </p:nvSpPr>
          <p:spPr bwMode="auto">
            <a:xfrm>
              <a:off x="628" y="2909"/>
              <a:ext cx="121"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4" name="Line 32">
              <a:extLst>
                <a:ext uri="{FF2B5EF4-FFF2-40B4-BE49-F238E27FC236}">
                  <a16:creationId xmlns:a16="http://schemas.microsoft.com/office/drawing/2014/main" id="{8083056E-A9BD-43F0-ACAA-1D0E501441B4}"/>
                </a:ext>
              </a:extLst>
            </p:cNvPr>
            <p:cNvSpPr>
              <a:spLocks noChangeShapeType="1"/>
            </p:cNvSpPr>
            <p:nvPr/>
          </p:nvSpPr>
          <p:spPr bwMode="auto">
            <a:xfrm>
              <a:off x="1319" y="2045"/>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5" name="Line 33">
              <a:extLst>
                <a:ext uri="{FF2B5EF4-FFF2-40B4-BE49-F238E27FC236}">
                  <a16:creationId xmlns:a16="http://schemas.microsoft.com/office/drawing/2014/main" id="{5E98DCEF-80EB-49E8-BB94-0989D4105DAF}"/>
                </a:ext>
              </a:extLst>
            </p:cNvPr>
            <p:cNvSpPr>
              <a:spLocks noChangeShapeType="1"/>
            </p:cNvSpPr>
            <p:nvPr/>
          </p:nvSpPr>
          <p:spPr bwMode="auto">
            <a:xfrm>
              <a:off x="1233" y="2927"/>
              <a:ext cx="1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6" name="Rectangle 34">
              <a:extLst>
                <a:ext uri="{FF2B5EF4-FFF2-40B4-BE49-F238E27FC236}">
                  <a16:creationId xmlns:a16="http://schemas.microsoft.com/office/drawing/2014/main" id="{9D534D24-4BEC-4372-BCFB-97C22CC8F8A0}"/>
                </a:ext>
              </a:extLst>
            </p:cNvPr>
            <p:cNvSpPr>
              <a:spLocks noChangeArrowheads="1"/>
            </p:cNvSpPr>
            <p:nvPr/>
          </p:nvSpPr>
          <p:spPr bwMode="auto">
            <a:xfrm>
              <a:off x="1846" y="2304"/>
              <a:ext cx="19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b="0"/>
                <a:t>…</a:t>
              </a:r>
            </a:p>
          </p:txBody>
        </p:sp>
        <p:sp>
          <p:nvSpPr>
            <p:cNvPr id="13347" name="Rectangle 35">
              <a:extLst>
                <a:ext uri="{FF2B5EF4-FFF2-40B4-BE49-F238E27FC236}">
                  <a16:creationId xmlns:a16="http://schemas.microsoft.com/office/drawing/2014/main" id="{AE0EBD9A-609D-4E87-8BA5-7BED22C26C77}"/>
                </a:ext>
              </a:extLst>
            </p:cNvPr>
            <p:cNvSpPr>
              <a:spLocks noChangeArrowheads="1"/>
            </p:cNvSpPr>
            <p:nvPr/>
          </p:nvSpPr>
          <p:spPr bwMode="auto">
            <a:xfrm>
              <a:off x="1845" y="2824"/>
              <a:ext cx="181"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b="0"/>
                <a:t>…</a:t>
              </a:r>
            </a:p>
          </p:txBody>
        </p:sp>
        <p:sp>
          <p:nvSpPr>
            <p:cNvPr id="13348" name="Line 36">
              <a:extLst>
                <a:ext uri="{FF2B5EF4-FFF2-40B4-BE49-F238E27FC236}">
                  <a16:creationId xmlns:a16="http://schemas.microsoft.com/office/drawing/2014/main" id="{27CE749A-FC5A-4311-A62B-1B053CC1309E}"/>
                </a:ext>
              </a:extLst>
            </p:cNvPr>
            <p:cNvSpPr>
              <a:spLocks noChangeShapeType="1"/>
            </p:cNvSpPr>
            <p:nvPr/>
          </p:nvSpPr>
          <p:spPr bwMode="auto">
            <a:xfrm>
              <a:off x="1319" y="2390"/>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49" name="Line 37">
              <a:extLst>
                <a:ext uri="{FF2B5EF4-FFF2-40B4-BE49-F238E27FC236}">
                  <a16:creationId xmlns:a16="http://schemas.microsoft.com/office/drawing/2014/main" id="{B1B1C1FD-7562-462C-A5BC-73C128751D29}"/>
                </a:ext>
              </a:extLst>
            </p:cNvPr>
            <p:cNvSpPr>
              <a:spLocks noChangeShapeType="1"/>
            </p:cNvSpPr>
            <p:nvPr/>
          </p:nvSpPr>
          <p:spPr bwMode="auto">
            <a:xfrm>
              <a:off x="1233" y="2218"/>
              <a:ext cx="16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0" name="Line 38">
              <a:extLst>
                <a:ext uri="{FF2B5EF4-FFF2-40B4-BE49-F238E27FC236}">
                  <a16:creationId xmlns:a16="http://schemas.microsoft.com/office/drawing/2014/main" id="{FF3787C0-7347-45E2-A4AB-E6706B87BE2D}"/>
                </a:ext>
              </a:extLst>
            </p:cNvPr>
            <p:cNvSpPr>
              <a:spLocks noChangeShapeType="1"/>
            </p:cNvSpPr>
            <p:nvPr/>
          </p:nvSpPr>
          <p:spPr bwMode="auto">
            <a:xfrm>
              <a:off x="1315" y="2049"/>
              <a:ext cx="0" cy="33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1" name="Line 39">
              <a:extLst>
                <a:ext uri="{FF2B5EF4-FFF2-40B4-BE49-F238E27FC236}">
                  <a16:creationId xmlns:a16="http://schemas.microsoft.com/office/drawing/2014/main" id="{E5C577FE-FC8F-4A34-B5F8-EA3E414019F8}"/>
                </a:ext>
              </a:extLst>
            </p:cNvPr>
            <p:cNvSpPr>
              <a:spLocks noChangeShapeType="1"/>
            </p:cNvSpPr>
            <p:nvPr/>
          </p:nvSpPr>
          <p:spPr bwMode="auto">
            <a:xfrm>
              <a:off x="2050" y="2308"/>
              <a:ext cx="0" cy="165"/>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2" name="Line 40">
              <a:extLst>
                <a:ext uri="{FF2B5EF4-FFF2-40B4-BE49-F238E27FC236}">
                  <a16:creationId xmlns:a16="http://schemas.microsoft.com/office/drawing/2014/main" id="{7D6F6BEB-3B2C-4F05-9D84-7FE8916BABC3}"/>
                </a:ext>
              </a:extLst>
            </p:cNvPr>
            <p:cNvSpPr>
              <a:spLocks noChangeShapeType="1"/>
            </p:cNvSpPr>
            <p:nvPr/>
          </p:nvSpPr>
          <p:spPr bwMode="auto">
            <a:xfrm>
              <a:off x="2054" y="2477"/>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3" name="Line 41">
              <a:extLst>
                <a:ext uri="{FF2B5EF4-FFF2-40B4-BE49-F238E27FC236}">
                  <a16:creationId xmlns:a16="http://schemas.microsoft.com/office/drawing/2014/main" id="{699BE027-2C98-4A7F-92B0-4BF0A8CBA2CB}"/>
                </a:ext>
              </a:extLst>
            </p:cNvPr>
            <p:cNvSpPr>
              <a:spLocks noChangeShapeType="1"/>
            </p:cNvSpPr>
            <p:nvPr/>
          </p:nvSpPr>
          <p:spPr bwMode="auto">
            <a:xfrm>
              <a:off x="2054" y="2304"/>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4" name="Line 42">
              <a:extLst>
                <a:ext uri="{FF2B5EF4-FFF2-40B4-BE49-F238E27FC236}">
                  <a16:creationId xmlns:a16="http://schemas.microsoft.com/office/drawing/2014/main" id="{BD597C67-EAE7-4582-930C-439670A9EE1A}"/>
                </a:ext>
              </a:extLst>
            </p:cNvPr>
            <p:cNvSpPr>
              <a:spLocks noChangeShapeType="1"/>
            </p:cNvSpPr>
            <p:nvPr/>
          </p:nvSpPr>
          <p:spPr bwMode="auto">
            <a:xfrm>
              <a:off x="2050" y="2697"/>
              <a:ext cx="0" cy="467"/>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5" name="Line 43">
              <a:extLst>
                <a:ext uri="{FF2B5EF4-FFF2-40B4-BE49-F238E27FC236}">
                  <a16:creationId xmlns:a16="http://schemas.microsoft.com/office/drawing/2014/main" id="{D73DB02B-9AAA-4E12-9190-367799584206}"/>
                </a:ext>
              </a:extLst>
            </p:cNvPr>
            <p:cNvSpPr>
              <a:spLocks noChangeShapeType="1"/>
            </p:cNvSpPr>
            <p:nvPr/>
          </p:nvSpPr>
          <p:spPr bwMode="auto">
            <a:xfrm>
              <a:off x="2054" y="2693"/>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6" name="Line 44">
              <a:extLst>
                <a:ext uri="{FF2B5EF4-FFF2-40B4-BE49-F238E27FC236}">
                  <a16:creationId xmlns:a16="http://schemas.microsoft.com/office/drawing/2014/main" id="{56EF239F-9E40-4742-B026-CCB15B7345A0}"/>
                </a:ext>
              </a:extLst>
            </p:cNvPr>
            <p:cNvSpPr>
              <a:spLocks noChangeShapeType="1"/>
            </p:cNvSpPr>
            <p:nvPr/>
          </p:nvSpPr>
          <p:spPr bwMode="auto">
            <a:xfrm>
              <a:off x="2054" y="2823"/>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7" name="Line 45">
              <a:extLst>
                <a:ext uri="{FF2B5EF4-FFF2-40B4-BE49-F238E27FC236}">
                  <a16:creationId xmlns:a16="http://schemas.microsoft.com/office/drawing/2014/main" id="{9A059595-A04C-4038-8FE8-C75AC301CDA0}"/>
                </a:ext>
              </a:extLst>
            </p:cNvPr>
            <p:cNvSpPr>
              <a:spLocks noChangeShapeType="1"/>
            </p:cNvSpPr>
            <p:nvPr/>
          </p:nvSpPr>
          <p:spPr bwMode="auto">
            <a:xfrm>
              <a:off x="2054" y="2995"/>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8" name="Line 46">
              <a:extLst>
                <a:ext uri="{FF2B5EF4-FFF2-40B4-BE49-F238E27FC236}">
                  <a16:creationId xmlns:a16="http://schemas.microsoft.com/office/drawing/2014/main" id="{9B6702CF-F31D-4128-A27F-6C14E262F8FE}"/>
                </a:ext>
              </a:extLst>
            </p:cNvPr>
            <p:cNvSpPr>
              <a:spLocks noChangeShapeType="1"/>
            </p:cNvSpPr>
            <p:nvPr/>
          </p:nvSpPr>
          <p:spPr bwMode="auto">
            <a:xfrm>
              <a:off x="2054" y="3168"/>
              <a:ext cx="78"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59" name="Line 47">
              <a:extLst>
                <a:ext uri="{FF2B5EF4-FFF2-40B4-BE49-F238E27FC236}">
                  <a16:creationId xmlns:a16="http://schemas.microsoft.com/office/drawing/2014/main" id="{ACF3F101-3ABD-43EF-8209-16675ADDFE6B}"/>
                </a:ext>
              </a:extLst>
            </p:cNvPr>
            <p:cNvSpPr>
              <a:spLocks noChangeShapeType="1"/>
            </p:cNvSpPr>
            <p:nvPr/>
          </p:nvSpPr>
          <p:spPr bwMode="auto">
            <a:xfrm>
              <a:off x="1838" y="2909"/>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0" name="Line 48">
              <a:extLst>
                <a:ext uri="{FF2B5EF4-FFF2-40B4-BE49-F238E27FC236}">
                  <a16:creationId xmlns:a16="http://schemas.microsoft.com/office/drawing/2014/main" id="{18782546-B645-4F6E-AC1E-BE0559A90D2C}"/>
                </a:ext>
              </a:extLst>
            </p:cNvPr>
            <p:cNvSpPr>
              <a:spLocks noChangeShapeType="1"/>
            </p:cNvSpPr>
            <p:nvPr/>
          </p:nvSpPr>
          <p:spPr bwMode="auto">
            <a:xfrm>
              <a:off x="2011" y="2909"/>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1" name="Line 49">
              <a:extLst>
                <a:ext uri="{FF2B5EF4-FFF2-40B4-BE49-F238E27FC236}">
                  <a16:creationId xmlns:a16="http://schemas.microsoft.com/office/drawing/2014/main" id="{E2097D15-571B-4E24-B542-6C2B07684CE3}"/>
                </a:ext>
              </a:extLst>
            </p:cNvPr>
            <p:cNvSpPr>
              <a:spLocks noChangeShapeType="1"/>
            </p:cNvSpPr>
            <p:nvPr/>
          </p:nvSpPr>
          <p:spPr bwMode="auto">
            <a:xfrm>
              <a:off x="1838" y="2390"/>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2" name="Line 50">
              <a:extLst>
                <a:ext uri="{FF2B5EF4-FFF2-40B4-BE49-F238E27FC236}">
                  <a16:creationId xmlns:a16="http://schemas.microsoft.com/office/drawing/2014/main" id="{B0632FEA-EE26-4915-8454-4D32FC1C94BD}"/>
                </a:ext>
              </a:extLst>
            </p:cNvPr>
            <p:cNvSpPr>
              <a:spLocks noChangeShapeType="1"/>
            </p:cNvSpPr>
            <p:nvPr/>
          </p:nvSpPr>
          <p:spPr bwMode="auto">
            <a:xfrm>
              <a:off x="2011" y="2390"/>
              <a:ext cx="35"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3" name="Line 79">
              <a:extLst>
                <a:ext uri="{FF2B5EF4-FFF2-40B4-BE49-F238E27FC236}">
                  <a16:creationId xmlns:a16="http://schemas.microsoft.com/office/drawing/2014/main" id="{E77C7393-432F-44B7-B511-ABFF870A9C4A}"/>
                </a:ext>
              </a:extLst>
            </p:cNvPr>
            <p:cNvSpPr>
              <a:spLocks noChangeShapeType="1"/>
            </p:cNvSpPr>
            <p:nvPr/>
          </p:nvSpPr>
          <p:spPr bwMode="auto">
            <a:xfrm>
              <a:off x="1300" y="3125"/>
              <a:ext cx="79" cy="0"/>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4" name="Line 80">
              <a:extLst>
                <a:ext uri="{FF2B5EF4-FFF2-40B4-BE49-F238E27FC236}">
                  <a16:creationId xmlns:a16="http://schemas.microsoft.com/office/drawing/2014/main" id="{D01EF33A-7BC8-43D5-8460-FB03E094A1A8}"/>
                </a:ext>
              </a:extLst>
            </p:cNvPr>
            <p:cNvSpPr>
              <a:spLocks noChangeShapeType="1"/>
            </p:cNvSpPr>
            <p:nvPr/>
          </p:nvSpPr>
          <p:spPr bwMode="auto">
            <a:xfrm>
              <a:off x="1296" y="2928"/>
              <a:ext cx="0" cy="193"/>
            </a:xfrm>
            <a:prstGeom prst="line">
              <a:avLst/>
            </a:prstGeom>
            <a:noFill/>
            <a:ln w="12700">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US"/>
            </a:p>
          </p:txBody>
        </p:sp>
        <p:sp>
          <p:nvSpPr>
            <p:cNvPr id="13365" name="Rectangle 81">
              <a:extLst>
                <a:ext uri="{FF2B5EF4-FFF2-40B4-BE49-F238E27FC236}">
                  <a16:creationId xmlns:a16="http://schemas.microsoft.com/office/drawing/2014/main" id="{9242AE48-4DAB-4F9D-A628-608799159DEE}"/>
                </a:ext>
              </a:extLst>
            </p:cNvPr>
            <p:cNvSpPr>
              <a:spLocks noChangeArrowheads="1"/>
            </p:cNvSpPr>
            <p:nvPr/>
          </p:nvSpPr>
          <p:spPr bwMode="auto">
            <a:xfrm>
              <a:off x="1392" y="3036"/>
              <a:ext cx="192" cy="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82550" tIns="41275" rIns="82550" bIns="41275">
              <a:spAutoFit/>
            </a:bodyPr>
            <a:lstStyle>
              <a:lvl1pPr defTabSz="739775" eaLnBrk="0" hangingPunct="0">
                <a:defRPr sz="2000" b="1">
                  <a:solidFill>
                    <a:schemeClr val="tx1"/>
                  </a:solidFill>
                  <a:latin typeface="Arial" panose="020B0604020202020204" pitchFamily="34" charset="0"/>
                </a:defRPr>
              </a:lvl1pPr>
              <a:lvl2pPr marL="742950" indent="-285750" defTabSz="739775" eaLnBrk="0" hangingPunct="0">
                <a:defRPr sz="2000" b="1">
                  <a:solidFill>
                    <a:schemeClr val="tx1"/>
                  </a:solidFill>
                  <a:latin typeface="Arial" panose="020B0604020202020204" pitchFamily="34" charset="0"/>
                </a:defRPr>
              </a:lvl2pPr>
              <a:lvl3pPr marL="1143000" indent="-228600" defTabSz="739775" eaLnBrk="0" hangingPunct="0">
                <a:defRPr sz="2000" b="1">
                  <a:solidFill>
                    <a:schemeClr val="tx1"/>
                  </a:solidFill>
                  <a:latin typeface="Arial" panose="020B0604020202020204" pitchFamily="34" charset="0"/>
                </a:defRPr>
              </a:lvl3pPr>
              <a:lvl4pPr marL="1600200" indent="-228600" defTabSz="739775" eaLnBrk="0" hangingPunct="0">
                <a:defRPr sz="2000" b="1">
                  <a:solidFill>
                    <a:schemeClr val="tx1"/>
                  </a:solidFill>
                  <a:latin typeface="Arial" panose="020B0604020202020204" pitchFamily="34" charset="0"/>
                </a:defRPr>
              </a:lvl4pPr>
              <a:lvl5pPr marL="2057400" indent="-228600" defTabSz="739775" eaLnBrk="0" hangingPunct="0">
                <a:defRPr sz="2000" b="1">
                  <a:solidFill>
                    <a:schemeClr val="tx1"/>
                  </a:solidFill>
                  <a:latin typeface="Arial" panose="020B0604020202020204" pitchFamily="34" charset="0"/>
                </a:defRPr>
              </a:lvl5pPr>
              <a:lvl6pPr marL="2514600" indent="-228600" defTabSz="739775" eaLnBrk="0" fontAlgn="base" hangingPunct="0">
                <a:spcBef>
                  <a:spcPct val="0"/>
                </a:spcBef>
                <a:spcAft>
                  <a:spcPct val="0"/>
                </a:spcAft>
                <a:defRPr sz="2000" b="1">
                  <a:solidFill>
                    <a:schemeClr val="tx1"/>
                  </a:solidFill>
                  <a:latin typeface="Arial" panose="020B0604020202020204" pitchFamily="34" charset="0"/>
                </a:defRPr>
              </a:lvl6pPr>
              <a:lvl7pPr marL="2971800" indent="-228600" defTabSz="739775" eaLnBrk="0" fontAlgn="base" hangingPunct="0">
                <a:spcBef>
                  <a:spcPct val="0"/>
                </a:spcBef>
                <a:spcAft>
                  <a:spcPct val="0"/>
                </a:spcAft>
                <a:defRPr sz="2000" b="1">
                  <a:solidFill>
                    <a:schemeClr val="tx1"/>
                  </a:solidFill>
                  <a:latin typeface="Arial" panose="020B0604020202020204" pitchFamily="34" charset="0"/>
                </a:defRPr>
              </a:lvl7pPr>
              <a:lvl8pPr marL="3429000" indent="-228600" defTabSz="739775" eaLnBrk="0" fontAlgn="base" hangingPunct="0">
                <a:spcBef>
                  <a:spcPct val="0"/>
                </a:spcBef>
                <a:spcAft>
                  <a:spcPct val="0"/>
                </a:spcAft>
                <a:defRPr sz="2000" b="1">
                  <a:solidFill>
                    <a:schemeClr val="tx1"/>
                  </a:solidFill>
                  <a:latin typeface="Arial" panose="020B0604020202020204" pitchFamily="34" charset="0"/>
                </a:defRPr>
              </a:lvl8pPr>
              <a:lvl9pPr marL="3886200" indent="-228600" defTabSz="739775" eaLnBrk="0" fontAlgn="base" hangingPunct="0">
                <a:spcBef>
                  <a:spcPct val="0"/>
                </a:spcBef>
                <a:spcAft>
                  <a:spcPct val="0"/>
                </a:spcAft>
                <a:defRPr sz="2000" b="1">
                  <a:solidFill>
                    <a:schemeClr val="tx1"/>
                  </a:solidFill>
                  <a:latin typeface="Arial" panose="020B0604020202020204" pitchFamily="34" charset="0"/>
                </a:defRPr>
              </a:lvl9pPr>
            </a:lstStyle>
            <a:p>
              <a:pPr>
                <a:lnSpc>
                  <a:spcPct val="90000"/>
                </a:lnSpc>
              </a:pPr>
              <a:r>
                <a:rPr lang="en-US" altLang="en-US" sz="1100"/>
                <a:t>…</a:t>
              </a:r>
            </a:p>
          </p:txBody>
        </p:sp>
        <p:graphicFrame>
          <p:nvGraphicFramePr>
            <p:cNvPr id="81" name="Diagram 80">
              <a:extLst>
                <a:ext uri="{FF2B5EF4-FFF2-40B4-BE49-F238E27FC236}">
                  <a16:creationId xmlns:a16="http://schemas.microsoft.com/office/drawing/2014/main" id="{A74CB6DD-FE7B-4A1C-A253-1216D94D0771}"/>
                </a:ext>
              </a:extLst>
            </p:cNvPr>
            <p:cNvGraphicFramePr/>
            <p:nvPr/>
          </p:nvGraphicFramePr>
          <p:xfrm>
            <a:off x="3456" y="1152"/>
            <a:ext cx="2016" cy="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sp>
        <p:nvSpPr>
          <p:cNvPr id="13317" name="Rectangle 53">
            <a:extLst>
              <a:ext uri="{FF2B5EF4-FFF2-40B4-BE49-F238E27FC236}">
                <a16:creationId xmlns:a16="http://schemas.microsoft.com/office/drawing/2014/main" id="{D6D276BA-7397-44BA-9FA9-5A4DD8F2333E}"/>
              </a:ext>
            </a:extLst>
          </p:cNvPr>
          <p:cNvSpPr>
            <a:spLocks noChangeArrowheads="1"/>
          </p:cNvSpPr>
          <p:nvPr/>
        </p:nvSpPr>
        <p:spPr bwMode="auto">
          <a:xfrm>
            <a:off x="828675" y="849313"/>
            <a:ext cx="7994650" cy="1752600"/>
          </a:xfrm>
          <a:prstGeom prst="rect">
            <a:avLst/>
          </a:prstGeom>
          <a:noFill/>
          <a:ln>
            <a:noFill/>
          </a:ln>
          <a:effectLst/>
          <a:extLst>
            <a:ext uri="{909E8E84-426E-40DD-AFC4-6F175D3DCCD1}">
              <a14:hiddenFill xmlns:a14="http://schemas.microsoft.com/office/drawing/2010/main">
                <a:solidFill>
                  <a:srgbClr val="CCFFCC"/>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225425" indent="-225425" eaLnBrk="0" hangingPunct="0">
              <a:defRPr sz="2000" b="1">
                <a:solidFill>
                  <a:schemeClr val="tx1"/>
                </a:solidFill>
                <a:latin typeface="Arial" panose="020B0604020202020204" pitchFamily="34" charset="0"/>
              </a:defRPr>
            </a:lvl1pPr>
            <a:lvl2pPr marL="742950" indent="-285750" eaLnBrk="0" hangingPunct="0">
              <a:defRPr sz="2000" b="1">
                <a:solidFill>
                  <a:schemeClr val="tx1"/>
                </a:solidFill>
                <a:latin typeface="Arial" panose="020B0604020202020204" pitchFamily="34" charset="0"/>
              </a:defRPr>
            </a:lvl2pPr>
            <a:lvl3pPr marL="1143000" indent="-228600" eaLnBrk="0" hangingPunct="0">
              <a:defRPr sz="2000" b="1">
                <a:solidFill>
                  <a:schemeClr val="tx1"/>
                </a:solidFill>
                <a:latin typeface="Arial" panose="020B0604020202020204" pitchFamily="34" charset="0"/>
              </a:defRPr>
            </a:lvl3pPr>
            <a:lvl4pPr marL="1600200" indent="-228600" eaLnBrk="0" hangingPunct="0">
              <a:defRPr sz="2000" b="1">
                <a:solidFill>
                  <a:schemeClr val="tx1"/>
                </a:solidFill>
                <a:latin typeface="Arial" panose="020B0604020202020204" pitchFamily="34" charset="0"/>
              </a:defRPr>
            </a:lvl4pPr>
            <a:lvl5pPr marL="2057400" indent="-228600" eaLnBrk="0" hangingPunct="0">
              <a:defRPr sz="2000" b="1">
                <a:solidFill>
                  <a:schemeClr val="tx1"/>
                </a:solidFill>
                <a:latin typeface="Arial" panose="020B0604020202020204" pitchFamily="34" charset="0"/>
              </a:defRPr>
            </a:lvl5pPr>
            <a:lvl6pPr marL="2514600" indent="-228600" eaLnBrk="0" fontAlgn="base" hangingPunct="0">
              <a:spcBef>
                <a:spcPct val="0"/>
              </a:spcBef>
              <a:spcAft>
                <a:spcPct val="0"/>
              </a:spcAft>
              <a:defRPr sz="2000" b="1">
                <a:solidFill>
                  <a:schemeClr val="tx1"/>
                </a:solidFill>
                <a:latin typeface="Arial" panose="020B0604020202020204" pitchFamily="34" charset="0"/>
              </a:defRPr>
            </a:lvl6pPr>
            <a:lvl7pPr marL="2971800" indent="-228600" eaLnBrk="0" fontAlgn="base" hangingPunct="0">
              <a:spcBef>
                <a:spcPct val="0"/>
              </a:spcBef>
              <a:spcAft>
                <a:spcPct val="0"/>
              </a:spcAft>
              <a:defRPr sz="2000" b="1">
                <a:solidFill>
                  <a:schemeClr val="tx1"/>
                </a:solidFill>
                <a:latin typeface="Arial" panose="020B0604020202020204" pitchFamily="34" charset="0"/>
              </a:defRPr>
            </a:lvl7pPr>
            <a:lvl8pPr marL="3429000" indent="-228600" eaLnBrk="0" fontAlgn="base" hangingPunct="0">
              <a:spcBef>
                <a:spcPct val="0"/>
              </a:spcBef>
              <a:spcAft>
                <a:spcPct val="0"/>
              </a:spcAft>
              <a:defRPr sz="2000" b="1">
                <a:solidFill>
                  <a:schemeClr val="tx1"/>
                </a:solidFill>
                <a:latin typeface="Arial" panose="020B0604020202020204" pitchFamily="34" charset="0"/>
              </a:defRPr>
            </a:lvl8pPr>
            <a:lvl9pPr marL="3886200" indent="-228600" eaLnBrk="0" fontAlgn="base" hangingPunct="0">
              <a:spcBef>
                <a:spcPct val="0"/>
              </a:spcBef>
              <a:spcAft>
                <a:spcPct val="0"/>
              </a:spcAft>
              <a:defRPr sz="2000" b="1">
                <a:solidFill>
                  <a:schemeClr val="tx1"/>
                </a:solidFill>
                <a:latin typeface="Arial" panose="020B0604020202020204" pitchFamily="34" charset="0"/>
              </a:defRPr>
            </a:lvl9pPr>
          </a:lstStyle>
          <a:p>
            <a:pPr eaLnBrk="1" hangingPunct="1">
              <a:spcBef>
                <a:spcPct val="20000"/>
              </a:spcBef>
              <a:buClr>
                <a:srgbClr val="CC0000"/>
              </a:buClr>
              <a:buFont typeface="Symbol" panose="05050102010706020507" pitchFamily="18" charset="2"/>
              <a:buChar char=""/>
            </a:pPr>
            <a:r>
              <a:rPr lang="en-US" altLang="en-US" b="0"/>
              <a:t>Once mission level requirements have been decomposed to lower levels, traceability identifies the relationship between requirements.</a:t>
            </a:r>
          </a:p>
          <a:p>
            <a:pPr eaLnBrk="1" hangingPunct="1">
              <a:spcBef>
                <a:spcPct val="45000"/>
              </a:spcBef>
              <a:buClr>
                <a:srgbClr val="CC0000"/>
              </a:buClr>
              <a:buFont typeface="Symbol" panose="05050102010706020507" pitchFamily="18" charset="2"/>
              <a:buChar char=""/>
            </a:pPr>
            <a:r>
              <a:rPr lang="en-US" altLang="en-US" b="0"/>
              <a:t>Knowing the source and dependencies between requirements is valuable since if a requirement changes, traceability can be used to determine the implications of that change. </a:t>
            </a:r>
          </a:p>
        </p:txBody>
      </p:sp>
      <p:sp>
        <p:nvSpPr>
          <p:cNvPr id="2" name="Date Placeholder 1">
            <a:extLst>
              <a:ext uri="{FF2B5EF4-FFF2-40B4-BE49-F238E27FC236}">
                <a16:creationId xmlns:a16="http://schemas.microsoft.com/office/drawing/2014/main" id="{FE173F24-046D-4B8A-BC01-EC81A91D2073}"/>
              </a:ext>
            </a:extLst>
          </p:cNvPr>
          <p:cNvSpPr>
            <a:spLocks noGrp="1"/>
          </p:cNvSpPr>
          <p:nvPr>
            <p:ph type="dt" sz="half" idx="2"/>
          </p:nvPr>
        </p:nvSpPr>
        <p:spPr/>
        <p:txBody>
          <a:bodyPr/>
          <a:lstStyle/>
          <a:p>
            <a:r>
              <a:rPr lang="en-US"/>
              <a:t>LSU Rev 20260112</a:t>
            </a:r>
          </a:p>
        </p:txBody>
      </p:sp>
    </p:spTree>
  </p:cSld>
  <p:clrMapOvr>
    <a:masterClrMapping/>
  </p:clrMapOvr>
  <p:transition advClick="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a:extLst>
              <a:ext uri="{FF2B5EF4-FFF2-40B4-BE49-F238E27FC236}">
                <a16:creationId xmlns:a16="http://schemas.microsoft.com/office/drawing/2014/main" id="{1EFA7E38-160C-459E-809E-518E06ADCD99}"/>
              </a:ext>
            </a:extLst>
          </p:cNvPr>
          <p:cNvSpPr>
            <a:spLocks noGrp="1" noChangeArrowheads="1"/>
          </p:cNvSpPr>
          <p:nvPr>
            <p:ph type="title"/>
          </p:nvPr>
        </p:nvSpPr>
        <p:spPr/>
        <p:txBody>
          <a:bodyPr/>
          <a:lstStyle/>
          <a:p>
            <a:pPr eaLnBrk="1" hangingPunct="1"/>
            <a:r>
              <a:rPr lang="en-US" altLang="en-US"/>
              <a:t>Types of Requirements</a:t>
            </a:r>
          </a:p>
        </p:txBody>
      </p:sp>
      <p:sp>
        <p:nvSpPr>
          <p:cNvPr id="14340" name="Rectangle 3">
            <a:extLst>
              <a:ext uri="{FF2B5EF4-FFF2-40B4-BE49-F238E27FC236}">
                <a16:creationId xmlns:a16="http://schemas.microsoft.com/office/drawing/2014/main" id="{7B7F1AFB-CD7C-4C32-8AE1-5DC79E09629B}"/>
              </a:ext>
            </a:extLst>
          </p:cNvPr>
          <p:cNvSpPr>
            <a:spLocks noGrp="1" noChangeArrowheads="1"/>
          </p:cNvSpPr>
          <p:nvPr>
            <p:ph type="body" idx="1"/>
          </p:nvPr>
        </p:nvSpPr>
        <p:spPr>
          <a:xfrm>
            <a:off x="800100" y="881063"/>
            <a:ext cx="7832725" cy="5705475"/>
          </a:xfrm>
        </p:spPr>
        <p:txBody>
          <a:bodyPr/>
          <a:lstStyle/>
          <a:p>
            <a:pPr eaLnBrk="1" hangingPunct="1">
              <a:lnSpc>
                <a:spcPct val="90000"/>
              </a:lnSpc>
              <a:spcBef>
                <a:spcPct val="55000"/>
              </a:spcBef>
            </a:pPr>
            <a:r>
              <a:rPr lang="en-US" altLang="en-US" sz="1800" u="sng"/>
              <a:t>Functional</a:t>
            </a:r>
            <a:r>
              <a:rPr lang="en-US" altLang="en-US" sz="1800"/>
              <a:t> - Requirements which define </a:t>
            </a:r>
            <a:r>
              <a:rPr lang="en-US" altLang="en-US" sz="1800" b="1" i="1"/>
              <a:t>what</a:t>
            </a:r>
            <a:r>
              <a:rPr lang="en-US" altLang="en-US" sz="1800"/>
              <a:t> an item </a:t>
            </a:r>
            <a:r>
              <a:rPr lang="en-US" altLang="en-US" sz="1800" i="1"/>
              <a:t>must</a:t>
            </a:r>
            <a:r>
              <a:rPr lang="en-US" altLang="en-US" sz="1800"/>
              <a:t> </a:t>
            </a:r>
            <a:r>
              <a:rPr lang="en-US" altLang="en-US" sz="1800" i="1"/>
              <a:t>do</a:t>
            </a:r>
            <a:r>
              <a:rPr lang="en-US" altLang="en-US" sz="1800"/>
              <a:t>.</a:t>
            </a:r>
          </a:p>
          <a:p>
            <a:pPr lvl="1" eaLnBrk="1" hangingPunct="1">
              <a:lnSpc>
                <a:spcPct val="90000"/>
              </a:lnSpc>
              <a:spcBef>
                <a:spcPct val="55000"/>
              </a:spcBef>
            </a:pPr>
            <a:r>
              <a:rPr lang="en-US" altLang="en-US" sz="1600"/>
              <a:t>The system shall provide communications between the ground and the spacecraft.</a:t>
            </a:r>
          </a:p>
          <a:p>
            <a:pPr eaLnBrk="1" hangingPunct="1">
              <a:lnSpc>
                <a:spcPct val="90000"/>
              </a:lnSpc>
              <a:spcBef>
                <a:spcPct val="55000"/>
              </a:spcBef>
            </a:pPr>
            <a:r>
              <a:rPr lang="en-US" altLang="en-US" sz="1800" u="sng"/>
              <a:t>Performance</a:t>
            </a:r>
            <a:r>
              <a:rPr lang="en-US" altLang="en-US" sz="1800"/>
              <a:t> - Requirements which define and quantify </a:t>
            </a:r>
            <a:r>
              <a:rPr lang="en-US" altLang="en-US" sz="1800" b="1" i="1"/>
              <a:t>how</a:t>
            </a:r>
            <a:r>
              <a:rPr lang="en-US" altLang="en-US" sz="1800" b="1"/>
              <a:t> </a:t>
            </a:r>
            <a:r>
              <a:rPr lang="en-US" altLang="en-US" sz="1800" b="1" i="1"/>
              <a:t>well</a:t>
            </a:r>
            <a:r>
              <a:rPr lang="en-US" altLang="en-US" sz="1800"/>
              <a:t> an item must accomplish a particular function.</a:t>
            </a:r>
          </a:p>
          <a:p>
            <a:pPr lvl="1" eaLnBrk="1" hangingPunct="1">
              <a:lnSpc>
                <a:spcPct val="90000"/>
              </a:lnSpc>
              <a:spcBef>
                <a:spcPct val="55000"/>
              </a:spcBef>
            </a:pPr>
            <a:r>
              <a:rPr lang="en-US" altLang="en-US" sz="1600"/>
              <a:t>Provide communications over what range, with what data rate and how often</a:t>
            </a:r>
            <a:endParaRPr lang="en-US" altLang="en-US" sz="1600" u="sng"/>
          </a:p>
          <a:p>
            <a:pPr eaLnBrk="1" hangingPunct="1">
              <a:lnSpc>
                <a:spcPct val="90000"/>
              </a:lnSpc>
              <a:spcBef>
                <a:spcPct val="55000"/>
              </a:spcBef>
            </a:pPr>
            <a:r>
              <a:rPr lang="en-US" altLang="en-US" sz="1800" u="sng"/>
              <a:t>Constraints</a:t>
            </a:r>
            <a:r>
              <a:rPr lang="en-US" altLang="en-US" sz="1800"/>
              <a:t> - Requirements that capture operational, environmental, safety or regulatory constraints.</a:t>
            </a:r>
          </a:p>
          <a:p>
            <a:pPr lvl="1" eaLnBrk="1" hangingPunct="1">
              <a:lnSpc>
                <a:spcPct val="90000"/>
              </a:lnSpc>
              <a:spcBef>
                <a:spcPct val="55000"/>
              </a:spcBef>
            </a:pPr>
            <a:r>
              <a:rPr lang="en-US" altLang="en-US" sz="1600"/>
              <a:t>The communications system shall use X-band frequencies.</a:t>
            </a:r>
          </a:p>
          <a:p>
            <a:pPr lvl="1" eaLnBrk="1" hangingPunct="1">
              <a:lnSpc>
                <a:spcPct val="90000"/>
              </a:lnSpc>
              <a:spcBef>
                <a:spcPct val="55000"/>
              </a:spcBef>
            </a:pPr>
            <a:r>
              <a:rPr lang="en-US" altLang="en-US" sz="1600"/>
              <a:t>The communications system shall operate with a base plate temperature of at least -30 C and at most 40 C.</a:t>
            </a:r>
          </a:p>
          <a:p>
            <a:pPr lvl="1" eaLnBrk="1" hangingPunct="1">
              <a:lnSpc>
                <a:spcPct val="90000"/>
              </a:lnSpc>
              <a:spcBef>
                <a:spcPct val="55000"/>
              </a:spcBef>
            </a:pPr>
            <a:r>
              <a:rPr lang="en-US" altLang="en-US" sz="1600"/>
              <a:t>The maximum RF power density shall be less than 10 watts/m</a:t>
            </a:r>
            <a:r>
              <a:rPr lang="en-US" altLang="en-US" sz="1600" baseline="30000"/>
              <a:t>2</a:t>
            </a:r>
            <a:endParaRPr lang="en-US" altLang="en-US" sz="1600" u="sng"/>
          </a:p>
          <a:p>
            <a:pPr lvl="1" eaLnBrk="1" hangingPunct="1">
              <a:lnSpc>
                <a:spcPct val="90000"/>
              </a:lnSpc>
              <a:spcBef>
                <a:spcPct val="55000"/>
              </a:spcBef>
            </a:pPr>
            <a:r>
              <a:rPr lang="en-US" altLang="en-US" sz="1600"/>
              <a:t>Design standards (e.g., metric units, programming language, etc.)</a:t>
            </a:r>
          </a:p>
          <a:p>
            <a:pPr eaLnBrk="1" hangingPunct="1">
              <a:lnSpc>
                <a:spcPct val="90000"/>
              </a:lnSpc>
              <a:spcBef>
                <a:spcPct val="55000"/>
              </a:spcBef>
            </a:pPr>
            <a:r>
              <a:rPr lang="en-US" altLang="en-US" sz="1800" u="sng"/>
              <a:t>Verification</a:t>
            </a:r>
            <a:r>
              <a:rPr lang="en-US" altLang="en-US" sz="1800"/>
              <a:t> - Requirements capture how confidence will be established that the system will perform in its intended environment.</a:t>
            </a:r>
          </a:p>
          <a:p>
            <a:pPr lvl="1" eaLnBrk="1" hangingPunct="1">
              <a:lnSpc>
                <a:spcPct val="90000"/>
              </a:lnSpc>
            </a:pPr>
            <a:r>
              <a:rPr lang="en-US" altLang="en-US" sz="1600"/>
              <a:t>All performance and functional requirements shall be met while the system is in a vacuum chamber with 2.5 Kwatts/m</a:t>
            </a:r>
            <a:r>
              <a:rPr lang="en-US" altLang="en-US" sz="1600" baseline="30000"/>
              <a:t>2</a:t>
            </a:r>
            <a:r>
              <a:rPr lang="en-US" altLang="en-US" sz="1600"/>
              <a:t> of visible light illuminating the z-side.</a:t>
            </a:r>
          </a:p>
        </p:txBody>
      </p:sp>
      <p:sp>
        <p:nvSpPr>
          <p:cNvPr id="2" name="Date Placeholder 1">
            <a:extLst>
              <a:ext uri="{FF2B5EF4-FFF2-40B4-BE49-F238E27FC236}">
                <a16:creationId xmlns:a16="http://schemas.microsoft.com/office/drawing/2014/main" id="{924547FC-D4D8-4827-9C42-023AD8D06AFC}"/>
              </a:ext>
            </a:extLst>
          </p:cNvPr>
          <p:cNvSpPr>
            <a:spLocks noGrp="1"/>
          </p:cNvSpPr>
          <p:nvPr>
            <p:ph type="dt" sz="half" idx="2"/>
          </p:nvPr>
        </p:nvSpPr>
        <p:spPr/>
        <p:txBody>
          <a:bodyPr/>
          <a:lstStyle/>
          <a:p>
            <a:r>
              <a:rPr lang="en-US"/>
              <a:t>LSU Rev 20260112</a:t>
            </a:r>
          </a:p>
        </p:txBody>
      </p:sp>
    </p:spTree>
  </p:cSld>
  <p:clrMapOvr>
    <a:masterClrMapping/>
  </p:clrMapOvr>
  <p:transition advClick="0"/>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2">
            <a:extLst>
              <a:ext uri="{FF2B5EF4-FFF2-40B4-BE49-F238E27FC236}">
                <a16:creationId xmlns:a16="http://schemas.microsoft.com/office/drawing/2014/main" id="{F10E4DD9-D4C3-4CB8-BEBE-3F91DD67E2C7}"/>
              </a:ext>
            </a:extLst>
          </p:cNvPr>
          <p:cNvSpPr>
            <a:spLocks noGrp="1" noChangeArrowheads="1"/>
          </p:cNvSpPr>
          <p:nvPr>
            <p:ph type="title"/>
          </p:nvPr>
        </p:nvSpPr>
        <p:spPr>
          <a:xfrm>
            <a:off x="1141413" y="114300"/>
            <a:ext cx="7202487" cy="457200"/>
          </a:xfrm>
        </p:spPr>
        <p:txBody>
          <a:bodyPr/>
          <a:lstStyle/>
          <a:p>
            <a:pPr eaLnBrk="1" hangingPunct="1"/>
            <a:r>
              <a:rPr lang="en-US" altLang="en-US"/>
              <a:t>Module Summary: Requirements — The Basics</a:t>
            </a:r>
          </a:p>
        </p:txBody>
      </p:sp>
      <p:sp>
        <p:nvSpPr>
          <p:cNvPr id="20484" name="Rectangle 3">
            <a:extLst>
              <a:ext uri="{FF2B5EF4-FFF2-40B4-BE49-F238E27FC236}">
                <a16:creationId xmlns:a16="http://schemas.microsoft.com/office/drawing/2014/main" id="{2C52B84D-258B-46E6-8396-AE6AE9A8B9B4}"/>
              </a:ext>
            </a:extLst>
          </p:cNvPr>
          <p:cNvSpPr>
            <a:spLocks noGrp="1" noChangeArrowheads="1"/>
          </p:cNvSpPr>
          <p:nvPr>
            <p:ph type="body" idx="1"/>
          </p:nvPr>
        </p:nvSpPr>
        <p:spPr>
          <a:xfrm>
            <a:off x="800100" y="876300"/>
            <a:ext cx="7772400" cy="5410200"/>
          </a:xfrm>
        </p:spPr>
        <p:txBody>
          <a:bodyPr/>
          <a:lstStyle/>
          <a:p>
            <a:pPr eaLnBrk="1" hangingPunct="1">
              <a:lnSpc>
                <a:spcPct val="110000"/>
              </a:lnSpc>
              <a:spcBef>
                <a:spcPct val="35000"/>
              </a:spcBef>
            </a:pPr>
            <a:r>
              <a:rPr lang="en-US" altLang="en-US"/>
              <a:t>Requirements define the problem to be solved and establish the terms by which mission success will be measured.</a:t>
            </a:r>
          </a:p>
          <a:p>
            <a:pPr eaLnBrk="1" hangingPunct="1">
              <a:lnSpc>
                <a:spcPct val="110000"/>
              </a:lnSpc>
              <a:spcBef>
                <a:spcPct val="35000"/>
              </a:spcBef>
            </a:pPr>
            <a:r>
              <a:rPr lang="en-US" altLang="en-US"/>
              <a:t>Requirements problems are the single biggest problem on development projects so care in creating good requirements always pays off.</a:t>
            </a:r>
          </a:p>
          <a:p>
            <a:pPr eaLnBrk="1" hangingPunct="1">
              <a:lnSpc>
                <a:spcPct val="110000"/>
              </a:lnSpc>
              <a:spcBef>
                <a:spcPct val="35000"/>
              </a:spcBef>
            </a:pPr>
            <a:r>
              <a:rPr lang="en-US" altLang="en-US"/>
              <a:t>The later a problem is discovered the more costly it is to recover from.</a:t>
            </a:r>
          </a:p>
          <a:p>
            <a:pPr eaLnBrk="1" hangingPunct="1">
              <a:lnSpc>
                <a:spcPct val="110000"/>
              </a:lnSpc>
              <a:spcBef>
                <a:spcPct val="35000"/>
              </a:spcBef>
            </a:pPr>
            <a:r>
              <a:rPr lang="en-US" altLang="en-US"/>
              <a:t>Requirements are distributed within the system architecture via flow-down, allocation and derivation.</a:t>
            </a:r>
          </a:p>
          <a:p>
            <a:pPr eaLnBrk="1" hangingPunct="1">
              <a:lnSpc>
                <a:spcPct val="110000"/>
              </a:lnSpc>
              <a:spcBef>
                <a:spcPct val="35000"/>
              </a:spcBef>
            </a:pPr>
            <a:r>
              <a:rPr lang="en-US" altLang="en-US"/>
              <a:t>Requirements traceability is a technique of tracking the source and connections between requirements. It is used to assess the consequences of potential requirements changes.</a:t>
            </a:r>
          </a:p>
          <a:p>
            <a:pPr eaLnBrk="1" hangingPunct="1">
              <a:lnSpc>
                <a:spcPct val="110000"/>
              </a:lnSpc>
              <a:spcBef>
                <a:spcPct val="35000"/>
              </a:spcBef>
            </a:pPr>
            <a:r>
              <a:rPr lang="en-US" altLang="en-US"/>
              <a:t>When a system is decomposed into smaller segments, interfaces are created that must be defined and managed.</a:t>
            </a:r>
          </a:p>
        </p:txBody>
      </p:sp>
      <p:sp>
        <p:nvSpPr>
          <p:cNvPr id="2" name="Date Placeholder 1">
            <a:extLst>
              <a:ext uri="{FF2B5EF4-FFF2-40B4-BE49-F238E27FC236}">
                <a16:creationId xmlns:a16="http://schemas.microsoft.com/office/drawing/2014/main" id="{8DAECC08-83CA-40FA-A26D-E9F1236F41D7}"/>
              </a:ext>
            </a:extLst>
          </p:cNvPr>
          <p:cNvSpPr>
            <a:spLocks noGrp="1"/>
          </p:cNvSpPr>
          <p:nvPr>
            <p:ph type="dt" sz="half" idx="2"/>
          </p:nvPr>
        </p:nvSpPr>
        <p:spPr/>
        <p:txBody>
          <a:bodyPr/>
          <a:lstStyle/>
          <a:p>
            <a:r>
              <a:rPr lang="en-US"/>
              <a:t>LSU Rev 20260112</a:t>
            </a:r>
          </a:p>
        </p:txBody>
      </p:sp>
    </p:spTree>
  </p:cSld>
  <p:clrMapOvr>
    <a:masterClrMapping/>
  </p:clrMapOvr>
  <p:transition advClick="0"/>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CCFFCC"/>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8547</TotalTime>
  <Words>986</Words>
  <Application>Microsoft Office PowerPoint</Application>
  <PresentationFormat>On-screen Show (4:3)</PresentationFormat>
  <Paragraphs>132</Paragraphs>
  <Slides>9</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9</vt:i4>
      </vt:variant>
    </vt:vector>
  </HeadingPairs>
  <TitlesOfParts>
    <vt:vector size="16" baseType="lpstr">
      <vt:lpstr>Arial</vt:lpstr>
      <vt:lpstr>Monaco</vt:lpstr>
      <vt:lpstr>Monotype Sorts</vt:lpstr>
      <vt:lpstr>Symbol</vt:lpstr>
      <vt:lpstr>Times</vt:lpstr>
      <vt:lpstr>Times New Roman</vt:lpstr>
      <vt:lpstr>Default Design</vt:lpstr>
      <vt:lpstr> </vt:lpstr>
      <vt:lpstr>Module Purpose: Requirements - The Basics</vt:lpstr>
      <vt:lpstr>The Importance of Requirements</vt:lpstr>
      <vt:lpstr>What is a Requirement?</vt:lpstr>
      <vt:lpstr>The Importance of Getting the Requirements Right</vt:lpstr>
      <vt:lpstr>Requirements Development Is the Most Important Step!</vt:lpstr>
      <vt:lpstr>Requirements Traceability and Hierarchy</vt:lpstr>
      <vt:lpstr>Types of Requirements</vt:lpstr>
      <vt:lpstr>Module Summary: Requirements — The Basics</vt:lpstr>
    </vt:vector>
  </TitlesOfParts>
  <Company>LMIT ODIN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cp:lastModifiedBy>Aaron P Ryan</cp:lastModifiedBy>
  <cp:revision>275</cp:revision>
  <cp:lastPrinted>2008-06-27T18:23:32Z</cp:lastPrinted>
  <dcterms:modified xsi:type="dcterms:W3CDTF">2026-01-14T16:41:59Z</dcterms:modified>
</cp:coreProperties>
</file>