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8" r:id="rId6"/>
    <p:sldId id="274" r:id="rId7"/>
    <p:sldId id="269" r:id="rId8"/>
    <p:sldId id="275" r:id="rId9"/>
    <p:sldId id="276" r:id="rId10"/>
    <p:sldId id="301" r:id="rId11"/>
    <p:sldId id="304" r:id="rId12"/>
    <p:sldId id="302" r:id="rId13"/>
    <p:sldId id="303" r:id="rId14"/>
    <p:sldId id="292" r:id="rId15"/>
    <p:sldId id="293" r:id="rId16"/>
    <p:sldId id="277" r:id="rId17"/>
    <p:sldId id="294" r:id="rId18"/>
    <p:sldId id="295" r:id="rId19"/>
    <p:sldId id="278" r:id="rId20"/>
    <p:sldId id="279" r:id="rId21"/>
    <p:sldId id="280" r:id="rId22"/>
    <p:sldId id="281" r:id="rId23"/>
    <p:sldId id="296" r:id="rId24"/>
    <p:sldId id="282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EB352-183C-47E9-99DA-4E6CC5F6810A}" v="25" dt="2026-01-14T14:49:41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P Ryan" userId="5800b0af-ccc7-481a-8028-7d5ba34bc007" providerId="ADAL" clId="{0D235256-6C71-4A40-B77C-90CCA2CFB605}"/>
    <pc:docChg chg="undo redo custSel addSld delSld modSld sldOrd modMainMaster">
      <pc:chgData name="Aaron P Ryan" userId="5800b0af-ccc7-481a-8028-7d5ba34bc007" providerId="ADAL" clId="{0D235256-6C71-4A40-B77C-90CCA2CFB605}" dt="2026-01-14T15:12:47.432" v="1936" actId="20577"/>
      <pc:docMkLst>
        <pc:docMk/>
      </pc:docMkLst>
      <pc:sldChg chg="add">
        <pc:chgData name="Aaron P Ryan" userId="5800b0af-ccc7-481a-8028-7d5ba34bc007" providerId="ADAL" clId="{0D235256-6C71-4A40-B77C-90CCA2CFB605}" dt="2026-01-12T19:51:42.832" v="0"/>
        <pc:sldMkLst>
          <pc:docMk/>
          <pc:sldMk cId="0" sldId="256"/>
        </pc:sldMkLst>
      </pc:sldChg>
      <pc:sldChg chg="modSp add mod">
        <pc:chgData name="Aaron P Ryan" userId="5800b0af-ccc7-481a-8028-7d5ba34bc007" providerId="ADAL" clId="{0D235256-6C71-4A40-B77C-90CCA2CFB605}" dt="2026-01-14T14:37:01.095" v="273" actId="313"/>
        <pc:sldMkLst>
          <pc:docMk/>
          <pc:sldMk cId="0" sldId="257"/>
        </pc:sldMkLst>
        <pc:spChg chg="mod">
          <ac:chgData name="Aaron P Ryan" userId="5800b0af-ccc7-481a-8028-7d5ba34bc007" providerId="ADAL" clId="{0D235256-6C71-4A40-B77C-90CCA2CFB605}" dt="2026-01-14T14:37:01.095" v="273" actId="313"/>
          <ac:spMkLst>
            <pc:docMk/>
            <pc:sldMk cId="0" sldId="257"/>
            <ac:spMk id="16" creationId="{97D269F7-76DD-498A-8EEC-F8AD66DBE30D}"/>
          </ac:spMkLst>
        </pc:spChg>
        <pc:spChg chg="mod">
          <ac:chgData name="Aaron P Ryan" userId="5800b0af-ccc7-481a-8028-7d5ba34bc007" providerId="ADAL" clId="{0D235256-6C71-4A40-B77C-90CCA2CFB605}" dt="2026-01-12T19:53:31.386" v="14" actId="20577"/>
          <ac:spMkLst>
            <pc:docMk/>
            <pc:sldMk cId="0" sldId="257"/>
            <ac:spMk id="4102" creationId="{00000000-0000-0000-0000-000000000000}"/>
          </ac:spMkLst>
        </pc:spChg>
      </pc:sldChg>
      <pc:sldChg chg="modSp add mod">
        <pc:chgData name="Aaron P Ryan" userId="5800b0af-ccc7-481a-8028-7d5ba34bc007" providerId="ADAL" clId="{0D235256-6C71-4A40-B77C-90CCA2CFB605}" dt="2026-01-14T14:37:01.307" v="274" actId="313"/>
        <pc:sldMkLst>
          <pc:docMk/>
          <pc:sldMk cId="0" sldId="258"/>
        </pc:sldMkLst>
        <pc:spChg chg="mod">
          <ac:chgData name="Aaron P Ryan" userId="5800b0af-ccc7-481a-8028-7d5ba34bc007" providerId="ADAL" clId="{0D235256-6C71-4A40-B77C-90CCA2CFB605}" dt="2026-01-14T14:37:01.307" v="274" actId="313"/>
          <ac:spMkLst>
            <pc:docMk/>
            <pc:sldMk cId="0" sldId="258"/>
            <ac:spMk id="16" creationId="{4CB9ABEB-C0B5-4A7A-BAC0-15C12C11D9F8}"/>
          </ac:spMkLst>
        </pc:spChg>
        <pc:spChg chg="mod">
          <ac:chgData name="Aaron P Ryan" userId="5800b0af-ccc7-481a-8028-7d5ba34bc007" providerId="ADAL" clId="{0D235256-6C71-4A40-B77C-90CCA2CFB605}" dt="2026-01-12T19:53:39.099" v="18" actId="20577"/>
          <ac:spMkLst>
            <pc:docMk/>
            <pc:sldMk cId="0" sldId="258"/>
            <ac:spMk id="5126" creationId="{00000000-0000-0000-0000-000000000000}"/>
          </ac:spMkLst>
        </pc:spChg>
      </pc:sldChg>
      <pc:sldChg chg="modSp add mod">
        <pc:chgData name="Aaron P Ryan" userId="5800b0af-ccc7-481a-8028-7d5ba34bc007" providerId="ADAL" clId="{0D235256-6C71-4A40-B77C-90CCA2CFB605}" dt="2026-01-14T14:37:01.683" v="275" actId="313"/>
        <pc:sldMkLst>
          <pc:docMk/>
          <pc:sldMk cId="0" sldId="261"/>
        </pc:sldMkLst>
        <pc:spChg chg="mod">
          <ac:chgData name="Aaron P Ryan" userId="5800b0af-ccc7-481a-8028-7d5ba34bc007" providerId="ADAL" clId="{0D235256-6C71-4A40-B77C-90CCA2CFB605}" dt="2026-01-14T14:37:01.683" v="275" actId="313"/>
          <ac:spMkLst>
            <pc:docMk/>
            <pc:sldMk cId="0" sldId="261"/>
            <ac:spMk id="16" creationId="{453E4C58-95C1-44CD-8D4C-09B484971862}"/>
          </ac:spMkLst>
        </pc:spChg>
      </pc:sldChg>
      <pc:sldChg chg="modSp add mod">
        <pc:chgData name="Aaron P Ryan" userId="5800b0af-ccc7-481a-8028-7d5ba34bc007" providerId="ADAL" clId="{0D235256-6C71-4A40-B77C-90CCA2CFB605}" dt="2026-01-14T14:37:01.907" v="276" actId="313"/>
        <pc:sldMkLst>
          <pc:docMk/>
          <pc:sldMk cId="0" sldId="268"/>
        </pc:sldMkLst>
        <pc:spChg chg="mod">
          <ac:chgData name="Aaron P Ryan" userId="5800b0af-ccc7-481a-8028-7d5ba34bc007" providerId="ADAL" clId="{0D235256-6C71-4A40-B77C-90CCA2CFB605}" dt="2026-01-14T14:37:01.907" v="276" actId="313"/>
          <ac:spMkLst>
            <pc:docMk/>
            <pc:sldMk cId="0" sldId="268"/>
            <ac:spMk id="16" creationId="{40C31DB5-ACA3-49AA-B110-054D91063434}"/>
          </ac:spMkLst>
        </pc:spChg>
      </pc:sldChg>
      <pc:sldChg chg="modSp add mod">
        <pc:chgData name="Aaron P Ryan" userId="5800b0af-ccc7-481a-8028-7d5ba34bc007" providerId="ADAL" clId="{0D235256-6C71-4A40-B77C-90CCA2CFB605}" dt="2026-01-14T14:37:03.060" v="278" actId="313"/>
        <pc:sldMkLst>
          <pc:docMk/>
          <pc:sldMk cId="0" sldId="269"/>
        </pc:sldMkLst>
        <pc:spChg chg="mod">
          <ac:chgData name="Aaron P Ryan" userId="5800b0af-ccc7-481a-8028-7d5ba34bc007" providerId="ADAL" clId="{0D235256-6C71-4A40-B77C-90CCA2CFB605}" dt="2026-01-14T14:37:03.060" v="278" actId="313"/>
          <ac:spMkLst>
            <pc:docMk/>
            <pc:sldMk cId="0" sldId="269"/>
            <ac:spMk id="16" creationId="{FEC3E06B-B8D6-4C2F-BF85-948D5F5AC44A}"/>
          </ac:spMkLst>
        </pc:spChg>
      </pc:sldChg>
      <pc:sldChg chg="modSp add mod">
        <pc:chgData name="Aaron P Ryan" userId="5800b0af-ccc7-481a-8028-7d5ba34bc007" providerId="ADAL" clId="{0D235256-6C71-4A40-B77C-90CCA2CFB605}" dt="2026-01-14T14:37:02.628" v="277" actId="313"/>
        <pc:sldMkLst>
          <pc:docMk/>
          <pc:sldMk cId="0" sldId="274"/>
        </pc:sldMkLst>
        <pc:spChg chg="mod">
          <ac:chgData name="Aaron P Ryan" userId="5800b0af-ccc7-481a-8028-7d5ba34bc007" providerId="ADAL" clId="{0D235256-6C71-4A40-B77C-90CCA2CFB605}" dt="2026-01-14T14:37:02.628" v="277" actId="313"/>
          <ac:spMkLst>
            <pc:docMk/>
            <pc:sldMk cId="0" sldId="274"/>
            <ac:spMk id="16" creationId="{E1F30DE1-614D-4901-B060-0D0B8DC69FCE}"/>
          </ac:spMkLst>
        </pc:spChg>
      </pc:sldChg>
      <pc:sldChg chg="addSp modSp add mod">
        <pc:chgData name="Aaron P Ryan" userId="5800b0af-ccc7-481a-8028-7d5ba34bc007" providerId="ADAL" clId="{0D235256-6C71-4A40-B77C-90CCA2CFB605}" dt="2026-01-14T14:47:46.317" v="431" actId="14100"/>
        <pc:sldMkLst>
          <pc:docMk/>
          <pc:sldMk cId="0" sldId="275"/>
        </pc:sldMkLst>
        <pc:spChg chg="add mod">
          <ac:chgData name="Aaron P Ryan" userId="5800b0af-ccc7-481a-8028-7d5ba34bc007" providerId="ADAL" clId="{0D235256-6C71-4A40-B77C-90CCA2CFB605}" dt="2026-01-14T14:41:31.806" v="373" actId="20577"/>
          <ac:spMkLst>
            <pc:docMk/>
            <pc:sldMk cId="0" sldId="275"/>
            <ac:spMk id="2" creationId="{8B3EE355-809E-A632-3D2D-A3B62F1FCB47}"/>
          </ac:spMkLst>
        </pc:spChg>
        <pc:spChg chg="add mod">
          <ac:chgData name="Aaron P Ryan" userId="5800b0af-ccc7-481a-8028-7d5ba34bc007" providerId="ADAL" clId="{0D235256-6C71-4A40-B77C-90CCA2CFB605}" dt="2026-01-14T14:47:46.317" v="431" actId="14100"/>
          <ac:spMkLst>
            <pc:docMk/>
            <pc:sldMk cId="0" sldId="275"/>
            <ac:spMk id="4" creationId="{E0FCAEAA-F613-0BD7-9A1F-E9392DFB0031}"/>
          </ac:spMkLst>
        </pc:spChg>
        <pc:spChg chg="mod">
          <ac:chgData name="Aaron P Ryan" userId="5800b0af-ccc7-481a-8028-7d5ba34bc007" providerId="ADAL" clId="{0D235256-6C71-4A40-B77C-90CCA2CFB605}" dt="2026-01-14T14:47:41.950" v="430" actId="20577"/>
          <ac:spMkLst>
            <pc:docMk/>
            <pc:sldMk cId="0" sldId="275"/>
            <ac:spMk id="5" creationId="{3CC41E86-FDA3-4284-5B0A-0E12A6E60F7C}"/>
          </ac:spMkLst>
        </pc:spChg>
        <pc:spChg chg="mod">
          <ac:chgData name="Aaron P Ryan" userId="5800b0af-ccc7-481a-8028-7d5ba34bc007" providerId="ADAL" clId="{0D235256-6C71-4A40-B77C-90CCA2CFB605}" dt="2026-01-14T14:37:03.574" v="279" actId="313"/>
          <ac:spMkLst>
            <pc:docMk/>
            <pc:sldMk cId="0" sldId="275"/>
            <ac:spMk id="21" creationId="{8B782F00-C9CF-4211-A7E5-D31CDC455DA1}"/>
          </ac:spMkLst>
        </pc:spChg>
        <pc:spChg chg="mod">
          <ac:chgData name="Aaron P Ryan" userId="5800b0af-ccc7-481a-8028-7d5ba34bc007" providerId="ADAL" clId="{0D235256-6C71-4A40-B77C-90CCA2CFB605}" dt="2026-01-14T14:46:42.645" v="378" actId="688"/>
          <ac:spMkLst>
            <pc:docMk/>
            <pc:sldMk cId="0" sldId="275"/>
            <ac:spMk id="10253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6:42.645" v="378" actId="688"/>
          <ac:spMkLst>
            <pc:docMk/>
            <pc:sldMk cId="0" sldId="275"/>
            <ac:spMk id="10256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7:46.317" v="431" actId="14100"/>
          <ac:spMkLst>
            <pc:docMk/>
            <pc:sldMk cId="0" sldId="275"/>
            <ac:spMk id="10257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7:46.317" v="431" actId="14100"/>
          <ac:spMkLst>
            <pc:docMk/>
            <pc:sldMk cId="0" sldId="275"/>
            <ac:spMk id="10258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6:42.645" v="378" actId="688"/>
          <ac:spMkLst>
            <pc:docMk/>
            <pc:sldMk cId="0" sldId="275"/>
            <ac:spMk id="10261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6:42.645" v="378" actId="688"/>
          <ac:spMkLst>
            <pc:docMk/>
            <pc:sldMk cId="0" sldId="275"/>
            <ac:spMk id="10262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7:46.317" v="431" actId="14100"/>
          <ac:spMkLst>
            <pc:docMk/>
            <pc:sldMk cId="0" sldId="275"/>
            <ac:spMk id="10264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7:46.317" v="431" actId="14100"/>
          <ac:spMkLst>
            <pc:docMk/>
            <pc:sldMk cId="0" sldId="275"/>
            <ac:spMk id="10265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7:46.317" v="431" actId="14100"/>
          <ac:spMkLst>
            <pc:docMk/>
            <pc:sldMk cId="0" sldId="275"/>
            <ac:spMk id="10266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6:42.645" v="378" actId="688"/>
          <ac:spMkLst>
            <pc:docMk/>
            <pc:sldMk cId="0" sldId="275"/>
            <ac:spMk id="10267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6:42.645" v="378" actId="688"/>
          <ac:spMkLst>
            <pc:docMk/>
            <pc:sldMk cId="0" sldId="275"/>
            <ac:spMk id="10269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7:46.317" v="431" actId="14100"/>
          <ac:spMkLst>
            <pc:docMk/>
            <pc:sldMk cId="0" sldId="275"/>
            <ac:spMk id="10271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7:46.317" v="431" actId="14100"/>
          <ac:spMkLst>
            <pc:docMk/>
            <pc:sldMk cId="0" sldId="275"/>
            <ac:spMk id="10272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1:23.636" v="355" actId="1076"/>
          <ac:spMkLst>
            <pc:docMk/>
            <pc:sldMk cId="0" sldId="275"/>
            <ac:spMk id="10274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7:46.317" v="431" actId="14100"/>
          <ac:spMkLst>
            <pc:docMk/>
            <pc:sldMk cId="0" sldId="275"/>
            <ac:spMk id="10275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7:46.317" v="431" actId="14100"/>
          <ac:spMkLst>
            <pc:docMk/>
            <pc:sldMk cId="0" sldId="275"/>
            <ac:spMk id="23556" creationId="{00000000-0000-0000-0000-000000000000}"/>
          </ac:spMkLst>
        </pc:spChg>
      </pc:sldChg>
      <pc:sldChg chg="modSp add mod">
        <pc:chgData name="Aaron P Ryan" userId="5800b0af-ccc7-481a-8028-7d5ba34bc007" providerId="ADAL" clId="{0D235256-6C71-4A40-B77C-90CCA2CFB605}" dt="2026-01-14T14:46:25.610" v="376" actId="113"/>
        <pc:sldMkLst>
          <pc:docMk/>
          <pc:sldMk cId="0" sldId="276"/>
        </pc:sldMkLst>
        <pc:spChg chg="mod">
          <ac:chgData name="Aaron P Ryan" userId="5800b0af-ccc7-481a-8028-7d5ba34bc007" providerId="ADAL" clId="{0D235256-6C71-4A40-B77C-90CCA2CFB605}" dt="2026-01-14T14:37:04.059" v="280" actId="313"/>
          <ac:spMkLst>
            <pc:docMk/>
            <pc:sldMk cId="0" sldId="276"/>
            <ac:spMk id="16" creationId="{1E862A6F-CD1D-4626-AB29-FBB2D5C91A6C}"/>
          </ac:spMkLst>
        </pc:spChg>
        <pc:spChg chg="mod">
          <ac:chgData name="Aaron P Ryan" userId="5800b0af-ccc7-481a-8028-7d5ba34bc007" providerId="ADAL" clId="{0D235256-6C71-4A40-B77C-90CCA2CFB605}" dt="2026-01-14T14:46:25.610" v="376" actId="113"/>
          <ac:spMkLst>
            <pc:docMk/>
            <pc:sldMk cId="0" sldId="276"/>
            <ac:spMk id="24579" creationId="{00000000-0000-0000-0000-000000000000}"/>
          </ac:spMkLst>
        </pc:spChg>
      </pc:sldChg>
      <pc:sldChg chg="add">
        <pc:chgData name="Aaron P Ryan" userId="5800b0af-ccc7-481a-8028-7d5ba34bc007" providerId="ADAL" clId="{0D235256-6C71-4A40-B77C-90CCA2CFB605}" dt="2026-01-12T19:51:42.832" v="0"/>
        <pc:sldMkLst>
          <pc:docMk/>
          <pc:sldMk cId="0" sldId="277"/>
        </pc:sldMkLst>
      </pc:sldChg>
      <pc:sldChg chg="modSp add mod">
        <pc:chgData name="Aaron P Ryan" userId="5800b0af-ccc7-481a-8028-7d5ba34bc007" providerId="ADAL" clId="{0D235256-6C71-4A40-B77C-90CCA2CFB605}" dt="2026-01-14T14:36:52.685" v="253" actId="313"/>
        <pc:sldMkLst>
          <pc:docMk/>
          <pc:sldMk cId="0" sldId="278"/>
        </pc:sldMkLst>
        <pc:spChg chg="mod">
          <ac:chgData name="Aaron P Ryan" userId="5800b0af-ccc7-481a-8028-7d5ba34bc007" providerId="ADAL" clId="{0D235256-6C71-4A40-B77C-90CCA2CFB605}" dt="2026-01-14T14:36:52.685" v="253" actId="313"/>
          <ac:spMkLst>
            <pc:docMk/>
            <pc:sldMk cId="0" sldId="278"/>
            <ac:spMk id="16" creationId="{07964E83-6B9C-4922-906B-6F3C7E668465}"/>
          </ac:spMkLst>
        </pc:spChg>
      </pc:sldChg>
      <pc:sldChg chg="modSp add mod">
        <pc:chgData name="Aaron P Ryan" userId="5800b0af-ccc7-481a-8028-7d5ba34bc007" providerId="ADAL" clId="{0D235256-6C71-4A40-B77C-90CCA2CFB605}" dt="2026-01-14T14:36:53.484" v="254" actId="313"/>
        <pc:sldMkLst>
          <pc:docMk/>
          <pc:sldMk cId="0" sldId="279"/>
        </pc:sldMkLst>
        <pc:spChg chg="mod">
          <ac:chgData name="Aaron P Ryan" userId="5800b0af-ccc7-481a-8028-7d5ba34bc007" providerId="ADAL" clId="{0D235256-6C71-4A40-B77C-90CCA2CFB605}" dt="2026-01-14T14:36:53.484" v="254" actId="313"/>
          <ac:spMkLst>
            <pc:docMk/>
            <pc:sldMk cId="0" sldId="279"/>
            <ac:spMk id="16" creationId="{E0C752B8-A203-499C-92C9-76C037DF9DAB}"/>
          </ac:spMkLst>
        </pc:spChg>
      </pc:sldChg>
      <pc:sldChg chg="modSp add mod">
        <pc:chgData name="Aaron P Ryan" userId="5800b0af-ccc7-481a-8028-7d5ba34bc007" providerId="ADAL" clId="{0D235256-6C71-4A40-B77C-90CCA2CFB605}" dt="2026-01-14T14:36:54.290" v="255" actId="313"/>
        <pc:sldMkLst>
          <pc:docMk/>
          <pc:sldMk cId="0" sldId="280"/>
        </pc:sldMkLst>
        <pc:spChg chg="mod">
          <ac:chgData name="Aaron P Ryan" userId="5800b0af-ccc7-481a-8028-7d5ba34bc007" providerId="ADAL" clId="{0D235256-6C71-4A40-B77C-90CCA2CFB605}" dt="2026-01-14T14:36:54.290" v="255" actId="313"/>
          <ac:spMkLst>
            <pc:docMk/>
            <pc:sldMk cId="0" sldId="280"/>
            <ac:spMk id="16" creationId="{3A8A4DBE-5403-42AD-BF15-08CD71D2ABFA}"/>
          </ac:spMkLst>
        </pc:spChg>
      </pc:sldChg>
      <pc:sldChg chg="modSp add mod">
        <pc:chgData name="Aaron P Ryan" userId="5800b0af-ccc7-481a-8028-7d5ba34bc007" providerId="ADAL" clId="{0D235256-6C71-4A40-B77C-90CCA2CFB605}" dt="2026-01-14T14:36:55.022" v="256" actId="313"/>
        <pc:sldMkLst>
          <pc:docMk/>
          <pc:sldMk cId="0" sldId="281"/>
        </pc:sldMkLst>
        <pc:spChg chg="mod">
          <ac:chgData name="Aaron P Ryan" userId="5800b0af-ccc7-481a-8028-7d5ba34bc007" providerId="ADAL" clId="{0D235256-6C71-4A40-B77C-90CCA2CFB605}" dt="2026-01-14T14:36:55.022" v="256" actId="313"/>
          <ac:spMkLst>
            <pc:docMk/>
            <pc:sldMk cId="0" sldId="281"/>
            <ac:spMk id="16" creationId="{421C89CC-DF68-4460-A48D-808F61F0C53D}"/>
          </ac:spMkLst>
        </pc:spChg>
      </pc:sldChg>
      <pc:sldChg chg="delSp modSp add mod">
        <pc:chgData name="Aaron P Ryan" userId="5800b0af-ccc7-481a-8028-7d5ba34bc007" providerId="ADAL" clId="{0D235256-6C71-4A40-B77C-90CCA2CFB605}" dt="2026-01-14T14:51:44.071" v="544" actId="20577"/>
        <pc:sldMkLst>
          <pc:docMk/>
          <pc:sldMk cId="0" sldId="282"/>
        </pc:sldMkLst>
        <pc:spChg chg="mod">
          <ac:chgData name="Aaron P Ryan" userId="5800b0af-ccc7-481a-8028-7d5ba34bc007" providerId="ADAL" clId="{0D235256-6C71-4A40-B77C-90CCA2CFB605}" dt="2026-01-14T14:36:55.723" v="257" actId="313"/>
          <ac:spMkLst>
            <pc:docMk/>
            <pc:sldMk cId="0" sldId="282"/>
            <ac:spMk id="16" creationId="{4059603C-7CFB-47AA-8B14-2C1F4A7A5EE1}"/>
          </ac:spMkLst>
        </pc:spChg>
        <pc:spChg chg="mod">
          <ac:chgData name="Aaron P Ryan" userId="5800b0af-ccc7-481a-8028-7d5ba34bc007" providerId="ADAL" clId="{0D235256-6C71-4A40-B77C-90CCA2CFB605}" dt="2026-01-14T14:51:44.071" v="544" actId="20577"/>
          <ac:spMkLst>
            <pc:docMk/>
            <pc:sldMk cId="0" sldId="282"/>
            <ac:spMk id="17413" creationId="{00000000-0000-0000-0000-000000000000}"/>
          </ac:spMkLst>
        </pc:spChg>
        <pc:spChg chg="del">
          <ac:chgData name="Aaron P Ryan" userId="5800b0af-ccc7-481a-8028-7d5ba34bc007" providerId="ADAL" clId="{0D235256-6C71-4A40-B77C-90CCA2CFB605}" dt="2026-01-14T14:49:41.488" v="446" actId="478"/>
          <ac:spMkLst>
            <pc:docMk/>
            <pc:sldMk cId="0" sldId="282"/>
            <ac:spMk id="17415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50:06.544" v="463" actId="20577"/>
          <ac:spMkLst>
            <pc:docMk/>
            <pc:sldMk cId="0" sldId="282"/>
            <ac:spMk id="30723" creationId="{00000000-0000-0000-0000-000000000000}"/>
          </ac:spMkLst>
        </pc:spChg>
      </pc:sldChg>
      <pc:sldChg chg="add del">
        <pc:chgData name="Aaron P Ryan" userId="5800b0af-ccc7-481a-8028-7d5ba34bc007" providerId="ADAL" clId="{0D235256-6C71-4A40-B77C-90CCA2CFB605}" dt="2026-01-14T14:36:11.892" v="232" actId="47"/>
        <pc:sldMkLst>
          <pc:docMk/>
          <pc:sldMk cId="0" sldId="289"/>
        </pc:sldMkLst>
      </pc:sldChg>
      <pc:sldChg chg="add del">
        <pc:chgData name="Aaron P Ryan" userId="5800b0af-ccc7-481a-8028-7d5ba34bc007" providerId="ADAL" clId="{0D235256-6C71-4A40-B77C-90CCA2CFB605}" dt="2026-01-14T14:36:05.189" v="231" actId="47"/>
        <pc:sldMkLst>
          <pc:docMk/>
          <pc:sldMk cId="0" sldId="291"/>
        </pc:sldMkLst>
      </pc:sldChg>
      <pc:sldChg chg="add ord">
        <pc:chgData name="Aaron P Ryan" userId="5800b0af-ccc7-481a-8028-7d5ba34bc007" providerId="ADAL" clId="{0D235256-6C71-4A40-B77C-90CCA2CFB605}" dt="2026-01-14T14:35:41.252" v="230"/>
        <pc:sldMkLst>
          <pc:docMk/>
          <pc:sldMk cId="0" sldId="292"/>
        </pc:sldMkLst>
      </pc:sldChg>
      <pc:sldChg chg="modSp add mod ord">
        <pc:chgData name="Aaron P Ryan" userId="5800b0af-ccc7-481a-8028-7d5ba34bc007" providerId="ADAL" clId="{0D235256-6C71-4A40-B77C-90CCA2CFB605}" dt="2026-01-14T14:52:13.192" v="562" actId="20577"/>
        <pc:sldMkLst>
          <pc:docMk/>
          <pc:sldMk cId="0" sldId="293"/>
        </pc:sldMkLst>
        <pc:spChg chg="mod">
          <ac:chgData name="Aaron P Ryan" userId="5800b0af-ccc7-481a-8028-7d5ba34bc007" providerId="ADAL" clId="{0D235256-6C71-4A40-B77C-90CCA2CFB605}" dt="2026-01-14T14:52:13.192" v="562" actId="20577"/>
          <ac:spMkLst>
            <pc:docMk/>
            <pc:sldMk cId="0" sldId="293"/>
            <ac:spMk id="21509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8:51.024" v="440" actId="20577"/>
          <ac:spMkLst>
            <pc:docMk/>
            <pc:sldMk cId="0" sldId="293"/>
            <ac:spMk id="21510" creationId="{00000000-0000-0000-0000-000000000000}"/>
          </ac:spMkLst>
        </pc:spChg>
      </pc:sldChg>
      <pc:sldChg chg="modSp add mod ord">
        <pc:chgData name="Aaron P Ryan" userId="5800b0af-ccc7-481a-8028-7d5ba34bc007" providerId="ADAL" clId="{0D235256-6C71-4A40-B77C-90CCA2CFB605}" dt="2026-01-14T14:36:43.602" v="252" actId="27636"/>
        <pc:sldMkLst>
          <pc:docMk/>
          <pc:sldMk cId="0" sldId="294"/>
        </pc:sldMkLst>
        <pc:spChg chg="mod">
          <ac:chgData name="Aaron P Ryan" userId="5800b0af-ccc7-481a-8028-7d5ba34bc007" providerId="ADAL" clId="{0D235256-6C71-4A40-B77C-90CCA2CFB605}" dt="2026-01-14T14:36:43.602" v="252" actId="27636"/>
          <ac:spMkLst>
            <pc:docMk/>
            <pc:sldMk cId="0" sldId="294"/>
            <ac:spMk id="22534" creationId="{00000000-0000-0000-0000-000000000000}"/>
          </ac:spMkLst>
        </pc:spChg>
      </pc:sldChg>
      <pc:sldChg chg="modSp add mod ord">
        <pc:chgData name="Aaron P Ryan" userId="5800b0af-ccc7-481a-8028-7d5ba34bc007" providerId="ADAL" clId="{0D235256-6C71-4A40-B77C-90CCA2CFB605}" dt="2026-01-14T14:52:07.964" v="552" actId="20577"/>
        <pc:sldMkLst>
          <pc:docMk/>
          <pc:sldMk cId="0" sldId="295"/>
        </pc:sldMkLst>
        <pc:spChg chg="mod">
          <ac:chgData name="Aaron P Ryan" userId="5800b0af-ccc7-481a-8028-7d5ba34bc007" providerId="ADAL" clId="{0D235256-6C71-4A40-B77C-90CCA2CFB605}" dt="2026-01-14T14:52:07.964" v="552" actId="20577"/>
          <ac:spMkLst>
            <pc:docMk/>
            <pc:sldMk cId="0" sldId="295"/>
            <ac:spMk id="23557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48:18.388" v="436" actId="20577"/>
          <ac:spMkLst>
            <pc:docMk/>
            <pc:sldMk cId="0" sldId="295"/>
            <ac:spMk id="23558" creationId="{00000000-0000-0000-0000-000000000000}"/>
          </ac:spMkLst>
        </pc:spChg>
      </pc:sldChg>
      <pc:sldChg chg="modSp add mod ord">
        <pc:chgData name="Aaron P Ryan" userId="5800b0af-ccc7-481a-8028-7d5ba34bc007" providerId="ADAL" clId="{0D235256-6C71-4A40-B77C-90CCA2CFB605}" dt="2026-01-14T14:50:49.771" v="498"/>
        <pc:sldMkLst>
          <pc:docMk/>
          <pc:sldMk cId="0" sldId="296"/>
        </pc:sldMkLst>
        <pc:spChg chg="mod">
          <ac:chgData name="Aaron P Ryan" userId="5800b0af-ccc7-481a-8028-7d5ba34bc007" providerId="ADAL" clId="{0D235256-6C71-4A40-B77C-90CCA2CFB605}" dt="2026-01-14T14:36:56.317" v="258" actId="313"/>
          <ac:spMkLst>
            <pc:docMk/>
            <pc:sldMk cId="0" sldId="296"/>
            <ac:spMk id="16" creationId="{56CA481F-1A12-49AE-9398-EE9D36A71B45}"/>
          </ac:spMkLst>
        </pc:spChg>
        <pc:spChg chg="mod">
          <ac:chgData name="Aaron P Ryan" userId="5800b0af-ccc7-481a-8028-7d5ba34bc007" providerId="ADAL" clId="{0D235256-6C71-4A40-B77C-90CCA2CFB605}" dt="2026-01-14T14:50:47.656" v="496" actId="20577"/>
          <ac:spMkLst>
            <pc:docMk/>
            <pc:sldMk cId="0" sldId="296"/>
            <ac:spMk id="24582" creationId="{00000000-0000-0000-0000-000000000000}"/>
          </ac:spMkLst>
        </pc:spChg>
      </pc:sldChg>
      <pc:sldChg chg="modSp add del mod">
        <pc:chgData name="Aaron P Ryan" userId="5800b0af-ccc7-481a-8028-7d5ba34bc007" providerId="ADAL" clId="{0D235256-6C71-4A40-B77C-90CCA2CFB605}" dt="2026-01-14T14:51:01.167" v="499" actId="47"/>
        <pc:sldMkLst>
          <pc:docMk/>
          <pc:sldMk cId="0" sldId="297"/>
        </pc:sldMkLst>
        <pc:spChg chg="mod">
          <ac:chgData name="Aaron P Ryan" userId="5800b0af-ccc7-481a-8028-7d5ba34bc007" providerId="ADAL" clId="{0D235256-6C71-4A40-B77C-90CCA2CFB605}" dt="2026-01-14T14:36:56.789" v="259" actId="313"/>
          <ac:spMkLst>
            <pc:docMk/>
            <pc:sldMk cId="0" sldId="297"/>
            <ac:spMk id="16" creationId="{BF192741-989C-4F92-A1CC-CFA45964109E}"/>
          </ac:spMkLst>
        </pc:spChg>
        <pc:spChg chg="mod">
          <ac:chgData name="Aaron P Ryan" userId="5800b0af-ccc7-481a-8028-7d5ba34bc007" providerId="ADAL" clId="{0D235256-6C71-4A40-B77C-90CCA2CFB605}" dt="2026-01-14T14:32:55.082" v="226" actId="20577"/>
          <ac:spMkLst>
            <pc:docMk/>
            <pc:sldMk cId="0" sldId="297"/>
            <ac:spMk id="25606" creationId="{00000000-0000-0000-0000-000000000000}"/>
          </ac:spMkLst>
        </pc:spChg>
      </pc:sldChg>
      <pc:sldChg chg="modSp add mod">
        <pc:chgData name="Aaron P Ryan" userId="5800b0af-ccc7-481a-8028-7d5ba34bc007" providerId="ADAL" clId="{0D235256-6C71-4A40-B77C-90CCA2CFB605}" dt="2026-01-14T14:51:33.883" v="543" actId="20577"/>
        <pc:sldMkLst>
          <pc:docMk/>
          <pc:sldMk cId="0" sldId="298"/>
        </pc:sldMkLst>
        <pc:spChg chg="mod">
          <ac:chgData name="Aaron P Ryan" userId="5800b0af-ccc7-481a-8028-7d5ba34bc007" providerId="ADAL" clId="{0D235256-6C71-4A40-B77C-90CCA2CFB605}" dt="2026-01-14T14:36:57.268" v="260" actId="313"/>
          <ac:spMkLst>
            <pc:docMk/>
            <pc:sldMk cId="0" sldId="298"/>
            <ac:spMk id="16" creationId="{0F4AB7C5-47C4-40E9-8738-A14DB8381509}"/>
          </ac:spMkLst>
        </pc:spChg>
        <pc:spChg chg="mod">
          <ac:chgData name="Aaron P Ryan" userId="5800b0af-ccc7-481a-8028-7d5ba34bc007" providerId="ADAL" clId="{0D235256-6C71-4A40-B77C-90CCA2CFB605}" dt="2026-01-14T14:51:33.883" v="543" actId="20577"/>
          <ac:spMkLst>
            <pc:docMk/>
            <pc:sldMk cId="0" sldId="298"/>
            <ac:spMk id="26629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4T14:51:24.379" v="526" actId="20577"/>
          <ac:spMkLst>
            <pc:docMk/>
            <pc:sldMk cId="0" sldId="298"/>
            <ac:spMk id="26630" creationId="{00000000-0000-0000-0000-000000000000}"/>
          </ac:spMkLst>
        </pc:spChg>
      </pc:sldChg>
      <pc:sldChg chg="modSp add mod">
        <pc:chgData name="Aaron P Ryan" userId="5800b0af-ccc7-481a-8028-7d5ba34bc007" providerId="ADAL" clId="{0D235256-6C71-4A40-B77C-90CCA2CFB605}" dt="2026-01-14T15:03:37.538" v="1242" actId="20577"/>
        <pc:sldMkLst>
          <pc:docMk/>
          <pc:sldMk cId="28805592" sldId="301"/>
        </pc:sldMkLst>
        <pc:spChg chg="mod">
          <ac:chgData name="Aaron P Ryan" userId="5800b0af-ccc7-481a-8028-7d5ba34bc007" providerId="ADAL" clId="{0D235256-6C71-4A40-B77C-90CCA2CFB605}" dt="2026-01-14T15:03:37.538" v="1242" actId="20577"/>
          <ac:spMkLst>
            <pc:docMk/>
            <pc:sldMk cId="28805592" sldId="301"/>
            <ac:spMk id="3" creationId="{6ED924E0-83C5-B92E-5B54-08EF16CBF91F}"/>
          </ac:spMkLst>
        </pc:spChg>
        <pc:spChg chg="mod">
          <ac:chgData name="Aaron P Ryan" userId="5800b0af-ccc7-481a-8028-7d5ba34bc007" providerId="ADAL" clId="{0D235256-6C71-4A40-B77C-90CCA2CFB605}" dt="2026-01-14T14:37:04.732" v="281" actId="313"/>
          <ac:spMkLst>
            <pc:docMk/>
            <pc:sldMk cId="28805592" sldId="301"/>
            <ac:spMk id="4" creationId="{D0838F51-A01A-8F2F-7A45-904ACA320B7C}"/>
          </ac:spMkLst>
        </pc:spChg>
      </pc:sldChg>
      <pc:sldChg chg="modSp add mod">
        <pc:chgData name="Aaron P Ryan" userId="5800b0af-ccc7-481a-8028-7d5ba34bc007" providerId="ADAL" clId="{0D235256-6C71-4A40-B77C-90CCA2CFB605}" dt="2026-01-14T15:12:47.432" v="1936" actId="20577"/>
        <pc:sldMkLst>
          <pc:docMk/>
          <pc:sldMk cId="3627996910" sldId="302"/>
        </pc:sldMkLst>
        <pc:spChg chg="mod">
          <ac:chgData name="Aaron P Ryan" userId="5800b0af-ccc7-481a-8028-7d5ba34bc007" providerId="ADAL" clId="{0D235256-6C71-4A40-B77C-90CCA2CFB605}" dt="2026-01-14T15:12:47.432" v="1936" actId="20577"/>
          <ac:spMkLst>
            <pc:docMk/>
            <pc:sldMk cId="3627996910" sldId="302"/>
            <ac:spMk id="3" creationId="{861C71D8-A6A3-6963-4853-4EAD954FA720}"/>
          </ac:spMkLst>
        </pc:spChg>
      </pc:sldChg>
      <pc:sldChg chg="modSp add mod">
        <pc:chgData name="Aaron P Ryan" userId="5800b0af-ccc7-481a-8028-7d5ba34bc007" providerId="ADAL" clId="{0D235256-6C71-4A40-B77C-90CCA2CFB605}" dt="2026-01-14T14:24:46.415" v="144" actId="20577"/>
        <pc:sldMkLst>
          <pc:docMk/>
          <pc:sldMk cId="523336333" sldId="303"/>
        </pc:sldMkLst>
        <pc:spChg chg="mod">
          <ac:chgData name="Aaron P Ryan" userId="5800b0af-ccc7-481a-8028-7d5ba34bc007" providerId="ADAL" clId="{0D235256-6C71-4A40-B77C-90CCA2CFB605}" dt="2026-01-14T14:24:46.415" v="144" actId="20577"/>
          <ac:spMkLst>
            <pc:docMk/>
            <pc:sldMk cId="523336333" sldId="303"/>
            <ac:spMk id="3" creationId="{E2945B0A-E0FE-1BFB-4C1C-2A00AF59939C}"/>
          </ac:spMkLst>
        </pc:spChg>
      </pc:sldChg>
      <pc:sldChg chg="modSp add mod">
        <pc:chgData name="Aaron P Ryan" userId="5800b0af-ccc7-481a-8028-7d5ba34bc007" providerId="ADAL" clId="{0D235256-6C71-4A40-B77C-90CCA2CFB605}" dt="2026-01-14T15:11:22.261" v="1929" actId="20577"/>
        <pc:sldMkLst>
          <pc:docMk/>
          <pc:sldMk cId="1103340272" sldId="304"/>
        </pc:sldMkLst>
        <pc:spChg chg="mod">
          <ac:chgData name="Aaron P Ryan" userId="5800b0af-ccc7-481a-8028-7d5ba34bc007" providerId="ADAL" clId="{0D235256-6C71-4A40-B77C-90CCA2CFB605}" dt="2026-01-14T14:30:35.694" v="187" actId="20577"/>
          <ac:spMkLst>
            <pc:docMk/>
            <pc:sldMk cId="1103340272" sldId="304"/>
            <ac:spMk id="2" creationId="{A2CD8A27-3333-C98E-FD0A-382D526AC695}"/>
          </ac:spMkLst>
        </pc:spChg>
        <pc:spChg chg="mod">
          <ac:chgData name="Aaron P Ryan" userId="5800b0af-ccc7-481a-8028-7d5ba34bc007" providerId="ADAL" clId="{0D235256-6C71-4A40-B77C-90CCA2CFB605}" dt="2026-01-14T15:11:22.261" v="1929" actId="20577"/>
          <ac:spMkLst>
            <pc:docMk/>
            <pc:sldMk cId="1103340272" sldId="304"/>
            <ac:spMk id="3" creationId="{65DF36F0-EF72-09E6-CCDE-B81BF7989B8E}"/>
          </ac:spMkLst>
        </pc:spChg>
        <pc:spChg chg="mod">
          <ac:chgData name="Aaron P Ryan" userId="5800b0af-ccc7-481a-8028-7d5ba34bc007" providerId="ADAL" clId="{0D235256-6C71-4A40-B77C-90CCA2CFB605}" dt="2026-01-14T14:37:05.436" v="282" actId="313"/>
          <ac:spMkLst>
            <pc:docMk/>
            <pc:sldMk cId="1103340272" sldId="304"/>
            <ac:spMk id="4" creationId="{DC1ACDE5-D677-ED1C-84FF-6074D6BDE4F9}"/>
          </ac:spMkLst>
        </pc:spChg>
      </pc:sldChg>
      <pc:sldChg chg="add del">
        <pc:chgData name="Aaron P Ryan" userId="5800b0af-ccc7-481a-8028-7d5ba34bc007" providerId="ADAL" clId="{0D235256-6C71-4A40-B77C-90CCA2CFB605}" dt="2026-01-14T14:40:09.660" v="340"/>
        <pc:sldMkLst>
          <pc:docMk/>
          <pc:sldMk cId="3916347785" sldId="305"/>
        </pc:sldMkLst>
      </pc:sldChg>
      <pc:sldMasterChg chg="modSp mod modSldLayout">
        <pc:chgData name="Aaron P Ryan" userId="5800b0af-ccc7-481a-8028-7d5ba34bc007" providerId="ADAL" clId="{0D235256-6C71-4A40-B77C-90CCA2CFB605}" dt="2026-01-14T14:37:00.811" v="272" actId="313"/>
        <pc:sldMasterMkLst>
          <pc:docMk/>
          <pc:sldMasterMk cId="305375589" sldId="2147483672"/>
        </pc:sldMasterMkLst>
        <pc:spChg chg="mod">
          <ac:chgData name="Aaron P Ryan" userId="5800b0af-ccc7-481a-8028-7d5ba34bc007" providerId="ADAL" clId="{0D235256-6C71-4A40-B77C-90CCA2CFB605}" dt="2026-01-14T14:36:58.052" v="261" actId="313"/>
          <ac:spMkLst>
            <pc:docMk/>
            <pc:sldMasterMk cId="305375589" sldId="2147483672"/>
            <ac:spMk id="4" creationId="{00000000-0000-0000-0000-000000000000}"/>
          </ac:spMkLst>
        </pc:spChg>
        <pc:sldLayoutChg chg="modSp mod">
          <pc:chgData name="Aaron P Ryan" userId="5800b0af-ccc7-481a-8028-7d5ba34bc007" providerId="ADAL" clId="{0D235256-6C71-4A40-B77C-90CCA2CFB605}" dt="2026-01-14T14:36:58.638" v="262" actId="313"/>
          <pc:sldLayoutMkLst>
            <pc:docMk/>
            <pc:sldMasterMk cId="305375589" sldId="2147483672"/>
            <pc:sldLayoutMk cId="2737880070" sldId="2147483673"/>
          </pc:sldLayoutMkLst>
          <pc:spChg chg="mod">
            <ac:chgData name="Aaron P Ryan" userId="5800b0af-ccc7-481a-8028-7d5ba34bc007" providerId="ADAL" clId="{0D235256-6C71-4A40-B77C-90CCA2CFB605}" dt="2026-01-14T14:36:58.638" v="262" actId="313"/>
            <ac:spMkLst>
              <pc:docMk/>
              <pc:sldMasterMk cId="305375589" sldId="2147483672"/>
              <pc:sldLayoutMk cId="2737880070" sldId="2147483673"/>
              <ac:spMk id="4" creationId="{00000000-0000-0000-0000-000000000000}"/>
            </ac:spMkLst>
          </pc:spChg>
        </pc:sldLayoutChg>
        <pc:sldLayoutChg chg="modSp mod">
          <pc:chgData name="Aaron P Ryan" userId="5800b0af-ccc7-481a-8028-7d5ba34bc007" providerId="ADAL" clId="{0D235256-6C71-4A40-B77C-90CCA2CFB605}" dt="2026-01-14T14:36:58.868" v="263" actId="313"/>
          <pc:sldLayoutMkLst>
            <pc:docMk/>
            <pc:sldMasterMk cId="305375589" sldId="2147483672"/>
            <pc:sldLayoutMk cId="2096098222" sldId="2147483674"/>
          </pc:sldLayoutMkLst>
          <pc:spChg chg="mod">
            <ac:chgData name="Aaron P Ryan" userId="5800b0af-ccc7-481a-8028-7d5ba34bc007" providerId="ADAL" clId="{0D235256-6C71-4A40-B77C-90CCA2CFB605}" dt="2026-01-14T14:36:58.868" v="263" actId="313"/>
            <ac:spMkLst>
              <pc:docMk/>
              <pc:sldMasterMk cId="305375589" sldId="2147483672"/>
              <pc:sldLayoutMk cId="2096098222" sldId="2147483674"/>
              <ac:spMk id="4" creationId="{00000000-0000-0000-0000-000000000000}"/>
            </ac:spMkLst>
          </pc:spChg>
        </pc:sldLayoutChg>
        <pc:sldLayoutChg chg="modSp mod">
          <pc:chgData name="Aaron P Ryan" userId="5800b0af-ccc7-481a-8028-7d5ba34bc007" providerId="ADAL" clId="{0D235256-6C71-4A40-B77C-90CCA2CFB605}" dt="2026-01-14T14:36:59.109" v="264" actId="313"/>
          <pc:sldLayoutMkLst>
            <pc:docMk/>
            <pc:sldMasterMk cId="305375589" sldId="2147483672"/>
            <pc:sldLayoutMk cId="3685807848" sldId="2147483675"/>
          </pc:sldLayoutMkLst>
          <pc:spChg chg="mod">
            <ac:chgData name="Aaron P Ryan" userId="5800b0af-ccc7-481a-8028-7d5ba34bc007" providerId="ADAL" clId="{0D235256-6C71-4A40-B77C-90CCA2CFB605}" dt="2026-01-14T14:36:59.109" v="264" actId="313"/>
            <ac:spMkLst>
              <pc:docMk/>
              <pc:sldMasterMk cId="305375589" sldId="2147483672"/>
              <pc:sldLayoutMk cId="3685807848" sldId="2147483675"/>
              <ac:spMk id="4" creationId="{00000000-0000-0000-0000-000000000000}"/>
            </ac:spMkLst>
          </pc:spChg>
        </pc:sldLayoutChg>
        <pc:sldLayoutChg chg="modSp mod">
          <pc:chgData name="Aaron P Ryan" userId="5800b0af-ccc7-481a-8028-7d5ba34bc007" providerId="ADAL" clId="{0D235256-6C71-4A40-B77C-90CCA2CFB605}" dt="2026-01-14T14:36:59.282" v="265" actId="313"/>
          <pc:sldLayoutMkLst>
            <pc:docMk/>
            <pc:sldMasterMk cId="305375589" sldId="2147483672"/>
            <pc:sldLayoutMk cId="1300526022" sldId="2147483676"/>
          </pc:sldLayoutMkLst>
          <pc:spChg chg="mod">
            <ac:chgData name="Aaron P Ryan" userId="5800b0af-ccc7-481a-8028-7d5ba34bc007" providerId="ADAL" clId="{0D235256-6C71-4A40-B77C-90CCA2CFB605}" dt="2026-01-14T14:36:59.282" v="265" actId="313"/>
            <ac:spMkLst>
              <pc:docMk/>
              <pc:sldMasterMk cId="305375589" sldId="2147483672"/>
              <pc:sldLayoutMk cId="1300526022" sldId="2147483676"/>
              <ac:spMk id="5" creationId="{00000000-0000-0000-0000-000000000000}"/>
            </ac:spMkLst>
          </pc:spChg>
        </pc:sldLayoutChg>
        <pc:sldLayoutChg chg="modSp mod">
          <pc:chgData name="Aaron P Ryan" userId="5800b0af-ccc7-481a-8028-7d5ba34bc007" providerId="ADAL" clId="{0D235256-6C71-4A40-B77C-90CCA2CFB605}" dt="2026-01-14T14:36:59.498" v="266" actId="313"/>
          <pc:sldLayoutMkLst>
            <pc:docMk/>
            <pc:sldMasterMk cId="305375589" sldId="2147483672"/>
            <pc:sldLayoutMk cId="210112791" sldId="2147483677"/>
          </pc:sldLayoutMkLst>
          <pc:spChg chg="mod">
            <ac:chgData name="Aaron P Ryan" userId="5800b0af-ccc7-481a-8028-7d5ba34bc007" providerId="ADAL" clId="{0D235256-6C71-4A40-B77C-90CCA2CFB605}" dt="2026-01-14T14:36:59.498" v="266" actId="313"/>
            <ac:spMkLst>
              <pc:docMk/>
              <pc:sldMasterMk cId="305375589" sldId="2147483672"/>
              <pc:sldLayoutMk cId="210112791" sldId="2147483677"/>
              <ac:spMk id="7" creationId="{00000000-0000-0000-0000-000000000000}"/>
            </ac:spMkLst>
          </pc:spChg>
        </pc:sldLayoutChg>
        <pc:sldLayoutChg chg="modSp mod">
          <pc:chgData name="Aaron P Ryan" userId="5800b0af-ccc7-481a-8028-7d5ba34bc007" providerId="ADAL" clId="{0D235256-6C71-4A40-B77C-90CCA2CFB605}" dt="2026-01-14T14:36:59.754" v="267" actId="313"/>
          <pc:sldLayoutMkLst>
            <pc:docMk/>
            <pc:sldMasterMk cId="305375589" sldId="2147483672"/>
            <pc:sldLayoutMk cId="65839926" sldId="2147483678"/>
          </pc:sldLayoutMkLst>
          <pc:spChg chg="mod">
            <ac:chgData name="Aaron P Ryan" userId="5800b0af-ccc7-481a-8028-7d5ba34bc007" providerId="ADAL" clId="{0D235256-6C71-4A40-B77C-90CCA2CFB605}" dt="2026-01-14T14:36:59.754" v="267" actId="313"/>
            <ac:spMkLst>
              <pc:docMk/>
              <pc:sldMasterMk cId="305375589" sldId="2147483672"/>
              <pc:sldLayoutMk cId="65839926" sldId="2147483678"/>
              <ac:spMk id="3" creationId="{00000000-0000-0000-0000-000000000000}"/>
            </ac:spMkLst>
          </pc:spChg>
        </pc:sldLayoutChg>
        <pc:sldLayoutChg chg="modSp mod">
          <pc:chgData name="Aaron P Ryan" userId="5800b0af-ccc7-481a-8028-7d5ba34bc007" providerId="ADAL" clId="{0D235256-6C71-4A40-B77C-90CCA2CFB605}" dt="2026-01-14T14:36:59.925" v="268" actId="313"/>
          <pc:sldLayoutMkLst>
            <pc:docMk/>
            <pc:sldMasterMk cId="305375589" sldId="2147483672"/>
            <pc:sldLayoutMk cId="2614762145" sldId="2147483679"/>
          </pc:sldLayoutMkLst>
          <pc:spChg chg="mod">
            <ac:chgData name="Aaron P Ryan" userId="5800b0af-ccc7-481a-8028-7d5ba34bc007" providerId="ADAL" clId="{0D235256-6C71-4A40-B77C-90CCA2CFB605}" dt="2026-01-14T14:36:59.925" v="268" actId="313"/>
            <ac:spMkLst>
              <pc:docMk/>
              <pc:sldMasterMk cId="305375589" sldId="2147483672"/>
              <pc:sldLayoutMk cId="2614762145" sldId="2147483679"/>
              <ac:spMk id="2" creationId="{00000000-0000-0000-0000-000000000000}"/>
            </ac:spMkLst>
          </pc:spChg>
        </pc:sldLayoutChg>
        <pc:sldLayoutChg chg="modSp mod">
          <pc:chgData name="Aaron P Ryan" userId="5800b0af-ccc7-481a-8028-7d5ba34bc007" providerId="ADAL" clId="{0D235256-6C71-4A40-B77C-90CCA2CFB605}" dt="2026-01-14T14:37:00.141" v="269" actId="313"/>
          <pc:sldLayoutMkLst>
            <pc:docMk/>
            <pc:sldMasterMk cId="305375589" sldId="2147483672"/>
            <pc:sldLayoutMk cId="4058855424" sldId="2147483680"/>
          </pc:sldLayoutMkLst>
          <pc:spChg chg="mod">
            <ac:chgData name="Aaron P Ryan" userId="5800b0af-ccc7-481a-8028-7d5ba34bc007" providerId="ADAL" clId="{0D235256-6C71-4A40-B77C-90CCA2CFB605}" dt="2026-01-14T14:37:00.141" v="269" actId="313"/>
            <ac:spMkLst>
              <pc:docMk/>
              <pc:sldMasterMk cId="305375589" sldId="2147483672"/>
              <pc:sldLayoutMk cId="4058855424" sldId="2147483680"/>
              <ac:spMk id="5" creationId="{00000000-0000-0000-0000-000000000000}"/>
            </ac:spMkLst>
          </pc:spChg>
        </pc:sldLayoutChg>
        <pc:sldLayoutChg chg="modSp mod">
          <pc:chgData name="Aaron P Ryan" userId="5800b0af-ccc7-481a-8028-7d5ba34bc007" providerId="ADAL" clId="{0D235256-6C71-4A40-B77C-90CCA2CFB605}" dt="2026-01-14T14:37:00.407" v="270" actId="313"/>
          <pc:sldLayoutMkLst>
            <pc:docMk/>
            <pc:sldMasterMk cId="305375589" sldId="2147483672"/>
            <pc:sldLayoutMk cId="169796404" sldId="2147483681"/>
          </pc:sldLayoutMkLst>
          <pc:spChg chg="mod">
            <ac:chgData name="Aaron P Ryan" userId="5800b0af-ccc7-481a-8028-7d5ba34bc007" providerId="ADAL" clId="{0D235256-6C71-4A40-B77C-90CCA2CFB605}" dt="2026-01-14T14:37:00.407" v="270" actId="313"/>
            <ac:spMkLst>
              <pc:docMk/>
              <pc:sldMasterMk cId="305375589" sldId="2147483672"/>
              <pc:sldLayoutMk cId="169796404" sldId="2147483681"/>
              <ac:spMk id="5" creationId="{00000000-0000-0000-0000-000000000000}"/>
            </ac:spMkLst>
          </pc:spChg>
        </pc:sldLayoutChg>
        <pc:sldLayoutChg chg="modSp mod">
          <pc:chgData name="Aaron P Ryan" userId="5800b0af-ccc7-481a-8028-7d5ba34bc007" providerId="ADAL" clId="{0D235256-6C71-4A40-B77C-90CCA2CFB605}" dt="2026-01-14T14:37:00.562" v="271" actId="313"/>
          <pc:sldLayoutMkLst>
            <pc:docMk/>
            <pc:sldMasterMk cId="305375589" sldId="2147483672"/>
            <pc:sldLayoutMk cId="223914021" sldId="2147483682"/>
          </pc:sldLayoutMkLst>
          <pc:spChg chg="mod">
            <ac:chgData name="Aaron P Ryan" userId="5800b0af-ccc7-481a-8028-7d5ba34bc007" providerId="ADAL" clId="{0D235256-6C71-4A40-B77C-90CCA2CFB605}" dt="2026-01-14T14:37:00.562" v="271" actId="313"/>
            <ac:spMkLst>
              <pc:docMk/>
              <pc:sldMasterMk cId="305375589" sldId="2147483672"/>
              <pc:sldLayoutMk cId="223914021" sldId="2147483682"/>
              <ac:spMk id="4" creationId="{00000000-0000-0000-0000-000000000000}"/>
            </ac:spMkLst>
          </pc:spChg>
        </pc:sldLayoutChg>
        <pc:sldLayoutChg chg="modSp mod">
          <pc:chgData name="Aaron P Ryan" userId="5800b0af-ccc7-481a-8028-7d5ba34bc007" providerId="ADAL" clId="{0D235256-6C71-4A40-B77C-90CCA2CFB605}" dt="2026-01-14T14:37:00.811" v="272" actId="313"/>
          <pc:sldLayoutMkLst>
            <pc:docMk/>
            <pc:sldMasterMk cId="305375589" sldId="2147483672"/>
            <pc:sldLayoutMk cId="2378146109" sldId="2147483683"/>
          </pc:sldLayoutMkLst>
          <pc:spChg chg="mod">
            <ac:chgData name="Aaron P Ryan" userId="5800b0af-ccc7-481a-8028-7d5ba34bc007" providerId="ADAL" clId="{0D235256-6C71-4A40-B77C-90CCA2CFB605}" dt="2026-01-14T14:37:00.811" v="272" actId="313"/>
            <ac:spMkLst>
              <pc:docMk/>
              <pc:sldMasterMk cId="305375589" sldId="2147483672"/>
              <pc:sldLayoutMk cId="2378146109" sldId="2147483683"/>
              <ac:spMk id="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LSU rev60112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md-cms.nasa.gov/wp-content/uploads/2023/04/2019_546_Pugel_Final_WhatAreRequirement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md-cms.nasa.gov/wp-content/uploads/2023/04/2019_546_Pugel_Final_WhatAreRequirement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Project Management, Lifecycle, and Documentation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31A9E57-D64F-45C6-A34F-9AFD666C0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32AD-9A41-22D6-0B23-E7BD41CD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vs Objectives vs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24E0-83C5-B92E-5B54-08EF16CBF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A broad, high-level statement telling what the payload should accomplish</a:t>
            </a:r>
          </a:p>
          <a:p>
            <a:pPr lvl="1"/>
            <a:r>
              <a:rPr lang="en-US" dirty="0"/>
              <a:t>This should be a one-sentence high-level statement: Why do we care about this payload?</a:t>
            </a:r>
          </a:p>
          <a:p>
            <a:pPr lvl="1"/>
            <a:r>
              <a:rPr lang="en-US" dirty="0"/>
              <a:t>Not measurable or quantifiable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Specific tasks needed to be accomplished by the payload to meet its goal</a:t>
            </a:r>
          </a:p>
          <a:p>
            <a:pPr lvl="1"/>
            <a:r>
              <a:rPr lang="en-US" dirty="0"/>
              <a:t>Should be specific, measurable, and tie into the data generated by the payload </a:t>
            </a:r>
          </a:p>
          <a:p>
            <a:pPr lvl="2"/>
            <a:r>
              <a:rPr lang="en-US" dirty="0"/>
              <a:t>The collected results, not an individual measurement – e.g. Temperature Altitude Plot</a:t>
            </a:r>
          </a:p>
          <a:p>
            <a:pPr lvl="1"/>
            <a:r>
              <a:rPr lang="en-US" dirty="0"/>
              <a:t>What outputs does the payload need to produce, </a:t>
            </a:r>
            <a:r>
              <a:rPr lang="en-US" b="1" dirty="0"/>
              <a:t>but not</a:t>
            </a:r>
            <a:r>
              <a:rPr lang="en-US" dirty="0"/>
              <a:t> how it is going to produce them</a:t>
            </a:r>
          </a:p>
          <a:p>
            <a:r>
              <a:rPr lang="en-US" dirty="0"/>
              <a:t>REQUIREMENT</a:t>
            </a:r>
          </a:p>
          <a:p>
            <a:pPr lvl="1"/>
            <a:r>
              <a:rPr lang="en-US" dirty="0"/>
              <a:t>Multilevel with lower levels, adding specifics to and flowing from higher-level requirements </a:t>
            </a:r>
          </a:p>
          <a:p>
            <a:pPr lvl="1"/>
            <a:r>
              <a:rPr lang="en-US" dirty="0"/>
              <a:t>The lowest level should give specific capabilities of components, sensors, or instruments</a:t>
            </a:r>
          </a:p>
          <a:p>
            <a:pPr lvl="2"/>
            <a:r>
              <a:rPr lang="en-US" dirty="0"/>
              <a:t>Individual data points - e.g. a temperature measurement and it’s error bars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38F51-A01A-8F2F-7A45-904ACA32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C3001-6FB4-6166-A4E3-63750231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1AD1-E67F-0ECC-8DF1-70B5A299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5BA74-4FF8-D598-5496-F3C36FF97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8A27-3333-C98E-FD0A-382D526A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Requirements: Science Vs Technical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36F0-EF72-09E6-CCDE-B81BF798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Science Requirements</a:t>
            </a:r>
          </a:p>
          <a:p>
            <a:pPr lvl="1"/>
            <a:r>
              <a:rPr lang="en-US" dirty="0"/>
              <a:t>These are the specific observables and the physical parameters measured to accomplish the objectives</a:t>
            </a:r>
          </a:p>
          <a:p>
            <a:pPr lvl="1"/>
            <a:r>
              <a:rPr lang="en-US" dirty="0"/>
              <a:t>Each of these should tie back into one of the objectives</a:t>
            </a:r>
          </a:p>
          <a:p>
            <a:pPr lvl="1"/>
            <a:r>
              <a:rPr lang="en-US" dirty="0"/>
              <a:t>But these should not be the hardware performance requirements</a:t>
            </a:r>
          </a:p>
          <a:p>
            <a:r>
              <a:rPr lang="en-US" dirty="0"/>
              <a:t>Technical Requirements</a:t>
            </a:r>
          </a:p>
          <a:p>
            <a:pPr lvl="1"/>
            <a:r>
              <a:rPr lang="en-US" dirty="0"/>
              <a:t>These are the specific hardware performance requirements needed to meet the science requirements</a:t>
            </a:r>
          </a:p>
          <a:p>
            <a:pPr lvl="1"/>
            <a:r>
              <a:rPr lang="en-US" dirty="0"/>
              <a:t>This is also where mission operation and constraints should be addressed – i.e. adequate power, adequate storage, operating in the flight environment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ACDE5-D677-ED1C-84FF-6074D6BD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6662C-8328-D27D-0899-ACA9179F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2A9FA-3FEA-BC3B-8CF7-82D067BA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0AC8-EC48-DE27-B6AC-8092A102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House</a:t>
            </a:r>
            <a:br>
              <a:rPr lang="en-US" dirty="0"/>
            </a:br>
            <a:r>
              <a:rPr lang="en-US" sz="1300" dirty="0"/>
              <a:t>(adapted from </a:t>
            </a:r>
            <a:r>
              <a:rPr lang="en-US" sz="1300" dirty="0" err="1"/>
              <a:t>Pugel</a:t>
            </a:r>
            <a:r>
              <a:rPr lang="en-US" sz="1300" dirty="0"/>
              <a:t>, 2019 </a:t>
            </a:r>
            <a:r>
              <a:rPr lang="en-US" sz="1300" dirty="0">
                <a:hlinkClick r:id="rId2"/>
              </a:rPr>
              <a:t>https://smd-cms.nasa.gov/wp-content/uploads/2023/04/2019_546_Pugel_Final_WhatAreRequirements.pdf</a:t>
            </a:r>
            <a:r>
              <a:rPr lang="en-US" sz="1300" dirty="0"/>
              <a:t>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71D8-A6A3-6963-4853-4EAD954FA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Provide shelter and housing</a:t>
            </a:r>
          </a:p>
          <a:p>
            <a:r>
              <a:rPr lang="en-US" dirty="0"/>
              <a:t>Objective: The project will build a house</a:t>
            </a:r>
          </a:p>
          <a:p>
            <a:r>
              <a:rPr lang="en-US" dirty="0"/>
              <a:t>Requirements: (Notice the numbering structure used)</a:t>
            </a:r>
          </a:p>
          <a:p>
            <a:pPr lvl="1"/>
            <a:r>
              <a:rPr lang="en-US" dirty="0"/>
              <a:t>Level 1: 1. The project shall build a house for two adults, 3 children, and two dogs</a:t>
            </a:r>
          </a:p>
          <a:p>
            <a:pPr lvl="2"/>
            <a:r>
              <a:rPr lang="en-US" dirty="0"/>
              <a:t>Level 2: 1.1 The house shall have one master bathroom</a:t>
            </a:r>
          </a:p>
          <a:p>
            <a:pPr lvl="3"/>
            <a:r>
              <a:rPr lang="en-US" dirty="0"/>
              <a:t>Level 3: 1.1.1 The master bathroom shall have a sink</a:t>
            </a:r>
          </a:p>
          <a:p>
            <a:pPr lvl="4"/>
            <a:r>
              <a:rPr lang="en-US" dirty="0"/>
              <a:t>Level 4: 1.1.1.1 The sink shall be deliver water at temperatures from 10-60C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64279-93BC-3BC1-743E-16DFE9B0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A90F-2994-5305-1C1F-B92368A0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8910E-911B-10EC-F2B2-DEC4850F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24A13-7264-F1F7-E585-23B76EC73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C820-6514-2CB5-CC94-9CE28E6C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NASA Mission</a:t>
            </a:r>
            <a:br>
              <a:rPr lang="en-US" dirty="0"/>
            </a:br>
            <a:r>
              <a:rPr lang="en-US" sz="1300" dirty="0"/>
              <a:t>(adapted from </a:t>
            </a:r>
            <a:r>
              <a:rPr lang="en-US" sz="1300" dirty="0" err="1"/>
              <a:t>Pugel</a:t>
            </a:r>
            <a:r>
              <a:rPr lang="en-US" sz="1300" dirty="0"/>
              <a:t>, 2019 </a:t>
            </a:r>
            <a:r>
              <a:rPr lang="en-US" sz="1300" dirty="0">
                <a:hlinkClick r:id="rId2"/>
              </a:rPr>
              <a:t>https://smd-cms.nasa.gov/wp-content/uploads/2023/04/2019_546_Pugel_Final_WhatAreRequirements.pdf</a:t>
            </a:r>
            <a:r>
              <a:rPr lang="en-US" sz="1300" dirty="0"/>
              <a:t>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5B0A-E0FE-1BFB-4C1C-2A00AF599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GOAL: The mission will improve the understanding of the formation of planets in the solar system.</a:t>
            </a:r>
          </a:p>
          <a:p>
            <a:r>
              <a:rPr lang="en-US" dirty="0"/>
              <a:t>Objective: The mission will generate a topographical map of the surface of Mars</a:t>
            </a:r>
          </a:p>
          <a:p>
            <a:r>
              <a:rPr lang="en-US" dirty="0"/>
              <a:t>Requirements: (Notice the numbering structure used)</a:t>
            </a:r>
          </a:p>
          <a:p>
            <a:pPr lvl="1"/>
            <a:r>
              <a:rPr lang="en-US" dirty="0"/>
              <a:t>Level 1: 1. The mission will measure 90% of the surface of MARS every 300 m at 10 m precision</a:t>
            </a:r>
          </a:p>
          <a:p>
            <a:pPr lvl="2"/>
            <a:r>
              <a:rPr lang="en-US" dirty="0"/>
              <a:t>Level 2: 1.1 The mission will make radar interferometric measurements every 10 m</a:t>
            </a:r>
          </a:p>
          <a:p>
            <a:pPr lvl="3"/>
            <a:r>
              <a:rPr lang="en-US" dirty="0"/>
              <a:t>Level 3: 1.1.1 The mission shall have an antenna capable of receiving 77 GHz </a:t>
            </a:r>
          </a:p>
          <a:p>
            <a:pPr lvl="4"/>
            <a:r>
              <a:rPr lang="en-US" dirty="0"/>
              <a:t>Level 4: 1.1.1.1 The radar antenna shall receive 77 GHz with an antenna gain of 30 dB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3BE7D-68C6-20DB-E9EC-FF2428E0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72B8-340C-4214-C6BE-32634D7C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B2BF6-0DA9-2F94-ED04-B01C84F2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Preliminary Design Review (PDR)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The primary objective for the PDR is to review results from your design phase</a:t>
            </a:r>
          </a:p>
          <a:p>
            <a:r>
              <a:rPr lang="en-US" altLang="en-US" dirty="0"/>
              <a:t>At the end of the PDR you should have been able to show that you have “thought the problem through”</a:t>
            </a:r>
          </a:p>
          <a:p>
            <a:r>
              <a:rPr lang="en-US" altLang="en-US" dirty="0"/>
              <a:t>There will be two parts to the PDR </a:t>
            </a:r>
          </a:p>
          <a:p>
            <a:r>
              <a:rPr lang="en-US" altLang="en-US" dirty="0"/>
              <a:t>The Pre-PDR will focus on your mission goal, science background, objectives, and requirements.</a:t>
            </a:r>
          </a:p>
          <a:p>
            <a:pPr lvl="1"/>
            <a:r>
              <a:rPr lang="en-US" altLang="en-US" dirty="0"/>
              <a:t>What do you want the payload to be able to do</a:t>
            </a:r>
          </a:p>
          <a:p>
            <a:r>
              <a:rPr lang="en-US" altLang="en-US" dirty="0"/>
              <a:t>During the PDR you will build on the Pre-PDR</a:t>
            </a:r>
          </a:p>
          <a:p>
            <a:pPr lvl="1"/>
            <a:r>
              <a:rPr lang="en-US" altLang="en-US" dirty="0"/>
              <a:t>Resolve issues identified in the Pre-PDR</a:t>
            </a:r>
          </a:p>
          <a:p>
            <a:pPr lvl="1"/>
            <a:r>
              <a:rPr lang="en-US" altLang="en-US" dirty="0"/>
              <a:t>Add system design, concept instrument hardware &amp; software design, risk analysis</a:t>
            </a:r>
          </a:p>
          <a:p>
            <a:pPr lvl="1"/>
            <a:r>
              <a:rPr lang="en-US" altLang="en-US" dirty="0"/>
              <a:t>A system-level design of what subsystems you need and what they need to do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5680A97-4631-4DCC-9E5C-AC12C545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rev20260112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EF9F110-5F9D-4DA2-B5D0-8E49B3A6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1BC60FD-D043-4B29-9B3B-F7A1B88D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 dirty="0"/>
              <a:t>PDR Elements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0"/>
            <a:ext cx="9067800" cy="4572000"/>
          </a:xfrm>
        </p:spPr>
        <p:txBody>
          <a:bodyPr>
            <a:normAutofit/>
          </a:bodyPr>
          <a:lstStyle/>
          <a:p>
            <a:r>
              <a:rPr lang="en-US" altLang="en-US" dirty="0"/>
              <a:t>The PDR should focus on the following topics:</a:t>
            </a:r>
          </a:p>
          <a:p>
            <a:pPr lvl="1"/>
            <a:r>
              <a:rPr lang="en-US" altLang="en-US" dirty="0"/>
              <a:t>Goals and objectives  </a:t>
            </a:r>
            <a:r>
              <a:rPr lang="en-US" altLang="en-US" dirty="0">
                <a:sym typeface="Wingdings" panose="05000000000000000000" pitchFamily="2" charset="2"/>
              </a:rPr>
              <a:t> Pre-PDR</a:t>
            </a:r>
          </a:p>
          <a:p>
            <a:pPr lvl="1"/>
            <a:r>
              <a:rPr lang="en-US" altLang="en-US" dirty="0"/>
              <a:t>Science background and requirements </a:t>
            </a:r>
            <a:r>
              <a:rPr lang="en-US" altLang="en-US" dirty="0">
                <a:sym typeface="Wingdings" panose="05000000000000000000" pitchFamily="2" charset="2"/>
              </a:rPr>
              <a:t> Pre-PDR</a:t>
            </a:r>
            <a:endParaRPr lang="en-US" altLang="en-US" dirty="0"/>
          </a:p>
          <a:p>
            <a:pPr lvl="1"/>
            <a:r>
              <a:rPr lang="en-US" altLang="en-US" dirty="0"/>
              <a:t>Preliminary System design</a:t>
            </a:r>
          </a:p>
          <a:p>
            <a:pPr lvl="1"/>
            <a:r>
              <a:rPr lang="en-US" altLang="en-US" dirty="0"/>
              <a:t>Concept hardware &amp; software design</a:t>
            </a:r>
          </a:p>
          <a:p>
            <a:pPr lvl="1"/>
            <a:r>
              <a:rPr lang="en-US" altLang="en-US" dirty="0"/>
              <a:t>Tasks, schedule, resource needs, long-lead items </a:t>
            </a:r>
            <a:r>
              <a:rPr lang="en-US" altLang="en-US" dirty="0">
                <a:sym typeface="Wingdings" panose="05000000000000000000" pitchFamily="2" charset="2"/>
              </a:rPr>
              <a:t> Pre-PDR</a:t>
            </a:r>
            <a:endParaRPr lang="en-US" altLang="en-US" dirty="0"/>
          </a:p>
          <a:p>
            <a:pPr lvl="1"/>
            <a:r>
              <a:rPr lang="en-US" altLang="en-US" dirty="0"/>
              <a:t>Preliminary risk assessment and management plan</a:t>
            </a:r>
          </a:p>
          <a:p>
            <a:r>
              <a:rPr lang="en-US" altLang="en-US" dirty="0"/>
              <a:t>Use the document template to guide your PDR write-up</a:t>
            </a:r>
          </a:p>
          <a:p>
            <a:pPr lvl="1"/>
            <a:r>
              <a:rPr lang="en-US" altLang="en-US" dirty="0"/>
              <a:t>Similar document for CDR and FRR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690998B-4B53-4CE6-BC9F-DD7AF9CD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B038958-377A-4E21-9437-04863A1C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10E424-C5BC-49C3-84B6-50417166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Development Phase – 1 of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4722812" cy="4114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Test concepts by prototyping</a:t>
            </a:r>
          </a:p>
          <a:p>
            <a:pPr lvl="1"/>
            <a:r>
              <a:rPr lang="en-US" altLang="en-US" dirty="0"/>
              <a:t>Not building flight hardware</a:t>
            </a:r>
          </a:p>
          <a:p>
            <a:pPr lvl="1"/>
            <a:r>
              <a:rPr lang="en-US" altLang="en-US" dirty="0"/>
              <a:t>Used to gain information necessary to refine or finalize a design </a:t>
            </a:r>
          </a:p>
          <a:p>
            <a:pPr lvl="1"/>
            <a:r>
              <a:rPr lang="en-US" altLang="en-US" dirty="0"/>
              <a:t>Applies to structure, electronics, sensors and software</a:t>
            </a:r>
          </a:p>
          <a:p>
            <a:r>
              <a:rPr lang="en-US" altLang="en-US" dirty="0"/>
              <a:t>Finalize hardware &amp; software design</a:t>
            </a:r>
          </a:p>
          <a:p>
            <a:pPr lvl="1"/>
            <a:r>
              <a:rPr lang="en-US" altLang="en-US" dirty="0"/>
              <a:t>Complete system design</a:t>
            </a:r>
          </a:p>
          <a:p>
            <a:pPr lvl="1"/>
            <a:r>
              <a:rPr lang="en-US" altLang="en-US" dirty="0"/>
              <a:t>Define interfaces and develop appropriate Interface Control Documents (ICD)</a:t>
            </a:r>
          </a:p>
          <a:p>
            <a:pPr lvl="1"/>
            <a:r>
              <a:rPr lang="en-US" altLang="en-US" dirty="0"/>
              <a:t>Complete detailed design</a:t>
            </a:r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704661" y="136842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/>
              <a:t>Detailed in-depth study when all design components are finalized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0E892F-9F74-41BC-B07E-9E73CF1A54DA}"/>
              </a:ext>
            </a:extLst>
          </p:cNvPr>
          <p:cNvGrpSpPr/>
          <p:nvPr/>
        </p:nvGrpSpPr>
        <p:grpSpPr>
          <a:xfrm>
            <a:off x="6323012" y="1985255"/>
            <a:ext cx="1385888" cy="3851275"/>
            <a:chOff x="6858000" y="2016125"/>
            <a:chExt cx="1385888" cy="3851275"/>
          </a:xfrm>
        </p:grpSpPr>
        <p:sp>
          <p:nvSpPr>
            <p:cNvPr id="46" name="Text Box 5">
              <a:extLst>
                <a:ext uri="{FF2B5EF4-FFF2-40B4-BE49-F238E27FC236}">
                  <a16:creationId xmlns:a16="http://schemas.microsoft.com/office/drawing/2014/main" id="{CF2B842F-C868-464D-96F8-434195265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2016125"/>
              <a:ext cx="1371600" cy="4826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Design</a:t>
              </a:r>
            </a:p>
          </p:txBody>
        </p:sp>
        <p:sp>
          <p:nvSpPr>
            <p:cNvPr id="47" name="Text Box 6">
              <a:extLst>
                <a:ext uri="{FF2B5EF4-FFF2-40B4-BE49-F238E27FC236}">
                  <a16:creationId xmlns:a16="http://schemas.microsoft.com/office/drawing/2014/main" id="{2FE78AD2-9AF3-4292-8815-AB08CE86A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3082925"/>
              <a:ext cx="1371600" cy="42227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/>
                <a:t>Prototype</a:t>
              </a:r>
            </a:p>
          </p:txBody>
        </p:sp>
        <p:sp>
          <p:nvSpPr>
            <p:cNvPr id="48" name="Text Box 7">
              <a:extLst>
                <a:ext uri="{FF2B5EF4-FFF2-40B4-BE49-F238E27FC236}">
                  <a16:creationId xmlns:a16="http://schemas.microsoft.com/office/drawing/2014/main" id="{F28DCFCF-2DB9-4AAE-A97F-25D9905AA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4149725"/>
              <a:ext cx="1371600" cy="42227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Test</a:t>
              </a:r>
            </a:p>
          </p:txBody>
        </p:sp>
        <p:cxnSp>
          <p:nvCxnSpPr>
            <p:cNvPr id="49" name="AutoShape 8">
              <a:extLst>
                <a:ext uri="{FF2B5EF4-FFF2-40B4-BE49-F238E27FC236}">
                  <a16:creationId xmlns:a16="http://schemas.microsoft.com/office/drawing/2014/main" id="{B0B5F939-90F0-4A90-B7AD-6F32DC2416EE}"/>
                </a:ext>
              </a:extLst>
            </p:cNvPr>
            <p:cNvCxnSpPr>
              <a:cxnSpLocks noChangeShapeType="1"/>
              <a:stCxn id="48" idx="3"/>
              <a:endCxn id="46" idx="3"/>
            </p:cNvCxnSpPr>
            <p:nvPr/>
          </p:nvCxnSpPr>
          <p:spPr bwMode="auto">
            <a:xfrm flipV="1">
              <a:off x="8242300" y="2257425"/>
              <a:ext cx="1588" cy="2103438"/>
            </a:xfrm>
            <a:prstGeom prst="bentConnector3">
              <a:avLst>
                <a:gd name="adj1" fmla="val 3020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9">
              <a:extLst>
                <a:ext uri="{FF2B5EF4-FFF2-40B4-BE49-F238E27FC236}">
                  <a16:creationId xmlns:a16="http://schemas.microsoft.com/office/drawing/2014/main" id="{DAB2C3D6-40E9-46E7-89DA-C78C3B676317}"/>
                </a:ext>
              </a:extLst>
            </p:cNvPr>
            <p:cNvCxnSpPr>
              <a:cxnSpLocks noChangeShapeType="1"/>
              <a:stCxn id="46" idx="2"/>
              <a:endCxn id="47" idx="0"/>
            </p:cNvCxnSpPr>
            <p:nvPr/>
          </p:nvCxnSpPr>
          <p:spPr bwMode="auto">
            <a:xfrm>
              <a:off x="7543800" y="2511425"/>
              <a:ext cx="0" cy="558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10">
              <a:extLst>
                <a:ext uri="{FF2B5EF4-FFF2-40B4-BE49-F238E27FC236}">
                  <a16:creationId xmlns:a16="http://schemas.microsoft.com/office/drawing/2014/main" id="{F71366B0-9A39-41C4-A1EC-4D7329414BA0}"/>
                </a:ext>
              </a:extLst>
            </p:cNvPr>
            <p:cNvCxnSpPr>
              <a:cxnSpLocks noChangeShapeType="1"/>
              <a:stCxn id="47" idx="2"/>
              <a:endCxn id="48" idx="0"/>
            </p:cNvCxnSpPr>
            <p:nvPr/>
          </p:nvCxnSpPr>
          <p:spPr bwMode="auto">
            <a:xfrm>
              <a:off x="7543800" y="3517900"/>
              <a:ext cx="0" cy="6191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FE122AEF-1DDC-4D47-9238-34154955B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5140325"/>
              <a:ext cx="1371600" cy="727075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Complete Design</a:t>
              </a:r>
            </a:p>
          </p:txBody>
        </p:sp>
        <p:cxnSp>
          <p:nvCxnSpPr>
            <p:cNvPr id="53" name="AutoShape 12">
              <a:extLst>
                <a:ext uri="{FF2B5EF4-FFF2-40B4-BE49-F238E27FC236}">
                  <a16:creationId xmlns:a16="http://schemas.microsoft.com/office/drawing/2014/main" id="{AC51B7C6-0F45-4787-8766-75481FA9EA11}"/>
                </a:ext>
              </a:extLst>
            </p:cNvPr>
            <p:cNvCxnSpPr>
              <a:cxnSpLocks noChangeShapeType="1"/>
              <a:stCxn id="48" idx="2"/>
              <a:endCxn id="52" idx="0"/>
            </p:cNvCxnSpPr>
            <p:nvPr/>
          </p:nvCxnSpPr>
          <p:spPr bwMode="auto">
            <a:xfrm>
              <a:off x="7543800" y="4584700"/>
              <a:ext cx="0" cy="5429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230071A5-D306-4F6F-AB27-35161AC3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rev20260112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104B259-ED28-473D-A0C6-AADD5F1A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A4DF615-831D-480C-AC2E-286BB89E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DD59B-173D-454B-B270-C48BED2209C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Critical Design Review (CDR)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US" altLang="en-US" dirty="0"/>
              <a:t>The primary objective of the CDR is to review the results from your development phase</a:t>
            </a:r>
          </a:p>
          <a:p>
            <a:r>
              <a:rPr lang="en-US" altLang="en-US" dirty="0"/>
              <a:t>Determines whether you are ready to begin building your payload flight hardware</a:t>
            </a:r>
          </a:p>
          <a:p>
            <a:r>
              <a:rPr lang="en-US" altLang="en-US" dirty="0"/>
              <a:t>The Pre-CDR will focus on resolving PDR issues, prototype results, “proven” design, final system, and interfaces.</a:t>
            </a:r>
          </a:p>
          <a:p>
            <a:pPr lvl="1"/>
            <a:r>
              <a:rPr lang="en-US" altLang="en-US" dirty="0"/>
              <a:t>Build and test prototypes to go from block diagrams </a:t>
            </a:r>
          </a:p>
          <a:p>
            <a:r>
              <a:rPr lang="en-US" altLang="en-US" dirty="0"/>
              <a:t>During the CDR you will build on the Pre-CDR</a:t>
            </a:r>
          </a:p>
          <a:p>
            <a:pPr lvl="1"/>
            <a:r>
              <a:rPr lang="en-US" altLang="en-US" dirty="0"/>
              <a:t>Resolve issues identified in the Pre-CDR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D48205B0-9D1E-48FB-9763-FA5915EB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E8F5482-97FB-4268-A4F8-28A275BA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37A6B44-6DFD-4EA5-803F-E5A0913D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 dirty="0"/>
              <a:t>CDR Elements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CDR should follow the same format as the PDR</a:t>
            </a:r>
          </a:p>
          <a:p>
            <a:pPr lvl="1"/>
            <a:r>
              <a:rPr lang="en-US" altLang="en-US" dirty="0"/>
              <a:t>Modify document template for CDR</a:t>
            </a:r>
          </a:p>
          <a:p>
            <a:pPr lvl="1"/>
            <a:r>
              <a:rPr lang="en-US" altLang="en-US" dirty="0"/>
              <a:t>Same oral presentation format</a:t>
            </a:r>
          </a:p>
          <a:p>
            <a:r>
              <a:rPr lang="en-US" altLang="en-US" dirty="0"/>
              <a:t>CDR should emphasize the following topics:</a:t>
            </a:r>
          </a:p>
          <a:p>
            <a:pPr lvl="1"/>
            <a:r>
              <a:rPr lang="en-US" altLang="en-US" dirty="0"/>
              <a:t>Resolving issues identified during the PDR </a:t>
            </a:r>
            <a:r>
              <a:rPr lang="en-US" altLang="en-US" dirty="0">
                <a:sym typeface="Wingdings" panose="05000000000000000000" pitchFamily="2" charset="2"/>
              </a:rPr>
              <a:t> Pre-CDR</a:t>
            </a:r>
            <a:endParaRPr lang="en-US" altLang="en-US" dirty="0"/>
          </a:p>
          <a:p>
            <a:pPr lvl="1"/>
            <a:r>
              <a:rPr lang="en-US" altLang="en-US" dirty="0"/>
              <a:t>Prototyping results and “proven” designs </a:t>
            </a:r>
            <a:r>
              <a:rPr lang="en-US" altLang="en-US" dirty="0">
                <a:sym typeface="Wingdings" panose="05000000000000000000" pitchFamily="2" charset="2"/>
              </a:rPr>
              <a:t> Pre-CDR</a:t>
            </a:r>
            <a:endParaRPr lang="en-US" altLang="en-US" dirty="0"/>
          </a:p>
          <a:p>
            <a:pPr lvl="1"/>
            <a:r>
              <a:rPr lang="en-US" altLang="en-US" dirty="0"/>
              <a:t>Completed system design and defined interfaces </a:t>
            </a:r>
            <a:r>
              <a:rPr lang="en-US" altLang="en-US" dirty="0">
                <a:sym typeface="Wingdings" panose="05000000000000000000" pitchFamily="2" charset="2"/>
              </a:rPr>
              <a:t> Pre-CDR</a:t>
            </a:r>
            <a:endParaRPr lang="en-US" altLang="en-US" dirty="0"/>
          </a:p>
          <a:p>
            <a:pPr lvl="1"/>
            <a:r>
              <a:rPr lang="en-US" altLang="en-US" dirty="0"/>
              <a:t>Finalize tasks, schedule, procedures, and costs</a:t>
            </a:r>
          </a:p>
          <a:p>
            <a:pPr lvl="1"/>
            <a:r>
              <a:rPr lang="en-US" altLang="en-US" dirty="0"/>
              <a:t>Updated risk assessment and management plan</a:t>
            </a:r>
          </a:p>
          <a:p>
            <a:pPr lvl="1"/>
            <a:r>
              <a:rPr lang="en-US" altLang="en-US" dirty="0"/>
              <a:t>Preliminary Mission Operation and Data Analysis plan (what are you going to do on flight day and after you receive your payload back)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68057FD-45A2-4FCE-AED5-843E18F9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B5B7D13-42EE-4A26-9325-AD94297B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72A44A6-D661-44C8-B589-2476A2F1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Development Phase – 2 of 2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Purchase long lead items (identified at PDR)</a:t>
            </a:r>
          </a:p>
          <a:p>
            <a:r>
              <a:rPr lang="en-US" altLang="en-US" dirty="0"/>
              <a:t>Finalize plans for pre-flight phases</a:t>
            </a:r>
          </a:p>
          <a:p>
            <a:pPr lvl="1"/>
            <a:r>
              <a:rPr lang="en-US" altLang="en-US" dirty="0"/>
              <a:t>Fabrication, integration, calibration, and testing</a:t>
            </a:r>
          </a:p>
          <a:p>
            <a:pPr lvl="1"/>
            <a:r>
              <a:rPr lang="en-US" altLang="en-US" dirty="0"/>
              <a:t>Tasks, schedule, procedures, resource needs, costs</a:t>
            </a:r>
          </a:p>
          <a:p>
            <a:r>
              <a:rPr lang="en-US" altLang="en-US" dirty="0"/>
              <a:t>Update risk assessment &amp; management plan</a:t>
            </a:r>
          </a:p>
          <a:p>
            <a:pPr lvl="1"/>
            <a:r>
              <a:rPr lang="en-US" altLang="en-US" dirty="0"/>
              <a:t>Preliminary plan should already be in use for tracking and mitigating risks during development</a:t>
            </a:r>
          </a:p>
          <a:p>
            <a:r>
              <a:rPr lang="en-US" altLang="en-US" dirty="0"/>
              <a:t>Develop preliminary mission operations &amp; data analysis plan</a:t>
            </a:r>
          </a:p>
          <a:p>
            <a:r>
              <a:rPr lang="en-US" altLang="en-US" dirty="0"/>
              <a:t>Phase terminates with Critical Design Review (CDR)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7964E83-6B9C-4922-906B-6F3C7E66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6242A19-2578-4E2D-91CD-D560761F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3BCB101-F6B7-44EF-98DC-AE286FCC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What is a project?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 project is a complex, non-routine, one-time effort limited by time, budget, resources, and performance specifications designed to meet specific needs.</a:t>
            </a:r>
          </a:p>
          <a:p>
            <a:pPr lvl="1"/>
            <a:r>
              <a:rPr lang="en-US" altLang="en-US" dirty="0"/>
              <a:t>Examples include the construction of a chemistry department building, holding a teacher development workshop, or creating a new French dining experience</a:t>
            </a:r>
          </a:p>
          <a:p>
            <a:r>
              <a:rPr lang="en-US" altLang="en-US" dirty="0"/>
              <a:t>Projects generally have a particular set of characteristics in common</a:t>
            </a:r>
          </a:p>
          <a:p>
            <a:pPr lvl="1"/>
            <a:r>
              <a:rPr lang="en-US" altLang="en-US" dirty="0"/>
              <a:t>A clearly stated objective</a:t>
            </a:r>
          </a:p>
          <a:p>
            <a:pPr lvl="1"/>
            <a:r>
              <a:rPr lang="en-US" altLang="en-US" dirty="0"/>
              <a:t>A specific life span with a beginning and an end</a:t>
            </a:r>
          </a:p>
          <a:p>
            <a:pPr lvl="1"/>
            <a:r>
              <a:rPr lang="en-US" altLang="en-US" dirty="0"/>
              <a:t>Multiple departments or people working together</a:t>
            </a:r>
          </a:p>
          <a:p>
            <a:pPr lvl="1"/>
            <a:r>
              <a:rPr lang="en-US" altLang="en-US" dirty="0"/>
              <a:t>Must be done within specific time, cost, and performance requirements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7D269F7-76DD-498A-8EEC-F8AD66DB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C3ABCF2-5509-4D72-9800-E7E49CB3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1185C37-B3F7-4EC4-8B7D-FBDFF72D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The Fabrication Phase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5080000" y="1787525"/>
            <a:ext cx="3530600" cy="4003675"/>
            <a:chOff x="3064" y="672"/>
            <a:chExt cx="2224" cy="2522"/>
          </a:xfrm>
        </p:grpSpPr>
        <p:sp>
          <p:nvSpPr>
            <p:cNvPr id="14345" name="Text Box 4"/>
            <p:cNvSpPr txBox="1">
              <a:spLocks noChangeArrowheads="1"/>
            </p:cNvSpPr>
            <p:nvPr/>
          </p:nvSpPr>
          <p:spPr bwMode="auto">
            <a:xfrm>
              <a:off x="4320" y="672"/>
              <a:ext cx="864" cy="26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Training</a:t>
              </a:r>
            </a:p>
          </p:txBody>
        </p:sp>
        <p:sp>
          <p:nvSpPr>
            <p:cNvPr id="14346" name="Text Box 5"/>
            <p:cNvSpPr txBox="1">
              <a:spLocks noChangeArrowheads="1"/>
            </p:cNvSpPr>
            <p:nvPr/>
          </p:nvSpPr>
          <p:spPr bwMode="auto">
            <a:xfrm>
              <a:off x="4320" y="2928"/>
              <a:ext cx="864" cy="266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Integration</a:t>
              </a:r>
            </a:p>
          </p:txBody>
        </p:sp>
        <p:sp>
          <p:nvSpPr>
            <p:cNvPr id="14347" name="Text Box 6"/>
            <p:cNvSpPr txBox="1">
              <a:spLocks noChangeArrowheads="1"/>
            </p:cNvSpPr>
            <p:nvPr/>
          </p:nvSpPr>
          <p:spPr bwMode="auto">
            <a:xfrm>
              <a:off x="4224" y="2352"/>
              <a:ext cx="1056" cy="26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Thermal Test</a:t>
              </a:r>
            </a:p>
          </p:txBody>
        </p:sp>
        <p:sp>
          <p:nvSpPr>
            <p:cNvPr id="14348" name="Text Box 7"/>
            <p:cNvSpPr txBox="1">
              <a:spLocks noChangeArrowheads="1"/>
            </p:cNvSpPr>
            <p:nvPr/>
          </p:nvSpPr>
          <p:spPr bwMode="auto">
            <a:xfrm>
              <a:off x="3072" y="1248"/>
              <a:ext cx="864" cy="266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QA / QC</a:t>
              </a:r>
            </a:p>
          </p:txBody>
        </p:sp>
        <p:sp>
          <p:nvSpPr>
            <p:cNvPr id="14349" name="Text Box 8"/>
            <p:cNvSpPr txBox="1">
              <a:spLocks noChangeArrowheads="1"/>
            </p:cNvSpPr>
            <p:nvPr/>
          </p:nvSpPr>
          <p:spPr bwMode="auto">
            <a:xfrm>
              <a:off x="4320" y="1248"/>
              <a:ext cx="864" cy="266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Assembly</a:t>
              </a:r>
            </a:p>
          </p:txBody>
        </p:sp>
        <p:sp>
          <p:nvSpPr>
            <p:cNvPr id="14350" name="Text Box 9"/>
            <p:cNvSpPr txBox="1">
              <a:spLocks noChangeArrowheads="1"/>
            </p:cNvSpPr>
            <p:nvPr/>
          </p:nvSpPr>
          <p:spPr bwMode="auto">
            <a:xfrm>
              <a:off x="3072" y="672"/>
              <a:ext cx="864" cy="26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Order Parts</a:t>
              </a:r>
            </a:p>
          </p:txBody>
        </p:sp>
        <p:sp>
          <p:nvSpPr>
            <p:cNvPr id="14351" name="Text Box 10"/>
            <p:cNvSpPr txBox="1">
              <a:spLocks noChangeArrowheads="1"/>
            </p:cNvSpPr>
            <p:nvPr/>
          </p:nvSpPr>
          <p:spPr bwMode="auto">
            <a:xfrm>
              <a:off x="4224" y="1776"/>
              <a:ext cx="1056" cy="26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Inspect/Test</a:t>
              </a:r>
            </a:p>
          </p:txBody>
        </p:sp>
        <p:cxnSp>
          <p:nvCxnSpPr>
            <p:cNvPr id="14352" name="AutoShape 11"/>
            <p:cNvCxnSpPr>
              <a:cxnSpLocks noChangeShapeType="1"/>
              <a:stCxn id="14350" idx="2"/>
              <a:endCxn id="14348" idx="0"/>
            </p:cNvCxnSpPr>
            <p:nvPr/>
          </p:nvCxnSpPr>
          <p:spPr bwMode="auto">
            <a:xfrm>
              <a:off x="3504" y="946"/>
              <a:ext cx="0" cy="2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3" name="AutoShape 12"/>
            <p:cNvCxnSpPr>
              <a:cxnSpLocks noChangeShapeType="1"/>
              <a:stCxn id="14345" idx="2"/>
              <a:endCxn id="14349" idx="0"/>
            </p:cNvCxnSpPr>
            <p:nvPr/>
          </p:nvCxnSpPr>
          <p:spPr bwMode="auto">
            <a:xfrm>
              <a:off x="4752" y="946"/>
              <a:ext cx="0" cy="2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4" name="AutoShape 13"/>
            <p:cNvCxnSpPr>
              <a:cxnSpLocks noChangeShapeType="1"/>
              <a:stCxn id="14349" idx="2"/>
              <a:endCxn id="14351" idx="0"/>
            </p:cNvCxnSpPr>
            <p:nvPr/>
          </p:nvCxnSpPr>
          <p:spPr bwMode="auto">
            <a:xfrm>
              <a:off x="4752" y="1522"/>
              <a:ext cx="0" cy="24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5" name="AutoShape 14"/>
            <p:cNvCxnSpPr>
              <a:cxnSpLocks noChangeShapeType="1"/>
              <a:stCxn id="14351" idx="2"/>
              <a:endCxn id="14347" idx="0"/>
            </p:cNvCxnSpPr>
            <p:nvPr/>
          </p:nvCxnSpPr>
          <p:spPr bwMode="auto">
            <a:xfrm>
              <a:off x="4752" y="2050"/>
              <a:ext cx="0" cy="2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6" name="AutoShape 15"/>
            <p:cNvCxnSpPr>
              <a:cxnSpLocks noChangeShapeType="1"/>
              <a:stCxn id="14347" idx="2"/>
              <a:endCxn id="14346" idx="0"/>
            </p:cNvCxnSpPr>
            <p:nvPr/>
          </p:nvCxnSpPr>
          <p:spPr bwMode="auto">
            <a:xfrm>
              <a:off x="4752" y="2626"/>
              <a:ext cx="0" cy="2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7" name="AutoShape 16"/>
            <p:cNvCxnSpPr>
              <a:cxnSpLocks noChangeShapeType="1"/>
              <a:stCxn id="14348" idx="3"/>
              <a:endCxn id="14349" idx="1"/>
            </p:cNvCxnSpPr>
            <p:nvPr/>
          </p:nvCxnSpPr>
          <p:spPr bwMode="auto">
            <a:xfrm>
              <a:off x="3944" y="1381"/>
              <a:ext cx="368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8" name="AutoShape 17"/>
            <p:cNvCxnSpPr>
              <a:cxnSpLocks noChangeShapeType="1"/>
              <a:stCxn id="14348" idx="1"/>
              <a:endCxn id="14350" idx="1"/>
            </p:cNvCxnSpPr>
            <p:nvPr/>
          </p:nvCxnSpPr>
          <p:spPr bwMode="auto">
            <a:xfrm rot="10800000" flipH="1">
              <a:off x="3064" y="805"/>
              <a:ext cx="1" cy="576"/>
            </a:xfrm>
            <a:prstGeom prst="bentConnector3">
              <a:avLst>
                <a:gd name="adj1" fmla="val -1360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9" name="AutoShape 18"/>
            <p:cNvCxnSpPr>
              <a:cxnSpLocks noChangeShapeType="1"/>
              <a:stCxn id="14351" idx="3"/>
              <a:endCxn id="14349" idx="3"/>
            </p:cNvCxnSpPr>
            <p:nvPr/>
          </p:nvCxnSpPr>
          <p:spPr bwMode="auto">
            <a:xfrm flipH="1" flipV="1">
              <a:off x="5192" y="1381"/>
              <a:ext cx="96" cy="528"/>
            </a:xfrm>
            <a:prstGeom prst="bentConnector3">
              <a:avLst>
                <a:gd name="adj1" fmla="val -1416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60" name="AutoShape 19"/>
            <p:cNvCxnSpPr>
              <a:cxnSpLocks noChangeShapeType="1"/>
              <a:stCxn id="14347" idx="3"/>
              <a:endCxn id="14349" idx="3"/>
            </p:cNvCxnSpPr>
            <p:nvPr/>
          </p:nvCxnSpPr>
          <p:spPr bwMode="auto">
            <a:xfrm flipH="1" flipV="1">
              <a:off x="5192" y="1381"/>
              <a:ext cx="96" cy="1104"/>
            </a:xfrm>
            <a:prstGeom prst="bentConnector3">
              <a:avLst>
                <a:gd name="adj1" fmla="val -1416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609600" y="2057400"/>
            <a:ext cx="6248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Parts procurement</a:t>
            </a:r>
          </a:p>
          <a:p>
            <a:pPr lvl="1" eaLnBrk="1" hangingPunct="1"/>
            <a:r>
              <a:rPr lang="en-US" altLang="en-US" sz="2000" dirty="0"/>
              <a:t>Test that parts satisfy flight </a:t>
            </a:r>
            <a:br>
              <a:rPr lang="en-US" altLang="en-US" sz="2000" dirty="0"/>
            </a:br>
            <a:r>
              <a:rPr lang="en-US" altLang="en-US" sz="2000" dirty="0"/>
              <a:t>requirements before assembly</a:t>
            </a:r>
          </a:p>
          <a:p>
            <a:pPr eaLnBrk="1" hangingPunct="1"/>
            <a:r>
              <a:rPr lang="en-US" altLang="en-US" sz="2400" dirty="0"/>
              <a:t>Assemble hardware &amp; software subsystems</a:t>
            </a:r>
          </a:p>
          <a:p>
            <a:pPr lvl="1" eaLnBrk="1" hangingPunct="1"/>
            <a:r>
              <a:rPr lang="en-US" altLang="en-US" sz="2000" dirty="0"/>
              <a:t>Training may be required for particular assemblies</a:t>
            </a:r>
          </a:p>
          <a:p>
            <a:pPr lvl="1" eaLnBrk="1" hangingPunct="1"/>
            <a:r>
              <a:rPr lang="en-US" altLang="en-US" sz="2000" dirty="0"/>
              <a:t>Fabricate component with qualified parts</a:t>
            </a:r>
          </a:p>
          <a:p>
            <a:pPr lvl="1" eaLnBrk="1" hangingPunct="1"/>
            <a:r>
              <a:rPr lang="en-US" altLang="en-US" sz="2000" dirty="0"/>
              <a:t>If part fails initial inspection and testing, return to assembly for rework / fixing</a:t>
            </a:r>
          </a:p>
          <a:p>
            <a:pPr lvl="1" eaLnBrk="1" hangingPunct="1"/>
            <a:r>
              <a:rPr lang="en-US" altLang="en-US" sz="2000" dirty="0"/>
              <a:t>If part fails thermal testing return to assembly for rework / fixing</a:t>
            </a:r>
          </a:p>
          <a:p>
            <a:pPr eaLnBrk="1" hangingPunct="1"/>
            <a:r>
              <a:rPr lang="en-US" altLang="en-US" sz="2400" dirty="0"/>
              <a:t>Once complete move to integration</a:t>
            </a:r>
          </a:p>
        </p:txBody>
      </p:sp>
      <p:sp>
        <p:nvSpPr>
          <p:cNvPr id="14344" name="Rectangle 21"/>
          <p:cNvSpPr>
            <a:spLocks noChangeArrowheads="1"/>
          </p:cNvSpPr>
          <p:nvPr/>
        </p:nvSpPr>
        <p:spPr bwMode="auto">
          <a:xfrm>
            <a:off x="1524000" y="1219200"/>
            <a:ext cx="701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Implement construction of flight components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E0C752B8-A203-499C-92C9-76C037DF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199F320-114E-4F91-840D-BD9E4BC1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12AC107-61E1-4174-B6D3-10BB857D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The Integration Phase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4724397" cy="42672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Make sure all parts fit together, if not then rework</a:t>
            </a:r>
          </a:p>
          <a:p>
            <a:r>
              <a:rPr lang="en-US" altLang="en-US" dirty="0"/>
              <a:t>Make sure power system is delivering proper voltage and current</a:t>
            </a:r>
          </a:p>
          <a:p>
            <a:r>
              <a:rPr lang="en-US" altLang="en-US" dirty="0"/>
              <a:t>Connect electronics and sensors</a:t>
            </a:r>
          </a:p>
          <a:p>
            <a:r>
              <a:rPr lang="en-US" altLang="en-US" dirty="0"/>
              <a:t>Install software and run</a:t>
            </a:r>
          </a:p>
          <a:p>
            <a:r>
              <a:rPr lang="en-US" altLang="en-US" dirty="0"/>
              <a:t>Fix issues before proceeding to system testing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930900" y="2016125"/>
            <a:ext cx="2527300" cy="3622675"/>
            <a:chOff x="3696" y="816"/>
            <a:chExt cx="1592" cy="2282"/>
          </a:xfrm>
        </p:grpSpPr>
        <p:sp>
          <p:nvSpPr>
            <p:cNvPr id="15369" name="Text Box 5"/>
            <p:cNvSpPr txBox="1">
              <a:spLocks noChangeArrowheads="1"/>
            </p:cNvSpPr>
            <p:nvPr/>
          </p:nvSpPr>
          <p:spPr bwMode="auto">
            <a:xfrm>
              <a:off x="3696" y="816"/>
              <a:ext cx="864" cy="26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Fit Check</a:t>
              </a:r>
            </a:p>
          </p:txBody>
        </p:sp>
        <p:sp>
          <p:nvSpPr>
            <p:cNvPr id="15370" name="Text Box 6"/>
            <p:cNvSpPr txBox="1">
              <a:spLocks noChangeArrowheads="1"/>
            </p:cNvSpPr>
            <p:nvPr/>
          </p:nvSpPr>
          <p:spPr bwMode="auto">
            <a:xfrm>
              <a:off x="3696" y="2640"/>
              <a:ext cx="864" cy="458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System Testing</a:t>
              </a:r>
            </a:p>
          </p:txBody>
        </p:sp>
        <p:sp>
          <p:nvSpPr>
            <p:cNvPr id="15371" name="Text Box 7"/>
            <p:cNvSpPr txBox="1">
              <a:spLocks noChangeArrowheads="1"/>
            </p:cNvSpPr>
            <p:nvPr/>
          </p:nvSpPr>
          <p:spPr bwMode="auto">
            <a:xfrm>
              <a:off x="3696" y="1414"/>
              <a:ext cx="864" cy="266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Integrate</a:t>
              </a:r>
            </a:p>
          </p:txBody>
        </p:sp>
        <p:cxnSp>
          <p:nvCxnSpPr>
            <p:cNvPr id="15372" name="AutoShape 8"/>
            <p:cNvCxnSpPr>
              <a:cxnSpLocks noChangeShapeType="1"/>
              <a:stCxn id="15369" idx="2"/>
              <a:endCxn id="15371" idx="0"/>
            </p:cNvCxnSpPr>
            <p:nvPr/>
          </p:nvCxnSpPr>
          <p:spPr bwMode="auto">
            <a:xfrm>
              <a:off x="4128" y="1090"/>
              <a:ext cx="0" cy="3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73" name="AutoShape 9"/>
            <p:cNvCxnSpPr>
              <a:cxnSpLocks noChangeShapeType="1"/>
              <a:stCxn id="15371" idx="2"/>
              <a:endCxn id="15378" idx="0"/>
            </p:cNvCxnSpPr>
            <p:nvPr/>
          </p:nvCxnSpPr>
          <p:spPr bwMode="auto">
            <a:xfrm>
              <a:off x="4128" y="1688"/>
              <a:ext cx="0" cy="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74" name="AutoShape 10"/>
            <p:cNvCxnSpPr>
              <a:cxnSpLocks noChangeShapeType="1"/>
              <a:stCxn id="15377" idx="1"/>
              <a:endCxn id="15371" idx="3"/>
            </p:cNvCxnSpPr>
            <p:nvPr/>
          </p:nvCxnSpPr>
          <p:spPr bwMode="auto">
            <a:xfrm flipH="1">
              <a:off x="4568" y="1547"/>
              <a:ext cx="22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75" name="AutoShape 11"/>
            <p:cNvCxnSpPr>
              <a:cxnSpLocks noChangeShapeType="1"/>
              <a:stCxn id="15378" idx="2"/>
              <a:endCxn id="15370" idx="0"/>
            </p:cNvCxnSpPr>
            <p:nvPr/>
          </p:nvCxnSpPr>
          <p:spPr bwMode="auto">
            <a:xfrm>
              <a:off x="4128" y="2290"/>
              <a:ext cx="0" cy="3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76" name="AutoShape 12"/>
            <p:cNvCxnSpPr>
              <a:cxnSpLocks noChangeShapeType="1"/>
              <a:stCxn id="15378" idx="3"/>
              <a:endCxn id="15377" idx="3"/>
            </p:cNvCxnSpPr>
            <p:nvPr/>
          </p:nvCxnSpPr>
          <p:spPr bwMode="auto">
            <a:xfrm flipV="1">
              <a:off x="4376" y="1547"/>
              <a:ext cx="912" cy="602"/>
            </a:xfrm>
            <a:prstGeom prst="bentConnector3">
              <a:avLst>
                <a:gd name="adj1" fmla="val 11973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77" name="Text Box 13"/>
            <p:cNvSpPr txBox="1">
              <a:spLocks noChangeArrowheads="1"/>
            </p:cNvSpPr>
            <p:nvPr/>
          </p:nvSpPr>
          <p:spPr bwMode="auto">
            <a:xfrm>
              <a:off x="4800" y="1414"/>
              <a:ext cx="480" cy="26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Fix</a:t>
              </a:r>
            </a:p>
          </p:txBody>
        </p:sp>
        <p:sp>
          <p:nvSpPr>
            <p:cNvPr id="15378" name="Text Box 14"/>
            <p:cNvSpPr txBox="1">
              <a:spLocks noChangeArrowheads="1"/>
            </p:cNvSpPr>
            <p:nvPr/>
          </p:nvSpPr>
          <p:spPr bwMode="auto">
            <a:xfrm>
              <a:off x="3888" y="2016"/>
              <a:ext cx="480" cy="26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Test</a:t>
              </a:r>
            </a:p>
          </p:txBody>
        </p:sp>
        <p:cxnSp>
          <p:nvCxnSpPr>
            <p:cNvPr id="15379" name="AutoShape 15"/>
            <p:cNvCxnSpPr>
              <a:cxnSpLocks noChangeShapeType="1"/>
            </p:cNvCxnSpPr>
            <p:nvPr/>
          </p:nvCxnSpPr>
          <p:spPr bwMode="auto">
            <a:xfrm>
              <a:off x="4560" y="949"/>
              <a:ext cx="720" cy="598"/>
            </a:xfrm>
            <a:prstGeom prst="bentConnector3">
              <a:avLst>
                <a:gd name="adj1" fmla="val 12611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457200" y="1257300"/>
            <a:ext cx="8382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Subassemblies are put together to make the final package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A8A4DBE-5403-42AD-BF15-08CD71D2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8BC7C06-39FB-47DF-8155-F96FA3F1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2A9B289-65DA-4400-A625-CB7020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The System Testing Phase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4724398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/>
              <a:t>Payload flight certification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Integrated payload must first be fully functional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Calibration values are determined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Sensors, ADC gain, timing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Payload must function correctly during thermal, pressure &amp; shock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If not, fix and begin again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If OK, then validate calibrations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Test and test data must be documented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Proceed to Flight Readiness Review</a:t>
            </a:r>
            <a:endParaRPr lang="en-US" altLang="en-US" dirty="0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5486400" y="1350962"/>
            <a:ext cx="3429000" cy="4918075"/>
            <a:chOff x="3456" y="720"/>
            <a:chExt cx="2160" cy="3098"/>
          </a:xfrm>
        </p:grpSpPr>
        <p:sp>
          <p:nvSpPr>
            <p:cNvPr id="16393" name="Text Box 5"/>
            <p:cNvSpPr txBox="1">
              <a:spLocks noChangeArrowheads="1"/>
            </p:cNvSpPr>
            <p:nvPr/>
          </p:nvSpPr>
          <p:spPr bwMode="auto">
            <a:xfrm>
              <a:off x="3456" y="720"/>
              <a:ext cx="1008" cy="45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/>
                <a:t>Functional Test</a:t>
              </a:r>
            </a:p>
          </p:txBody>
        </p:sp>
        <p:sp>
          <p:nvSpPr>
            <p:cNvPr id="16394" name="Text Box 6"/>
            <p:cNvSpPr txBox="1">
              <a:spLocks noChangeArrowheads="1"/>
            </p:cNvSpPr>
            <p:nvPr/>
          </p:nvSpPr>
          <p:spPr bwMode="auto">
            <a:xfrm>
              <a:off x="4752" y="3456"/>
              <a:ext cx="864" cy="266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FRR</a:t>
              </a:r>
            </a:p>
          </p:txBody>
        </p:sp>
        <p:cxnSp>
          <p:nvCxnSpPr>
            <p:cNvPr id="16395" name="AutoShape 7"/>
            <p:cNvCxnSpPr>
              <a:cxnSpLocks noChangeShapeType="1"/>
              <a:stCxn id="16402" idx="2"/>
              <a:endCxn id="16403" idx="0"/>
            </p:cNvCxnSpPr>
            <p:nvPr/>
          </p:nvCxnSpPr>
          <p:spPr bwMode="auto">
            <a:xfrm>
              <a:off x="3960" y="1666"/>
              <a:ext cx="0" cy="2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96" name="AutoShape 8"/>
            <p:cNvCxnSpPr>
              <a:cxnSpLocks noChangeShapeType="1"/>
              <a:stCxn id="16393" idx="2"/>
              <a:endCxn id="16402" idx="0"/>
            </p:cNvCxnSpPr>
            <p:nvPr/>
          </p:nvCxnSpPr>
          <p:spPr bwMode="auto">
            <a:xfrm>
              <a:off x="3960" y="1186"/>
              <a:ext cx="0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97" name="AutoShape 9"/>
            <p:cNvCxnSpPr>
              <a:cxnSpLocks noChangeShapeType="1"/>
              <a:stCxn id="16400" idx="1"/>
              <a:endCxn id="16393" idx="3"/>
            </p:cNvCxnSpPr>
            <p:nvPr/>
          </p:nvCxnSpPr>
          <p:spPr bwMode="auto">
            <a:xfrm flipH="1">
              <a:off x="4472" y="949"/>
              <a:ext cx="416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98" name="AutoShape 10"/>
            <p:cNvCxnSpPr>
              <a:cxnSpLocks noChangeShapeType="1"/>
              <a:stCxn id="16406" idx="3"/>
              <a:endCxn id="16394" idx="1"/>
            </p:cNvCxnSpPr>
            <p:nvPr/>
          </p:nvCxnSpPr>
          <p:spPr bwMode="auto">
            <a:xfrm>
              <a:off x="4472" y="3589"/>
              <a:ext cx="27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99" name="AutoShape 11"/>
            <p:cNvCxnSpPr>
              <a:cxnSpLocks noChangeShapeType="1"/>
              <a:stCxn id="16405" idx="3"/>
              <a:endCxn id="16400" idx="2"/>
            </p:cNvCxnSpPr>
            <p:nvPr/>
          </p:nvCxnSpPr>
          <p:spPr bwMode="auto">
            <a:xfrm flipV="1">
              <a:off x="4472" y="1090"/>
              <a:ext cx="664" cy="192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0" name="Text Box 12"/>
            <p:cNvSpPr txBox="1">
              <a:spLocks noChangeArrowheads="1"/>
            </p:cNvSpPr>
            <p:nvPr/>
          </p:nvSpPr>
          <p:spPr bwMode="auto">
            <a:xfrm>
              <a:off x="4896" y="816"/>
              <a:ext cx="480" cy="26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Fix</a:t>
              </a:r>
            </a:p>
          </p:txBody>
        </p:sp>
        <p:cxnSp>
          <p:nvCxnSpPr>
            <p:cNvPr id="16401" name="AutoShape 13"/>
            <p:cNvCxnSpPr>
              <a:cxnSpLocks noChangeShapeType="1"/>
              <a:stCxn id="16404" idx="3"/>
              <a:endCxn id="16400" idx="2"/>
            </p:cNvCxnSpPr>
            <p:nvPr/>
          </p:nvCxnSpPr>
          <p:spPr bwMode="auto">
            <a:xfrm flipV="1">
              <a:off x="4472" y="1090"/>
              <a:ext cx="664" cy="144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2" name="Text Box 14"/>
            <p:cNvSpPr txBox="1">
              <a:spLocks noChangeArrowheads="1"/>
            </p:cNvSpPr>
            <p:nvPr/>
          </p:nvSpPr>
          <p:spPr bwMode="auto">
            <a:xfrm>
              <a:off x="3456" y="1392"/>
              <a:ext cx="1008" cy="26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Calibration</a:t>
              </a:r>
            </a:p>
          </p:txBody>
        </p:sp>
        <p:sp>
          <p:nvSpPr>
            <p:cNvPr id="16403" name="Text Box 15"/>
            <p:cNvSpPr txBox="1">
              <a:spLocks noChangeArrowheads="1"/>
            </p:cNvSpPr>
            <p:nvPr/>
          </p:nvSpPr>
          <p:spPr bwMode="auto">
            <a:xfrm>
              <a:off x="3456" y="1894"/>
              <a:ext cx="1008" cy="266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Thermal Test</a:t>
              </a:r>
            </a:p>
          </p:txBody>
        </p:sp>
        <p:sp>
          <p:nvSpPr>
            <p:cNvPr id="16404" name="Text Box 16"/>
            <p:cNvSpPr txBox="1">
              <a:spLocks noChangeArrowheads="1"/>
            </p:cNvSpPr>
            <p:nvPr/>
          </p:nvSpPr>
          <p:spPr bwMode="auto">
            <a:xfrm>
              <a:off x="3456" y="2400"/>
              <a:ext cx="1008" cy="266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Pressure Test</a:t>
              </a:r>
            </a:p>
          </p:txBody>
        </p:sp>
        <p:sp>
          <p:nvSpPr>
            <p:cNvPr id="16405" name="Text Box 17"/>
            <p:cNvSpPr txBox="1">
              <a:spLocks noChangeArrowheads="1"/>
            </p:cNvSpPr>
            <p:nvPr/>
          </p:nvSpPr>
          <p:spPr bwMode="auto">
            <a:xfrm>
              <a:off x="3456" y="2880"/>
              <a:ext cx="1008" cy="266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Shock Test</a:t>
              </a:r>
            </a:p>
          </p:txBody>
        </p:sp>
        <p:sp>
          <p:nvSpPr>
            <p:cNvPr id="16406" name="Text Box 18"/>
            <p:cNvSpPr txBox="1">
              <a:spLocks noChangeArrowheads="1"/>
            </p:cNvSpPr>
            <p:nvPr/>
          </p:nvSpPr>
          <p:spPr bwMode="auto">
            <a:xfrm>
              <a:off x="3456" y="3360"/>
              <a:ext cx="1008" cy="45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Check Calibration</a:t>
              </a:r>
            </a:p>
          </p:txBody>
        </p:sp>
        <p:cxnSp>
          <p:nvCxnSpPr>
            <p:cNvPr id="16407" name="AutoShape 19"/>
            <p:cNvCxnSpPr>
              <a:cxnSpLocks noChangeShapeType="1"/>
              <a:stCxn id="16403" idx="3"/>
              <a:endCxn id="16400" idx="2"/>
            </p:cNvCxnSpPr>
            <p:nvPr/>
          </p:nvCxnSpPr>
          <p:spPr bwMode="auto">
            <a:xfrm flipV="1">
              <a:off x="4472" y="1090"/>
              <a:ext cx="664" cy="937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8" name="AutoShape 20"/>
            <p:cNvCxnSpPr>
              <a:cxnSpLocks noChangeShapeType="1"/>
              <a:stCxn id="16403" idx="2"/>
              <a:endCxn id="16404" idx="0"/>
            </p:cNvCxnSpPr>
            <p:nvPr/>
          </p:nvCxnSpPr>
          <p:spPr bwMode="auto">
            <a:xfrm>
              <a:off x="3960" y="2168"/>
              <a:ext cx="0" cy="2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9" name="AutoShape 21"/>
            <p:cNvCxnSpPr>
              <a:cxnSpLocks noChangeShapeType="1"/>
              <a:stCxn id="16404" idx="2"/>
              <a:endCxn id="16405" idx="0"/>
            </p:cNvCxnSpPr>
            <p:nvPr/>
          </p:nvCxnSpPr>
          <p:spPr bwMode="auto">
            <a:xfrm>
              <a:off x="3960" y="2674"/>
              <a:ext cx="0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10" name="AutoShape 22"/>
            <p:cNvCxnSpPr>
              <a:cxnSpLocks noChangeShapeType="1"/>
              <a:stCxn id="16405" idx="2"/>
              <a:endCxn id="16406" idx="0"/>
            </p:cNvCxnSpPr>
            <p:nvPr/>
          </p:nvCxnSpPr>
          <p:spPr bwMode="auto">
            <a:xfrm>
              <a:off x="3960" y="3154"/>
              <a:ext cx="0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21C89CC-DF68-4460-A48D-808F61F0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DDCB26A-FB06-436A-AD85-10D466EA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B442BB1-8CCD-4187-82AE-71B25168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Flight Readiness Review (FRR)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Determine that all issues from CDR have been resolved</a:t>
            </a:r>
          </a:p>
          <a:p>
            <a:r>
              <a:rPr lang="en-US" altLang="en-US" dirty="0"/>
              <a:t>Document Experiment Readiness</a:t>
            </a:r>
          </a:p>
          <a:p>
            <a:pPr lvl="1"/>
            <a:r>
              <a:rPr lang="en-US" altLang="en-US" dirty="0"/>
              <a:t>As-built configuration</a:t>
            </a:r>
          </a:p>
          <a:p>
            <a:pPr lvl="1"/>
            <a:r>
              <a:rPr lang="en-US" altLang="en-US" dirty="0"/>
              <a:t>Environmental testing results</a:t>
            </a:r>
          </a:p>
          <a:p>
            <a:pPr lvl="1"/>
            <a:r>
              <a:rPr lang="en-US" altLang="en-US" dirty="0"/>
              <a:t>Calibrations performed</a:t>
            </a:r>
          </a:p>
          <a:p>
            <a:r>
              <a:rPr lang="en-US" altLang="en-US" dirty="0"/>
              <a:t>Provide quantitative evidence that the payload:</a:t>
            </a:r>
          </a:p>
          <a:p>
            <a:pPr lvl="1"/>
            <a:r>
              <a:rPr lang="en-US" altLang="en-US" dirty="0"/>
              <a:t>Meets requirements</a:t>
            </a:r>
          </a:p>
          <a:p>
            <a:pPr lvl="1"/>
            <a:r>
              <a:rPr lang="en-US" altLang="en-US" dirty="0"/>
              <a:t>Is safe</a:t>
            </a:r>
          </a:p>
          <a:p>
            <a:pPr lvl="1"/>
            <a:r>
              <a:rPr lang="en-US" altLang="en-US" dirty="0"/>
              <a:t>Will perform properly</a:t>
            </a:r>
          </a:p>
          <a:p>
            <a:r>
              <a:rPr lang="en-US" altLang="en-US" dirty="0"/>
              <a:t>Determine any impact on other payloads or the vehicle</a:t>
            </a:r>
          </a:p>
          <a:p>
            <a:r>
              <a:rPr lang="en-US" altLang="en-US" dirty="0"/>
              <a:t>Describe procedures for checkout, launch integration, mission operations, and data </a:t>
            </a:r>
            <a:r>
              <a:rPr lang="en-US" altLang="en-US" dirty="0" err="1"/>
              <a:t>analyssis</a:t>
            </a:r>
            <a:endParaRPr lang="en-US" altLang="en-US" dirty="0"/>
          </a:p>
          <a:p>
            <a:r>
              <a:rPr lang="en-US" altLang="en-US" dirty="0"/>
              <a:t>There should be no outstanding issues that must be addressed before flight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56CA481F-1A12-49AE-9398-EE9D36A7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D488B7E-B31A-43C5-A520-FAE0FB2E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BBD416D-05A7-4B58-8E69-619BBBE2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Mission Operations &amp; Data Analysis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Mission Operations includes the following</a:t>
            </a:r>
          </a:p>
          <a:p>
            <a:pPr lvl="1"/>
            <a:r>
              <a:rPr lang="en-US" altLang="en-US" dirty="0"/>
              <a:t>Sequence of operations to prepare payload for vehicle integration</a:t>
            </a:r>
          </a:p>
          <a:p>
            <a:pPr lvl="1"/>
            <a:r>
              <a:rPr lang="en-US" altLang="en-US" dirty="0"/>
              <a:t>Sequence of operations to prepare payload for launch</a:t>
            </a:r>
          </a:p>
          <a:p>
            <a:pPr lvl="1"/>
            <a:r>
              <a:rPr lang="en-US" altLang="en-US" dirty="0"/>
              <a:t>Flight profile requirements</a:t>
            </a:r>
          </a:p>
          <a:p>
            <a:pPr lvl="1"/>
            <a:r>
              <a:rPr lang="en-US" altLang="en-US" dirty="0"/>
              <a:t>Operations, commanding, contingencies during flight</a:t>
            </a:r>
          </a:p>
          <a:p>
            <a:pPr lvl="1"/>
            <a:r>
              <a:rPr lang="en-US" altLang="en-US" dirty="0"/>
              <a:t>Recovery handling and operations</a:t>
            </a:r>
          </a:p>
          <a:p>
            <a:r>
              <a:rPr lang="en-US" altLang="en-US" dirty="0"/>
              <a:t>The Data Analysis describes what happens to the flight data</a:t>
            </a:r>
          </a:p>
          <a:p>
            <a:pPr lvl="1"/>
            <a:r>
              <a:rPr lang="en-US" altLang="en-US" dirty="0"/>
              <a:t>Flight data handling, processing, and analysis sequence</a:t>
            </a:r>
          </a:p>
          <a:p>
            <a:pPr lvl="1"/>
            <a:r>
              <a:rPr lang="en-US" altLang="en-US" dirty="0"/>
              <a:t>Specify data required from the payload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059603C-7CFB-47AA-8B14-2C1F4A7A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5D7BAF5-83F6-4835-8F9E-E95CD9B4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C7728A4-7783-4D9B-B93F-72ACF33F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Close-out: Post-Flight Science Presentation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This where you pr</a:t>
            </a:r>
          </a:p>
          <a:p>
            <a:r>
              <a:rPr lang="en-US" altLang="en-US" dirty="0"/>
              <a:t>During the launch trip, you will be required to present a report on your preliminary science results</a:t>
            </a:r>
          </a:p>
          <a:p>
            <a:pPr lvl="1"/>
            <a:r>
              <a:rPr lang="en-US" altLang="en-US" dirty="0"/>
              <a:t>PowerPoint presentation including science background, a brief description of the instrument, calibrations, analyzed data, science results, and error analysis</a:t>
            </a:r>
          </a:p>
          <a:p>
            <a:r>
              <a:rPr lang="en-US" altLang="en-US" dirty="0"/>
              <a:t>You will have a full day following the flight to analyze your data and prepare your report</a:t>
            </a:r>
          </a:p>
          <a:p>
            <a:r>
              <a:rPr lang="en-US" altLang="en-US" dirty="0"/>
              <a:t>Recommend the following prior to the launch trip</a:t>
            </a:r>
          </a:p>
          <a:p>
            <a:pPr lvl="1"/>
            <a:r>
              <a:rPr lang="en-US" altLang="en-US" dirty="0"/>
              <a:t>Have your presentation done except for the science results</a:t>
            </a:r>
          </a:p>
          <a:p>
            <a:pPr lvl="1"/>
            <a:r>
              <a:rPr lang="en-US" altLang="en-US" dirty="0"/>
              <a:t>Have your calibrations complete and ready to apply</a:t>
            </a:r>
          </a:p>
          <a:p>
            <a:pPr lvl="1"/>
            <a:r>
              <a:rPr lang="en-US" altLang="en-US" dirty="0"/>
              <a:t>Have your ground data handling and analysis software complete, tested, and ready to go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F4AB7C5-47C4-40E9-8738-A14DB83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C9E6920-4B97-4339-8A3E-64600361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EAA218-936A-4C36-BA5F-0EFF86C9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 dirty="0"/>
              <a:t>Why manage a project?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Accomplish objectives of the project within constraints</a:t>
            </a:r>
          </a:p>
          <a:p>
            <a:r>
              <a:rPr lang="en-US" altLang="en-US" dirty="0"/>
              <a:t>Balancing trade-offs between time, cost, and performance</a:t>
            </a:r>
          </a:p>
          <a:p>
            <a:pPr lvl="1"/>
            <a:r>
              <a:rPr lang="en-US" altLang="en-US" dirty="0"/>
              <a:t>These three constraints can be mutually exclusive</a:t>
            </a:r>
          </a:p>
          <a:p>
            <a:pPr lvl="1"/>
            <a:r>
              <a:rPr lang="en-US" altLang="en-US" dirty="0"/>
              <a:t>An effective balance is necessary for project success</a:t>
            </a:r>
          </a:p>
          <a:p>
            <a:r>
              <a:rPr lang="en-US" altLang="en-US" dirty="0"/>
              <a:t>Anticipating, identifying, and handling the unexpected</a:t>
            </a:r>
          </a:p>
          <a:p>
            <a:pPr lvl="1"/>
            <a:r>
              <a:rPr lang="en-US" altLang="en-US" dirty="0"/>
              <a:t>Unexpected events will happen throughout a project (Murphy’s Law)</a:t>
            </a:r>
          </a:p>
          <a:p>
            <a:pPr lvl="1"/>
            <a:r>
              <a:rPr lang="en-US" altLang="en-US" dirty="0"/>
              <a:t>Risk planning is an essential component to project management</a:t>
            </a:r>
          </a:p>
          <a:p>
            <a:r>
              <a:rPr lang="en-US" altLang="en-US" dirty="0"/>
              <a:t>Taking into account unique project features</a:t>
            </a:r>
          </a:p>
          <a:p>
            <a:pPr lvl="1"/>
            <a:r>
              <a:rPr lang="en-US" altLang="en-US" dirty="0"/>
              <a:t>As project complexity increases, coordination and risk also increase</a:t>
            </a:r>
          </a:p>
          <a:p>
            <a:pPr lvl="1"/>
            <a:r>
              <a:rPr lang="en-US" altLang="en-US" dirty="0"/>
              <a:t>New technology development is usually associated with increased risk and complexity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CB9ABEB-C0B5-4A7A-BAC0-15C12C11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34AF60B-6124-4BF6-82FE-9B039921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4BCCB17-5520-4AFC-8E69-2BBC6AE4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 dirty="0"/>
              <a:t>Project Team Structure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US" altLang="en-US" dirty="0"/>
              <a:t>Dedicated project team structure</a:t>
            </a:r>
          </a:p>
          <a:p>
            <a:pPr lvl="1"/>
            <a:r>
              <a:rPr lang="en-US" altLang="en-US" dirty="0"/>
              <a:t>Create independent team composed of specialists to focus exclusively on project</a:t>
            </a:r>
          </a:p>
          <a:p>
            <a:r>
              <a:rPr lang="en-US" altLang="en-US" dirty="0"/>
              <a:t>Project team management structure</a:t>
            </a:r>
          </a:p>
          <a:p>
            <a:pPr lvl="1"/>
            <a:r>
              <a:rPr lang="en-US" altLang="en-US" dirty="0"/>
              <a:t>Maximum cohesion and focus provides fast response</a:t>
            </a:r>
          </a:p>
          <a:p>
            <a:pPr lvl="1"/>
            <a:r>
              <a:rPr lang="en-US" altLang="en-US" dirty="0"/>
              <a:t>Resistance to “outsiders” and constrained staff expertise</a:t>
            </a:r>
          </a:p>
          <a:p>
            <a:pPr lvl="1"/>
            <a:r>
              <a:rPr lang="en-US" altLang="en-US" dirty="0"/>
              <a:t>Appropriate for complex or organizations with many projects</a:t>
            </a:r>
          </a:p>
          <a:p>
            <a:r>
              <a:rPr lang="en-US" altLang="en-US" dirty="0"/>
              <a:t>You should establish a “Team Contract” to define your organization and interaction as a team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53E4C58-95C1-44CD-8D4C-09B48497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8361310-A14E-4DCA-A7C6-D0ED6692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EA8071A-25EE-4D2F-AEBD-6B6798A2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Stages of Team Development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  <a:noFill/>
        </p:spPr>
        <p:txBody>
          <a:bodyPr>
            <a:normAutofit fontScale="92500"/>
          </a:bodyPr>
          <a:lstStyle/>
          <a:p>
            <a:r>
              <a:rPr lang="en-US" altLang="en-US" dirty="0"/>
              <a:t>Forming: Get acquainted stage when ground rules, roles, and interpersonal relations are established</a:t>
            </a:r>
          </a:p>
          <a:p>
            <a:r>
              <a:rPr lang="en-US" altLang="en-US" dirty="0"/>
              <a:t>Storming: Conflict stage when group control, decision making, group &amp; project constraints are contested</a:t>
            </a:r>
          </a:p>
          <a:p>
            <a:r>
              <a:rPr lang="en-US" altLang="en-US" dirty="0"/>
              <a:t>Norming: Stage when close relationships develop, and the group demonstrates cohesiveness</a:t>
            </a:r>
          </a:p>
          <a:p>
            <a:r>
              <a:rPr lang="en-US" altLang="en-US" dirty="0"/>
              <a:t>Performing: Established expectations of how to work together and the group begins channeling energy into achieving project goals</a:t>
            </a:r>
          </a:p>
          <a:p>
            <a:r>
              <a:rPr lang="en-US" altLang="en-US" dirty="0"/>
              <a:t>Adjourning: Attention is focused on completing the project and could include conflicting emotions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0C31DB5-ACA3-49AA-B110-054D9106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DBA67A5-C2EF-4D75-884D-39671476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95AFE78-92E6-4FBA-B9B9-577F256C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Building a Project Team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Early on establish ground rules such as the following</a:t>
            </a:r>
          </a:p>
          <a:p>
            <a:pPr lvl="1"/>
            <a:r>
              <a:rPr lang="en-US" altLang="en-US" dirty="0"/>
              <a:t>How will the project be planned?</a:t>
            </a:r>
          </a:p>
          <a:p>
            <a:pPr lvl="1"/>
            <a:r>
              <a:rPr lang="en-US" altLang="en-US" dirty="0"/>
              <a:t>What will be the specific roles and responsibilities?</a:t>
            </a:r>
          </a:p>
          <a:p>
            <a:pPr lvl="1"/>
            <a:r>
              <a:rPr lang="en-US" altLang="en-US" dirty="0"/>
              <a:t>How will progress be assessed and tracked?</a:t>
            </a:r>
          </a:p>
          <a:p>
            <a:pPr lvl="1"/>
            <a:r>
              <a:rPr lang="en-US" altLang="en-US" dirty="0"/>
              <a:t>How will project changes be documented and instituted?</a:t>
            </a:r>
          </a:p>
          <a:p>
            <a:pPr lvl="1"/>
            <a:r>
              <a:rPr lang="en-US" altLang="en-US" dirty="0"/>
              <a:t>How, when and where will meetings be scheduled and run?</a:t>
            </a:r>
          </a:p>
          <a:p>
            <a:r>
              <a:rPr lang="en-US" altLang="en-US" dirty="0"/>
              <a:t>Conduct project meetings that are regular, crisp, have a focused agenda and are time constrained</a:t>
            </a:r>
          </a:p>
          <a:p>
            <a:r>
              <a:rPr lang="en-US" altLang="en-US" dirty="0"/>
              <a:t>Establish a team identity and create a shared vision</a:t>
            </a:r>
          </a:p>
          <a:p>
            <a:r>
              <a:rPr lang="en-US" altLang="en-US" dirty="0"/>
              <a:t>Facilitate group decisions by identifying underlying problems, generating alternate solutions, fostering a consensus, and following-up on solution implementation</a:t>
            </a:r>
          </a:p>
          <a:p>
            <a:r>
              <a:rPr lang="en-US" altLang="en-US" dirty="0"/>
              <a:t>Accepting, managing, and encouraging functional conflict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E1F30DE1-614D-4901-B060-0D0B8DC6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8DEB772-449A-4076-B892-6E224B8E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C07776E-EE6D-486B-99E0-3B640DF4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Project Team Pitfalls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  <a:noFill/>
        </p:spPr>
        <p:txBody>
          <a:bodyPr>
            <a:normAutofit/>
          </a:bodyPr>
          <a:lstStyle/>
          <a:p>
            <a:r>
              <a:rPr lang="en-US" altLang="en-US"/>
              <a:t>Project teams and managers need to be aware of various pitfalls that can lead to poor decisions.</a:t>
            </a:r>
          </a:p>
          <a:p>
            <a:r>
              <a:rPr lang="en-US" altLang="en-US"/>
              <a:t>A team can become convinced that its decisions are infallible.</a:t>
            </a:r>
          </a:p>
          <a:p>
            <a:r>
              <a:rPr lang="en-US" altLang="en-US"/>
              <a:t>Fail to examine alternate solutions and problems that might arise from the current plan.</a:t>
            </a:r>
          </a:p>
          <a:p>
            <a:r>
              <a:rPr lang="en-US" altLang="en-US"/>
              <a:t>Stereotype outsiders negatively so that external concerns, issues or solutions remain unconsidered.</a:t>
            </a:r>
          </a:p>
          <a:p>
            <a:r>
              <a:rPr lang="en-US" altLang="en-US"/>
              <a:t>Opposition by a member to a particular direction or solution might be repressed by the team.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EC3E06B-B8D6-4C2F-BF85-948D5F5A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25A22E4-F14D-484A-9545-9642E7DB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5350704-7683-498D-A4C7-12AA6F28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Project Phases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9866"/>
            <a:ext cx="7772400" cy="76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/>
              <a:t>All projects complete roughly the same phases from inception to completion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F51348-B42A-4B77-8C49-BBAC04ADE2BB}"/>
              </a:ext>
            </a:extLst>
          </p:cNvPr>
          <p:cNvGrpSpPr/>
          <p:nvPr/>
        </p:nvGrpSpPr>
        <p:grpSpPr>
          <a:xfrm>
            <a:off x="381000" y="2286000"/>
            <a:ext cx="8610601" cy="5022851"/>
            <a:chOff x="381000" y="2286000"/>
            <a:chExt cx="8610601" cy="5022851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1028700" y="5037617"/>
              <a:ext cx="2057400" cy="4826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OPERATION</a:t>
              </a:r>
            </a:p>
          </p:txBody>
        </p:sp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381000" y="2286000"/>
              <a:ext cx="3062288" cy="692150"/>
              <a:chOff x="240" y="1440"/>
              <a:chExt cx="1929" cy="436"/>
            </a:xfrm>
          </p:grpSpPr>
          <p:sp>
            <p:nvSpPr>
              <p:cNvPr id="10271" name="Text Box 6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912" cy="304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DESIGN</a:t>
                </a:r>
              </a:p>
            </p:txBody>
          </p:sp>
          <p:sp>
            <p:nvSpPr>
              <p:cNvPr id="10272" name="Text Box 7"/>
              <p:cNvSpPr txBox="1">
                <a:spLocks noChangeArrowheads="1"/>
              </p:cNvSpPr>
              <p:nvPr/>
            </p:nvSpPr>
            <p:spPr bwMode="auto">
              <a:xfrm>
                <a:off x="1296" y="1440"/>
                <a:ext cx="528" cy="304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PDR</a:t>
                </a:r>
              </a:p>
            </p:txBody>
          </p:sp>
          <p:grpSp>
            <p:nvGrpSpPr>
              <p:cNvPr id="10273" name="Group 8"/>
              <p:cNvGrpSpPr>
                <a:grpSpLocks/>
              </p:cNvGrpSpPr>
              <p:nvPr/>
            </p:nvGrpSpPr>
            <p:grpSpPr bwMode="auto">
              <a:xfrm rot="-2096243">
                <a:off x="1920" y="1488"/>
                <a:ext cx="249" cy="388"/>
                <a:chOff x="1967" y="1093"/>
                <a:chExt cx="1807" cy="2130"/>
              </a:xfrm>
            </p:grpSpPr>
            <p:sp>
              <p:nvSpPr>
                <p:cNvPr id="10274" name="Freeform 9"/>
                <p:cNvSpPr>
                  <a:spLocks/>
                </p:cNvSpPr>
                <p:nvPr/>
              </p:nvSpPr>
              <p:spPr bwMode="auto">
                <a:xfrm>
                  <a:off x="2265" y="1093"/>
                  <a:ext cx="1416" cy="1887"/>
                </a:xfrm>
                <a:custGeom>
                  <a:avLst/>
                  <a:gdLst>
                    <a:gd name="T0" fmla="*/ 12 w 2833"/>
                    <a:gd name="T1" fmla="*/ 7 h 3773"/>
                    <a:gd name="T2" fmla="*/ 25 w 2833"/>
                    <a:gd name="T3" fmla="*/ 21 h 3773"/>
                    <a:gd name="T4" fmla="*/ 32 w 2833"/>
                    <a:gd name="T5" fmla="*/ 12 h 3773"/>
                    <a:gd name="T6" fmla="*/ 33 w 2833"/>
                    <a:gd name="T7" fmla="*/ 0 h 3773"/>
                    <a:gd name="T8" fmla="*/ 44 w 2833"/>
                    <a:gd name="T9" fmla="*/ 14 h 3773"/>
                    <a:gd name="T10" fmla="*/ 44 w 2833"/>
                    <a:gd name="T11" fmla="*/ 27 h 3773"/>
                    <a:gd name="T12" fmla="*/ 30 w 2833"/>
                    <a:gd name="T13" fmla="*/ 54 h 3773"/>
                    <a:gd name="T14" fmla="*/ 7 w 2833"/>
                    <a:gd name="T15" fmla="*/ 59 h 3773"/>
                    <a:gd name="T16" fmla="*/ 10 w 2833"/>
                    <a:gd name="T17" fmla="*/ 35 h 3773"/>
                    <a:gd name="T18" fmla="*/ 6 w 2833"/>
                    <a:gd name="T19" fmla="*/ 13 h 3773"/>
                    <a:gd name="T20" fmla="*/ 0 w 2833"/>
                    <a:gd name="T21" fmla="*/ 1 h 3773"/>
                    <a:gd name="T22" fmla="*/ 12 w 2833"/>
                    <a:gd name="T23" fmla="*/ 7 h 3773"/>
                    <a:gd name="T24" fmla="*/ 12 w 2833"/>
                    <a:gd name="T25" fmla="*/ 7 h 3773"/>
                    <a:gd name="T26" fmla="*/ 12 w 2833"/>
                    <a:gd name="T27" fmla="*/ 7 h 37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33" h="3773">
                      <a:moveTo>
                        <a:pt x="799" y="392"/>
                      </a:moveTo>
                      <a:lnTo>
                        <a:pt x="1622" y="1325"/>
                      </a:lnTo>
                      <a:lnTo>
                        <a:pt x="2097" y="717"/>
                      </a:lnTo>
                      <a:lnTo>
                        <a:pt x="2120" y="0"/>
                      </a:lnTo>
                      <a:lnTo>
                        <a:pt x="2833" y="846"/>
                      </a:lnTo>
                      <a:lnTo>
                        <a:pt x="2833" y="1715"/>
                      </a:lnTo>
                      <a:lnTo>
                        <a:pt x="1924" y="3405"/>
                      </a:lnTo>
                      <a:lnTo>
                        <a:pt x="475" y="3773"/>
                      </a:lnTo>
                      <a:lnTo>
                        <a:pt x="648" y="2213"/>
                      </a:lnTo>
                      <a:lnTo>
                        <a:pt x="390" y="803"/>
                      </a:lnTo>
                      <a:lnTo>
                        <a:pt x="0" y="23"/>
                      </a:lnTo>
                      <a:lnTo>
                        <a:pt x="799" y="392"/>
                      </a:lnTo>
                      <a:close/>
                    </a:path>
                  </a:pathLst>
                </a:custGeom>
                <a:solidFill>
                  <a:srgbClr val="7DF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5" name="Freeform 10"/>
                <p:cNvSpPr>
                  <a:spLocks/>
                </p:cNvSpPr>
                <p:nvPr/>
              </p:nvSpPr>
              <p:spPr bwMode="auto">
                <a:xfrm>
                  <a:off x="1967" y="1215"/>
                  <a:ext cx="1807" cy="2008"/>
                </a:xfrm>
                <a:custGeom>
                  <a:avLst/>
                  <a:gdLst>
                    <a:gd name="T0" fmla="*/ 15 w 3614"/>
                    <a:gd name="T1" fmla="*/ 0 h 4016"/>
                    <a:gd name="T2" fmla="*/ 24 w 3614"/>
                    <a:gd name="T3" fmla="*/ 13 h 4016"/>
                    <a:gd name="T4" fmla="*/ 27 w 3614"/>
                    <a:gd name="T5" fmla="*/ 24 h 4016"/>
                    <a:gd name="T6" fmla="*/ 27 w 3614"/>
                    <a:gd name="T7" fmla="*/ 37 h 4016"/>
                    <a:gd name="T8" fmla="*/ 24 w 3614"/>
                    <a:gd name="T9" fmla="*/ 50 h 4016"/>
                    <a:gd name="T10" fmla="*/ 35 w 3614"/>
                    <a:gd name="T11" fmla="*/ 39 h 4016"/>
                    <a:gd name="T12" fmla="*/ 43 w 3614"/>
                    <a:gd name="T13" fmla="*/ 27 h 4016"/>
                    <a:gd name="T14" fmla="*/ 47 w 3614"/>
                    <a:gd name="T15" fmla="*/ 18 h 4016"/>
                    <a:gd name="T16" fmla="*/ 48 w 3614"/>
                    <a:gd name="T17" fmla="*/ 10 h 4016"/>
                    <a:gd name="T18" fmla="*/ 45 w 3614"/>
                    <a:gd name="T19" fmla="*/ 1 h 4016"/>
                    <a:gd name="T20" fmla="*/ 50 w 3614"/>
                    <a:gd name="T21" fmla="*/ 9 h 4016"/>
                    <a:gd name="T22" fmla="*/ 52 w 3614"/>
                    <a:gd name="T23" fmla="*/ 14 h 4016"/>
                    <a:gd name="T24" fmla="*/ 51 w 3614"/>
                    <a:gd name="T25" fmla="*/ 23 h 4016"/>
                    <a:gd name="T26" fmla="*/ 49 w 3614"/>
                    <a:gd name="T27" fmla="*/ 34 h 4016"/>
                    <a:gd name="T28" fmla="*/ 43 w 3614"/>
                    <a:gd name="T29" fmla="*/ 47 h 4016"/>
                    <a:gd name="T30" fmla="*/ 57 w 3614"/>
                    <a:gd name="T31" fmla="*/ 50 h 4016"/>
                    <a:gd name="T32" fmla="*/ 44 w 3614"/>
                    <a:gd name="T33" fmla="*/ 56 h 4016"/>
                    <a:gd name="T34" fmla="*/ 24 w 3614"/>
                    <a:gd name="T35" fmla="*/ 61 h 4016"/>
                    <a:gd name="T36" fmla="*/ 13 w 3614"/>
                    <a:gd name="T37" fmla="*/ 63 h 4016"/>
                    <a:gd name="T38" fmla="*/ 13 w 3614"/>
                    <a:gd name="T39" fmla="*/ 57 h 4016"/>
                    <a:gd name="T40" fmla="*/ 10 w 3614"/>
                    <a:gd name="T41" fmla="*/ 48 h 4016"/>
                    <a:gd name="T42" fmla="*/ 0 w 3614"/>
                    <a:gd name="T43" fmla="*/ 40 h 4016"/>
                    <a:gd name="T44" fmla="*/ 15 w 3614"/>
                    <a:gd name="T45" fmla="*/ 42 h 4016"/>
                    <a:gd name="T46" fmla="*/ 19 w 3614"/>
                    <a:gd name="T47" fmla="*/ 32 h 4016"/>
                    <a:gd name="T48" fmla="*/ 21 w 3614"/>
                    <a:gd name="T49" fmla="*/ 21 h 4016"/>
                    <a:gd name="T50" fmla="*/ 19 w 3614"/>
                    <a:gd name="T51" fmla="*/ 10 h 4016"/>
                    <a:gd name="T52" fmla="*/ 15 w 3614"/>
                    <a:gd name="T53" fmla="*/ 0 h 4016"/>
                    <a:gd name="T54" fmla="*/ 15 w 3614"/>
                    <a:gd name="T55" fmla="*/ 0 h 4016"/>
                    <a:gd name="T56" fmla="*/ 15 w 3614"/>
                    <a:gd name="T57" fmla="*/ 0 h 401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614" h="4016">
                      <a:moveTo>
                        <a:pt x="949" y="0"/>
                      </a:moveTo>
                      <a:lnTo>
                        <a:pt x="1502" y="817"/>
                      </a:lnTo>
                      <a:lnTo>
                        <a:pt x="1711" y="1536"/>
                      </a:lnTo>
                      <a:lnTo>
                        <a:pt x="1701" y="2324"/>
                      </a:lnTo>
                      <a:lnTo>
                        <a:pt x="1475" y="3189"/>
                      </a:lnTo>
                      <a:lnTo>
                        <a:pt x="2228" y="2463"/>
                      </a:lnTo>
                      <a:lnTo>
                        <a:pt x="2698" y="1726"/>
                      </a:lnTo>
                      <a:lnTo>
                        <a:pt x="2960" y="1108"/>
                      </a:lnTo>
                      <a:lnTo>
                        <a:pt x="3042" y="581"/>
                      </a:lnTo>
                      <a:lnTo>
                        <a:pt x="2871" y="38"/>
                      </a:lnTo>
                      <a:lnTo>
                        <a:pt x="3186" y="545"/>
                      </a:lnTo>
                      <a:lnTo>
                        <a:pt x="3287" y="865"/>
                      </a:lnTo>
                      <a:lnTo>
                        <a:pt x="3251" y="1437"/>
                      </a:lnTo>
                      <a:lnTo>
                        <a:pt x="3106" y="2115"/>
                      </a:lnTo>
                      <a:lnTo>
                        <a:pt x="2707" y="3007"/>
                      </a:lnTo>
                      <a:lnTo>
                        <a:pt x="3614" y="3189"/>
                      </a:lnTo>
                      <a:lnTo>
                        <a:pt x="2753" y="3569"/>
                      </a:lnTo>
                      <a:lnTo>
                        <a:pt x="1485" y="3877"/>
                      </a:lnTo>
                      <a:lnTo>
                        <a:pt x="823" y="4016"/>
                      </a:lnTo>
                      <a:lnTo>
                        <a:pt x="823" y="3634"/>
                      </a:lnTo>
                      <a:lnTo>
                        <a:pt x="578" y="3069"/>
                      </a:lnTo>
                      <a:lnTo>
                        <a:pt x="0" y="2497"/>
                      </a:lnTo>
                      <a:lnTo>
                        <a:pt x="913" y="2663"/>
                      </a:lnTo>
                      <a:lnTo>
                        <a:pt x="1211" y="2045"/>
                      </a:lnTo>
                      <a:lnTo>
                        <a:pt x="1312" y="1336"/>
                      </a:lnTo>
                      <a:lnTo>
                        <a:pt x="1203" y="610"/>
                      </a:lnTo>
                      <a:lnTo>
                        <a:pt x="9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1524000" y="3048000"/>
              <a:ext cx="4281488" cy="688975"/>
              <a:chOff x="960" y="1920"/>
              <a:chExt cx="2697" cy="434"/>
            </a:xfrm>
          </p:grpSpPr>
          <p:sp>
            <p:nvSpPr>
              <p:cNvPr id="10266" name="Text Box 12"/>
              <p:cNvSpPr txBox="1">
                <a:spLocks noChangeArrowheads="1"/>
              </p:cNvSpPr>
              <p:nvPr/>
            </p:nvSpPr>
            <p:spPr bwMode="auto">
              <a:xfrm>
                <a:off x="960" y="1920"/>
                <a:ext cx="1632" cy="304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DEVELOPMENT</a:t>
                </a:r>
              </a:p>
            </p:txBody>
          </p:sp>
          <p:sp>
            <p:nvSpPr>
              <p:cNvPr id="10267" name="Text Box 13"/>
              <p:cNvSpPr txBox="1">
                <a:spLocks noChangeArrowheads="1"/>
              </p:cNvSpPr>
              <p:nvPr/>
            </p:nvSpPr>
            <p:spPr bwMode="auto">
              <a:xfrm>
                <a:off x="2688" y="1920"/>
                <a:ext cx="576" cy="304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CDR</a:t>
                </a:r>
              </a:p>
            </p:txBody>
          </p:sp>
          <p:grpSp>
            <p:nvGrpSpPr>
              <p:cNvPr id="10268" name="Group 14"/>
              <p:cNvGrpSpPr>
                <a:grpSpLocks/>
              </p:cNvGrpSpPr>
              <p:nvPr/>
            </p:nvGrpSpPr>
            <p:grpSpPr bwMode="auto">
              <a:xfrm rot="-2096243">
                <a:off x="3408" y="1966"/>
                <a:ext cx="249" cy="388"/>
                <a:chOff x="1967" y="1093"/>
                <a:chExt cx="1807" cy="2130"/>
              </a:xfrm>
            </p:grpSpPr>
            <p:sp>
              <p:nvSpPr>
                <p:cNvPr id="10269" name="Freeform 15"/>
                <p:cNvSpPr>
                  <a:spLocks/>
                </p:cNvSpPr>
                <p:nvPr/>
              </p:nvSpPr>
              <p:spPr bwMode="auto">
                <a:xfrm>
                  <a:off x="2265" y="1093"/>
                  <a:ext cx="1416" cy="1887"/>
                </a:xfrm>
                <a:custGeom>
                  <a:avLst/>
                  <a:gdLst>
                    <a:gd name="T0" fmla="*/ 12 w 2833"/>
                    <a:gd name="T1" fmla="*/ 7 h 3773"/>
                    <a:gd name="T2" fmla="*/ 25 w 2833"/>
                    <a:gd name="T3" fmla="*/ 21 h 3773"/>
                    <a:gd name="T4" fmla="*/ 32 w 2833"/>
                    <a:gd name="T5" fmla="*/ 12 h 3773"/>
                    <a:gd name="T6" fmla="*/ 33 w 2833"/>
                    <a:gd name="T7" fmla="*/ 0 h 3773"/>
                    <a:gd name="T8" fmla="*/ 44 w 2833"/>
                    <a:gd name="T9" fmla="*/ 14 h 3773"/>
                    <a:gd name="T10" fmla="*/ 44 w 2833"/>
                    <a:gd name="T11" fmla="*/ 27 h 3773"/>
                    <a:gd name="T12" fmla="*/ 30 w 2833"/>
                    <a:gd name="T13" fmla="*/ 54 h 3773"/>
                    <a:gd name="T14" fmla="*/ 7 w 2833"/>
                    <a:gd name="T15" fmla="*/ 59 h 3773"/>
                    <a:gd name="T16" fmla="*/ 10 w 2833"/>
                    <a:gd name="T17" fmla="*/ 35 h 3773"/>
                    <a:gd name="T18" fmla="*/ 6 w 2833"/>
                    <a:gd name="T19" fmla="*/ 13 h 3773"/>
                    <a:gd name="T20" fmla="*/ 0 w 2833"/>
                    <a:gd name="T21" fmla="*/ 1 h 3773"/>
                    <a:gd name="T22" fmla="*/ 12 w 2833"/>
                    <a:gd name="T23" fmla="*/ 7 h 3773"/>
                    <a:gd name="T24" fmla="*/ 12 w 2833"/>
                    <a:gd name="T25" fmla="*/ 7 h 3773"/>
                    <a:gd name="T26" fmla="*/ 12 w 2833"/>
                    <a:gd name="T27" fmla="*/ 7 h 37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33" h="3773">
                      <a:moveTo>
                        <a:pt x="799" y="392"/>
                      </a:moveTo>
                      <a:lnTo>
                        <a:pt x="1622" y="1325"/>
                      </a:lnTo>
                      <a:lnTo>
                        <a:pt x="2097" y="717"/>
                      </a:lnTo>
                      <a:lnTo>
                        <a:pt x="2120" y="0"/>
                      </a:lnTo>
                      <a:lnTo>
                        <a:pt x="2833" y="846"/>
                      </a:lnTo>
                      <a:lnTo>
                        <a:pt x="2833" y="1715"/>
                      </a:lnTo>
                      <a:lnTo>
                        <a:pt x="1924" y="3405"/>
                      </a:lnTo>
                      <a:lnTo>
                        <a:pt x="475" y="3773"/>
                      </a:lnTo>
                      <a:lnTo>
                        <a:pt x="648" y="2213"/>
                      </a:lnTo>
                      <a:lnTo>
                        <a:pt x="390" y="803"/>
                      </a:lnTo>
                      <a:lnTo>
                        <a:pt x="0" y="23"/>
                      </a:lnTo>
                      <a:lnTo>
                        <a:pt x="799" y="392"/>
                      </a:lnTo>
                      <a:close/>
                    </a:path>
                  </a:pathLst>
                </a:custGeom>
                <a:solidFill>
                  <a:srgbClr val="7DF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0" name="Freeform 16"/>
                <p:cNvSpPr>
                  <a:spLocks/>
                </p:cNvSpPr>
                <p:nvPr/>
              </p:nvSpPr>
              <p:spPr bwMode="auto">
                <a:xfrm>
                  <a:off x="1967" y="1215"/>
                  <a:ext cx="1807" cy="2008"/>
                </a:xfrm>
                <a:custGeom>
                  <a:avLst/>
                  <a:gdLst>
                    <a:gd name="T0" fmla="*/ 15 w 3614"/>
                    <a:gd name="T1" fmla="*/ 0 h 4016"/>
                    <a:gd name="T2" fmla="*/ 24 w 3614"/>
                    <a:gd name="T3" fmla="*/ 13 h 4016"/>
                    <a:gd name="T4" fmla="*/ 27 w 3614"/>
                    <a:gd name="T5" fmla="*/ 24 h 4016"/>
                    <a:gd name="T6" fmla="*/ 27 w 3614"/>
                    <a:gd name="T7" fmla="*/ 37 h 4016"/>
                    <a:gd name="T8" fmla="*/ 24 w 3614"/>
                    <a:gd name="T9" fmla="*/ 50 h 4016"/>
                    <a:gd name="T10" fmla="*/ 35 w 3614"/>
                    <a:gd name="T11" fmla="*/ 39 h 4016"/>
                    <a:gd name="T12" fmla="*/ 43 w 3614"/>
                    <a:gd name="T13" fmla="*/ 27 h 4016"/>
                    <a:gd name="T14" fmla="*/ 47 w 3614"/>
                    <a:gd name="T15" fmla="*/ 18 h 4016"/>
                    <a:gd name="T16" fmla="*/ 48 w 3614"/>
                    <a:gd name="T17" fmla="*/ 10 h 4016"/>
                    <a:gd name="T18" fmla="*/ 45 w 3614"/>
                    <a:gd name="T19" fmla="*/ 1 h 4016"/>
                    <a:gd name="T20" fmla="*/ 50 w 3614"/>
                    <a:gd name="T21" fmla="*/ 9 h 4016"/>
                    <a:gd name="T22" fmla="*/ 52 w 3614"/>
                    <a:gd name="T23" fmla="*/ 14 h 4016"/>
                    <a:gd name="T24" fmla="*/ 51 w 3614"/>
                    <a:gd name="T25" fmla="*/ 23 h 4016"/>
                    <a:gd name="T26" fmla="*/ 49 w 3614"/>
                    <a:gd name="T27" fmla="*/ 34 h 4016"/>
                    <a:gd name="T28" fmla="*/ 43 w 3614"/>
                    <a:gd name="T29" fmla="*/ 47 h 4016"/>
                    <a:gd name="T30" fmla="*/ 57 w 3614"/>
                    <a:gd name="T31" fmla="*/ 50 h 4016"/>
                    <a:gd name="T32" fmla="*/ 44 w 3614"/>
                    <a:gd name="T33" fmla="*/ 56 h 4016"/>
                    <a:gd name="T34" fmla="*/ 24 w 3614"/>
                    <a:gd name="T35" fmla="*/ 61 h 4016"/>
                    <a:gd name="T36" fmla="*/ 13 w 3614"/>
                    <a:gd name="T37" fmla="*/ 63 h 4016"/>
                    <a:gd name="T38" fmla="*/ 13 w 3614"/>
                    <a:gd name="T39" fmla="*/ 57 h 4016"/>
                    <a:gd name="T40" fmla="*/ 10 w 3614"/>
                    <a:gd name="T41" fmla="*/ 48 h 4016"/>
                    <a:gd name="T42" fmla="*/ 0 w 3614"/>
                    <a:gd name="T43" fmla="*/ 40 h 4016"/>
                    <a:gd name="T44" fmla="*/ 15 w 3614"/>
                    <a:gd name="T45" fmla="*/ 42 h 4016"/>
                    <a:gd name="T46" fmla="*/ 19 w 3614"/>
                    <a:gd name="T47" fmla="*/ 32 h 4016"/>
                    <a:gd name="T48" fmla="*/ 21 w 3614"/>
                    <a:gd name="T49" fmla="*/ 21 h 4016"/>
                    <a:gd name="T50" fmla="*/ 19 w 3614"/>
                    <a:gd name="T51" fmla="*/ 10 h 4016"/>
                    <a:gd name="T52" fmla="*/ 15 w 3614"/>
                    <a:gd name="T53" fmla="*/ 0 h 4016"/>
                    <a:gd name="T54" fmla="*/ 15 w 3614"/>
                    <a:gd name="T55" fmla="*/ 0 h 4016"/>
                    <a:gd name="T56" fmla="*/ 15 w 3614"/>
                    <a:gd name="T57" fmla="*/ 0 h 401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614" h="4016">
                      <a:moveTo>
                        <a:pt x="949" y="0"/>
                      </a:moveTo>
                      <a:lnTo>
                        <a:pt x="1502" y="817"/>
                      </a:lnTo>
                      <a:lnTo>
                        <a:pt x="1711" y="1536"/>
                      </a:lnTo>
                      <a:lnTo>
                        <a:pt x="1701" y="2324"/>
                      </a:lnTo>
                      <a:lnTo>
                        <a:pt x="1475" y="3189"/>
                      </a:lnTo>
                      <a:lnTo>
                        <a:pt x="2228" y="2463"/>
                      </a:lnTo>
                      <a:lnTo>
                        <a:pt x="2698" y="1726"/>
                      </a:lnTo>
                      <a:lnTo>
                        <a:pt x="2960" y="1108"/>
                      </a:lnTo>
                      <a:lnTo>
                        <a:pt x="3042" y="581"/>
                      </a:lnTo>
                      <a:lnTo>
                        <a:pt x="2871" y="38"/>
                      </a:lnTo>
                      <a:lnTo>
                        <a:pt x="3186" y="545"/>
                      </a:lnTo>
                      <a:lnTo>
                        <a:pt x="3287" y="865"/>
                      </a:lnTo>
                      <a:lnTo>
                        <a:pt x="3251" y="1437"/>
                      </a:lnTo>
                      <a:lnTo>
                        <a:pt x="3106" y="2115"/>
                      </a:lnTo>
                      <a:lnTo>
                        <a:pt x="2707" y="3007"/>
                      </a:lnTo>
                      <a:lnTo>
                        <a:pt x="3614" y="3189"/>
                      </a:lnTo>
                      <a:lnTo>
                        <a:pt x="2753" y="3569"/>
                      </a:lnTo>
                      <a:lnTo>
                        <a:pt x="1485" y="3877"/>
                      </a:lnTo>
                      <a:lnTo>
                        <a:pt x="823" y="4016"/>
                      </a:lnTo>
                      <a:lnTo>
                        <a:pt x="823" y="3634"/>
                      </a:lnTo>
                      <a:lnTo>
                        <a:pt x="578" y="3069"/>
                      </a:lnTo>
                      <a:lnTo>
                        <a:pt x="0" y="2497"/>
                      </a:lnTo>
                      <a:lnTo>
                        <a:pt x="913" y="2663"/>
                      </a:lnTo>
                      <a:lnTo>
                        <a:pt x="1211" y="2045"/>
                      </a:lnTo>
                      <a:lnTo>
                        <a:pt x="1312" y="1336"/>
                      </a:lnTo>
                      <a:lnTo>
                        <a:pt x="1203" y="610"/>
                      </a:lnTo>
                      <a:lnTo>
                        <a:pt x="9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69" name="Group 17"/>
            <p:cNvGrpSpPr>
              <a:grpSpLocks/>
            </p:cNvGrpSpPr>
            <p:nvPr/>
          </p:nvGrpSpPr>
          <p:grpSpPr bwMode="auto">
            <a:xfrm>
              <a:off x="5410200" y="3810000"/>
              <a:ext cx="2833688" cy="692150"/>
              <a:chOff x="3408" y="2400"/>
              <a:chExt cx="1785" cy="436"/>
            </a:xfrm>
          </p:grpSpPr>
          <p:sp>
            <p:nvSpPr>
              <p:cNvPr id="10262" name="Text Box 18"/>
              <p:cNvSpPr txBox="1">
                <a:spLocks noChangeArrowheads="1"/>
              </p:cNvSpPr>
              <p:nvPr/>
            </p:nvSpPr>
            <p:spPr bwMode="auto">
              <a:xfrm>
                <a:off x="3408" y="2400"/>
                <a:ext cx="1440" cy="304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FABRICATION</a:t>
                </a:r>
              </a:p>
            </p:txBody>
          </p:sp>
          <p:grpSp>
            <p:nvGrpSpPr>
              <p:cNvPr id="10263" name="Group 19"/>
              <p:cNvGrpSpPr>
                <a:grpSpLocks/>
              </p:cNvGrpSpPr>
              <p:nvPr/>
            </p:nvGrpSpPr>
            <p:grpSpPr bwMode="auto">
              <a:xfrm rot="-2096243">
                <a:off x="4944" y="2448"/>
                <a:ext cx="249" cy="388"/>
                <a:chOff x="1967" y="1093"/>
                <a:chExt cx="1807" cy="2130"/>
              </a:xfrm>
            </p:grpSpPr>
            <p:sp>
              <p:nvSpPr>
                <p:cNvPr id="10264" name="Freeform 20"/>
                <p:cNvSpPr>
                  <a:spLocks/>
                </p:cNvSpPr>
                <p:nvPr/>
              </p:nvSpPr>
              <p:spPr bwMode="auto">
                <a:xfrm>
                  <a:off x="2265" y="1093"/>
                  <a:ext cx="1416" cy="1887"/>
                </a:xfrm>
                <a:custGeom>
                  <a:avLst/>
                  <a:gdLst>
                    <a:gd name="T0" fmla="*/ 12 w 2833"/>
                    <a:gd name="T1" fmla="*/ 7 h 3773"/>
                    <a:gd name="T2" fmla="*/ 25 w 2833"/>
                    <a:gd name="T3" fmla="*/ 21 h 3773"/>
                    <a:gd name="T4" fmla="*/ 32 w 2833"/>
                    <a:gd name="T5" fmla="*/ 12 h 3773"/>
                    <a:gd name="T6" fmla="*/ 33 w 2833"/>
                    <a:gd name="T7" fmla="*/ 0 h 3773"/>
                    <a:gd name="T8" fmla="*/ 44 w 2833"/>
                    <a:gd name="T9" fmla="*/ 14 h 3773"/>
                    <a:gd name="T10" fmla="*/ 44 w 2833"/>
                    <a:gd name="T11" fmla="*/ 27 h 3773"/>
                    <a:gd name="T12" fmla="*/ 30 w 2833"/>
                    <a:gd name="T13" fmla="*/ 54 h 3773"/>
                    <a:gd name="T14" fmla="*/ 7 w 2833"/>
                    <a:gd name="T15" fmla="*/ 59 h 3773"/>
                    <a:gd name="T16" fmla="*/ 10 w 2833"/>
                    <a:gd name="T17" fmla="*/ 35 h 3773"/>
                    <a:gd name="T18" fmla="*/ 6 w 2833"/>
                    <a:gd name="T19" fmla="*/ 13 h 3773"/>
                    <a:gd name="T20" fmla="*/ 0 w 2833"/>
                    <a:gd name="T21" fmla="*/ 1 h 3773"/>
                    <a:gd name="T22" fmla="*/ 12 w 2833"/>
                    <a:gd name="T23" fmla="*/ 7 h 3773"/>
                    <a:gd name="T24" fmla="*/ 12 w 2833"/>
                    <a:gd name="T25" fmla="*/ 7 h 3773"/>
                    <a:gd name="T26" fmla="*/ 12 w 2833"/>
                    <a:gd name="T27" fmla="*/ 7 h 37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33" h="3773">
                      <a:moveTo>
                        <a:pt x="799" y="392"/>
                      </a:moveTo>
                      <a:lnTo>
                        <a:pt x="1622" y="1325"/>
                      </a:lnTo>
                      <a:lnTo>
                        <a:pt x="2097" y="717"/>
                      </a:lnTo>
                      <a:lnTo>
                        <a:pt x="2120" y="0"/>
                      </a:lnTo>
                      <a:lnTo>
                        <a:pt x="2833" y="846"/>
                      </a:lnTo>
                      <a:lnTo>
                        <a:pt x="2833" y="1715"/>
                      </a:lnTo>
                      <a:lnTo>
                        <a:pt x="1924" y="3405"/>
                      </a:lnTo>
                      <a:lnTo>
                        <a:pt x="475" y="3773"/>
                      </a:lnTo>
                      <a:lnTo>
                        <a:pt x="648" y="2213"/>
                      </a:lnTo>
                      <a:lnTo>
                        <a:pt x="390" y="803"/>
                      </a:lnTo>
                      <a:lnTo>
                        <a:pt x="0" y="23"/>
                      </a:lnTo>
                      <a:lnTo>
                        <a:pt x="799" y="392"/>
                      </a:lnTo>
                      <a:close/>
                    </a:path>
                  </a:pathLst>
                </a:custGeom>
                <a:solidFill>
                  <a:srgbClr val="7DF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5" name="Freeform 21"/>
                <p:cNvSpPr>
                  <a:spLocks/>
                </p:cNvSpPr>
                <p:nvPr/>
              </p:nvSpPr>
              <p:spPr bwMode="auto">
                <a:xfrm>
                  <a:off x="1967" y="1215"/>
                  <a:ext cx="1807" cy="2008"/>
                </a:xfrm>
                <a:custGeom>
                  <a:avLst/>
                  <a:gdLst>
                    <a:gd name="T0" fmla="*/ 15 w 3614"/>
                    <a:gd name="T1" fmla="*/ 0 h 4016"/>
                    <a:gd name="T2" fmla="*/ 24 w 3614"/>
                    <a:gd name="T3" fmla="*/ 13 h 4016"/>
                    <a:gd name="T4" fmla="*/ 27 w 3614"/>
                    <a:gd name="T5" fmla="*/ 24 h 4016"/>
                    <a:gd name="T6" fmla="*/ 27 w 3614"/>
                    <a:gd name="T7" fmla="*/ 37 h 4016"/>
                    <a:gd name="T8" fmla="*/ 24 w 3614"/>
                    <a:gd name="T9" fmla="*/ 50 h 4016"/>
                    <a:gd name="T10" fmla="*/ 35 w 3614"/>
                    <a:gd name="T11" fmla="*/ 39 h 4016"/>
                    <a:gd name="T12" fmla="*/ 43 w 3614"/>
                    <a:gd name="T13" fmla="*/ 27 h 4016"/>
                    <a:gd name="T14" fmla="*/ 47 w 3614"/>
                    <a:gd name="T15" fmla="*/ 18 h 4016"/>
                    <a:gd name="T16" fmla="*/ 48 w 3614"/>
                    <a:gd name="T17" fmla="*/ 10 h 4016"/>
                    <a:gd name="T18" fmla="*/ 45 w 3614"/>
                    <a:gd name="T19" fmla="*/ 1 h 4016"/>
                    <a:gd name="T20" fmla="*/ 50 w 3614"/>
                    <a:gd name="T21" fmla="*/ 9 h 4016"/>
                    <a:gd name="T22" fmla="*/ 52 w 3614"/>
                    <a:gd name="T23" fmla="*/ 14 h 4016"/>
                    <a:gd name="T24" fmla="*/ 51 w 3614"/>
                    <a:gd name="T25" fmla="*/ 23 h 4016"/>
                    <a:gd name="T26" fmla="*/ 49 w 3614"/>
                    <a:gd name="T27" fmla="*/ 34 h 4016"/>
                    <a:gd name="T28" fmla="*/ 43 w 3614"/>
                    <a:gd name="T29" fmla="*/ 47 h 4016"/>
                    <a:gd name="T30" fmla="*/ 57 w 3614"/>
                    <a:gd name="T31" fmla="*/ 50 h 4016"/>
                    <a:gd name="T32" fmla="*/ 44 w 3614"/>
                    <a:gd name="T33" fmla="*/ 56 h 4016"/>
                    <a:gd name="T34" fmla="*/ 24 w 3614"/>
                    <a:gd name="T35" fmla="*/ 61 h 4016"/>
                    <a:gd name="T36" fmla="*/ 13 w 3614"/>
                    <a:gd name="T37" fmla="*/ 63 h 4016"/>
                    <a:gd name="T38" fmla="*/ 13 w 3614"/>
                    <a:gd name="T39" fmla="*/ 57 h 4016"/>
                    <a:gd name="T40" fmla="*/ 10 w 3614"/>
                    <a:gd name="T41" fmla="*/ 48 h 4016"/>
                    <a:gd name="T42" fmla="*/ 0 w 3614"/>
                    <a:gd name="T43" fmla="*/ 40 h 4016"/>
                    <a:gd name="T44" fmla="*/ 15 w 3614"/>
                    <a:gd name="T45" fmla="*/ 42 h 4016"/>
                    <a:gd name="T46" fmla="*/ 19 w 3614"/>
                    <a:gd name="T47" fmla="*/ 32 h 4016"/>
                    <a:gd name="T48" fmla="*/ 21 w 3614"/>
                    <a:gd name="T49" fmla="*/ 21 h 4016"/>
                    <a:gd name="T50" fmla="*/ 19 w 3614"/>
                    <a:gd name="T51" fmla="*/ 10 h 4016"/>
                    <a:gd name="T52" fmla="*/ 15 w 3614"/>
                    <a:gd name="T53" fmla="*/ 0 h 4016"/>
                    <a:gd name="T54" fmla="*/ 15 w 3614"/>
                    <a:gd name="T55" fmla="*/ 0 h 4016"/>
                    <a:gd name="T56" fmla="*/ 15 w 3614"/>
                    <a:gd name="T57" fmla="*/ 0 h 401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614" h="4016">
                      <a:moveTo>
                        <a:pt x="949" y="0"/>
                      </a:moveTo>
                      <a:lnTo>
                        <a:pt x="1502" y="817"/>
                      </a:lnTo>
                      <a:lnTo>
                        <a:pt x="1711" y="1536"/>
                      </a:lnTo>
                      <a:lnTo>
                        <a:pt x="1701" y="2324"/>
                      </a:lnTo>
                      <a:lnTo>
                        <a:pt x="1475" y="3189"/>
                      </a:lnTo>
                      <a:lnTo>
                        <a:pt x="2228" y="2463"/>
                      </a:lnTo>
                      <a:lnTo>
                        <a:pt x="2698" y="1726"/>
                      </a:lnTo>
                      <a:lnTo>
                        <a:pt x="2960" y="1108"/>
                      </a:lnTo>
                      <a:lnTo>
                        <a:pt x="3042" y="581"/>
                      </a:lnTo>
                      <a:lnTo>
                        <a:pt x="2871" y="38"/>
                      </a:lnTo>
                      <a:lnTo>
                        <a:pt x="3186" y="545"/>
                      </a:lnTo>
                      <a:lnTo>
                        <a:pt x="3287" y="865"/>
                      </a:lnTo>
                      <a:lnTo>
                        <a:pt x="3251" y="1437"/>
                      </a:lnTo>
                      <a:lnTo>
                        <a:pt x="3106" y="2115"/>
                      </a:lnTo>
                      <a:lnTo>
                        <a:pt x="2707" y="3007"/>
                      </a:lnTo>
                      <a:lnTo>
                        <a:pt x="3614" y="3189"/>
                      </a:lnTo>
                      <a:lnTo>
                        <a:pt x="2753" y="3569"/>
                      </a:lnTo>
                      <a:lnTo>
                        <a:pt x="1485" y="3877"/>
                      </a:lnTo>
                      <a:lnTo>
                        <a:pt x="823" y="4016"/>
                      </a:lnTo>
                      <a:lnTo>
                        <a:pt x="823" y="3634"/>
                      </a:lnTo>
                      <a:lnTo>
                        <a:pt x="578" y="3069"/>
                      </a:lnTo>
                      <a:lnTo>
                        <a:pt x="0" y="2497"/>
                      </a:lnTo>
                      <a:lnTo>
                        <a:pt x="913" y="2663"/>
                      </a:lnTo>
                      <a:lnTo>
                        <a:pt x="1211" y="2045"/>
                      </a:lnTo>
                      <a:lnTo>
                        <a:pt x="1312" y="1336"/>
                      </a:lnTo>
                      <a:lnTo>
                        <a:pt x="1203" y="610"/>
                      </a:lnTo>
                      <a:lnTo>
                        <a:pt x="9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74" name="Group 22"/>
            <p:cNvGrpSpPr>
              <a:grpSpLocks/>
            </p:cNvGrpSpPr>
            <p:nvPr/>
          </p:nvGrpSpPr>
          <p:grpSpPr bwMode="auto">
            <a:xfrm>
              <a:off x="2728913" y="4079876"/>
              <a:ext cx="6262688" cy="3228975"/>
              <a:chOff x="1719" y="2570"/>
              <a:chExt cx="3945" cy="2034"/>
            </a:xfrm>
          </p:grpSpPr>
          <p:sp>
            <p:nvSpPr>
              <p:cNvPr id="10258" name="Text Box 23"/>
              <p:cNvSpPr txBox="1">
                <a:spLocks noChangeArrowheads="1"/>
              </p:cNvSpPr>
              <p:nvPr/>
            </p:nvSpPr>
            <p:spPr bwMode="auto">
              <a:xfrm>
                <a:off x="4224" y="2880"/>
                <a:ext cx="1440" cy="304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INTEGRATION</a:t>
                </a:r>
              </a:p>
            </p:txBody>
          </p:sp>
          <p:grpSp>
            <p:nvGrpSpPr>
              <p:cNvPr id="10259" name="Group 24"/>
              <p:cNvGrpSpPr>
                <a:grpSpLocks/>
              </p:cNvGrpSpPr>
              <p:nvPr/>
            </p:nvGrpSpPr>
            <p:grpSpPr bwMode="auto">
              <a:xfrm rot="1965011">
                <a:off x="1719" y="2570"/>
                <a:ext cx="2331" cy="2034"/>
                <a:chOff x="-13143" y="1093"/>
                <a:chExt cx="16917" cy="11167"/>
              </a:xfrm>
            </p:grpSpPr>
            <p:sp>
              <p:nvSpPr>
                <p:cNvPr id="10260" name="Freeform 25"/>
                <p:cNvSpPr>
                  <a:spLocks/>
                </p:cNvSpPr>
                <p:nvPr/>
              </p:nvSpPr>
              <p:spPr bwMode="auto">
                <a:xfrm>
                  <a:off x="2265" y="1093"/>
                  <a:ext cx="1416" cy="1887"/>
                </a:xfrm>
                <a:custGeom>
                  <a:avLst/>
                  <a:gdLst>
                    <a:gd name="T0" fmla="*/ 12 w 2833"/>
                    <a:gd name="T1" fmla="*/ 7 h 3773"/>
                    <a:gd name="T2" fmla="*/ 25 w 2833"/>
                    <a:gd name="T3" fmla="*/ 21 h 3773"/>
                    <a:gd name="T4" fmla="*/ 32 w 2833"/>
                    <a:gd name="T5" fmla="*/ 12 h 3773"/>
                    <a:gd name="T6" fmla="*/ 33 w 2833"/>
                    <a:gd name="T7" fmla="*/ 0 h 3773"/>
                    <a:gd name="T8" fmla="*/ 44 w 2833"/>
                    <a:gd name="T9" fmla="*/ 14 h 3773"/>
                    <a:gd name="T10" fmla="*/ 44 w 2833"/>
                    <a:gd name="T11" fmla="*/ 27 h 3773"/>
                    <a:gd name="T12" fmla="*/ 30 w 2833"/>
                    <a:gd name="T13" fmla="*/ 54 h 3773"/>
                    <a:gd name="T14" fmla="*/ 7 w 2833"/>
                    <a:gd name="T15" fmla="*/ 59 h 3773"/>
                    <a:gd name="T16" fmla="*/ 10 w 2833"/>
                    <a:gd name="T17" fmla="*/ 35 h 3773"/>
                    <a:gd name="T18" fmla="*/ 6 w 2833"/>
                    <a:gd name="T19" fmla="*/ 13 h 3773"/>
                    <a:gd name="T20" fmla="*/ 0 w 2833"/>
                    <a:gd name="T21" fmla="*/ 1 h 3773"/>
                    <a:gd name="T22" fmla="*/ 12 w 2833"/>
                    <a:gd name="T23" fmla="*/ 7 h 3773"/>
                    <a:gd name="T24" fmla="*/ 12 w 2833"/>
                    <a:gd name="T25" fmla="*/ 7 h 3773"/>
                    <a:gd name="T26" fmla="*/ 12 w 2833"/>
                    <a:gd name="T27" fmla="*/ 7 h 37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33" h="3773">
                      <a:moveTo>
                        <a:pt x="799" y="392"/>
                      </a:moveTo>
                      <a:lnTo>
                        <a:pt x="1622" y="1325"/>
                      </a:lnTo>
                      <a:lnTo>
                        <a:pt x="2097" y="717"/>
                      </a:lnTo>
                      <a:lnTo>
                        <a:pt x="2120" y="0"/>
                      </a:lnTo>
                      <a:lnTo>
                        <a:pt x="2833" y="846"/>
                      </a:lnTo>
                      <a:lnTo>
                        <a:pt x="2833" y="1715"/>
                      </a:lnTo>
                      <a:lnTo>
                        <a:pt x="1924" y="3405"/>
                      </a:lnTo>
                      <a:lnTo>
                        <a:pt x="475" y="3773"/>
                      </a:lnTo>
                      <a:lnTo>
                        <a:pt x="648" y="2213"/>
                      </a:lnTo>
                      <a:lnTo>
                        <a:pt x="390" y="803"/>
                      </a:lnTo>
                      <a:lnTo>
                        <a:pt x="0" y="23"/>
                      </a:lnTo>
                      <a:lnTo>
                        <a:pt x="799" y="392"/>
                      </a:lnTo>
                      <a:close/>
                    </a:path>
                  </a:pathLst>
                </a:custGeom>
                <a:solidFill>
                  <a:srgbClr val="7DF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261" name="Freeform 26"/>
                <p:cNvSpPr>
                  <a:spLocks/>
                </p:cNvSpPr>
                <p:nvPr/>
              </p:nvSpPr>
              <p:spPr bwMode="auto">
                <a:xfrm>
                  <a:off x="1967" y="1215"/>
                  <a:ext cx="1807" cy="2008"/>
                </a:xfrm>
                <a:custGeom>
                  <a:avLst/>
                  <a:gdLst>
                    <a:gd name="T0" fmla="*/ 15 w 3614"/>
                    <a:gd name="T1" fmla="*/ 0 h 4016"/>
                    <a:gd name="T2" fmla="*/ 24 w 3614"/>
                    <a:gd name="T3" fmla="*/ 13 h 4016"/>
                    <a:gd name="T4" fmla="*/ 27 w 3614"/>
                    <a:gd name="T5" fmla="*/ 24 h 4016"/>
                    <a:gd name="T6" fmla="*/ 27 w 3614"/>
                    <a:gd name="T7" fmla="*/ 37 h 4016"/>
                    <a:gd name="T8" fmla="*/ 24 w 3614"/>
                    <a:gd name="T9" fmla="*/ 50 h 4016"/>
                    <a:gd name="T10" fmla="*/ 35 w 3614"/>
                    <a:gd name="T11" fmla="*/ 39 h 4016"/>
                    <a:gd name="T12" fmla="*/ 43 w 3614"/>
                    <a:gd name="T13" fmla="*/ 27 h 4016"/>
                    <a:gd name="T14" fmla="*/ 47 w 3614"/>
                    <a:gd name="T15" fmla="*/ 18 h 4016"/>
                    <a:gd name="T16" fmla="*/ 48 w 3614"/>
                    <a:gd name="T17" fmla="*/ 10 h 4016"/>
                    <a:gd name="T18" fmla="*/ 45 w 3614"/>
                    <a:gd name="T19" fmla="*/ 1 h 4016"/>
                    <a:gd name="T20" fmla="*/ 50 w 3614"/>
                    <a:gd name="T21" fmla="*/ 9 h 4016"/>
                    <a:gd name="T22" fmla="*/ 52 w 3614"/>
                    <a:gd name="T23" fmla="*/ 14 h 4016"/>
                    <a:gd name="T24" fmla="*/ 51 w 3614"/>
                    <a:gd name="T25" fmla="*/ 23 h 4016"/>
                    <a:gd name="T26" fmla="*/ 49 w 3614"/>
                    <a:gd name="T27" fmla="*/ 34 h 4016"/>
                    <a:gd name="T28" fmla="*/ 43 w 3614"/>
                    <a:gd name="T29" fmla="*/ 47 h 4016"/>
                    <a:gd name="T30" fmla="*/ 57 w 3614"/>
                    <a:gd name="T31" fmla="*/ 50 h 4016"/>
                    <a:gd name="T32" fmla="*/ 44 w 3614"/>
                    <a:gd name="T33" fmla="*/ 56 h 4016"/>
                    <a:gd name="T34" fmla="*/ 24 w 3614"/>
                    <a:gd name="T35" fmla="*/ 61 h 4016"/>
                    <a:gd name="T36" fmla="*/ 13 w 3614"/>
                    <a:gd name="T37" fmla="*/ 63 h 4016"/>
                    <a:gd name="T38" fmla="*/ 13 w 3614"/>
                    <a:gd name="T39" fmla="*/ 57 h 4016"/>
                    <a:gd name="T40" fmla="*/ 10 w 3614"/>
                    <a:gd name="T41" fmla="*/ 48 h 4016"/>
                    <a:gd name="T42" fmla="*/ 0 w 3614"/>
                    <a:gd name="T43" fmla="*/ 40 h 4016"/>
                    <a:gd name="T44" fmla="*/ 15 w 3614"/>
                    <a:gd name="T45" fmla="*/ 42 h 4016"/>
                    <a:gd name="T46" fmla="*/ 19 w 3614"/>
                    <a:gd name="T47" fmla="*/ 32 h 4016"/>
                    <a:gd name="T48" fmla="*/ 21 w 3614"/>
                    <a:gd name="T49" fmla="*/ 21 h 4016"/>
                    <a:gd name="T50" fmla="*/ 19 w 3614"/>
                    <a:gd name="T51" fmla="*/ 10 h 4016"/>
                    <a:gd name="T52" fmla="*/ 15 w 3614"/>
                    <a:gd name="T53" fmla="*/ 0 h 4016"/>
                    <a:gd name="T54" fmla="*/ 15 w 3614"/>
                    <a:gd name="T55" fmla="*/ 0 h 4016"/>
                    <a:gd name="T56" fmla="*/ 15 w 3614"/>
                    <a:gd name="T57" fmla="*/ 0 h 401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614" h="4016">
                      <a:moveTo>
                        <a:pt x="949" y="0"/>
                      </a:moveTo>
                      <a:lnTo>
                        <a:pt x="1502" y="817"/>
                      </a:lnTo>
                      <a:lnTo>
                        <a:pt x="1711" y="1536"/>
                      </a:lnTo>
                      <a:lnTo>
                        <a:pt x="1701" y="2324"/>
                      </a:lnTo>
                      <a:lnTo>
                        <a:pt x="1475" y="3189"/>
                      </a:lnTo>
                      <a:lnTo>
                        <a:pt x="2228" y="2463"/>
                      </a:lnTo>
                      <a:lnTo>
                        <a:pt x="2698" y="1726"/>
                      </a:lnTo>
                      <a:lnTo>
                        <a:pt x="2960" y="1108"/>
                      </a:lnTo>
                      <a:lnTo>
                        <a:pt x="3042" y="581"/>
                      </a:lnTo>
                      <a:lnTo>
                        <a:pt x="2871" y="38"/>
                      </a:lnTo>
                      <a:lnTo>
                        <a:pt x="3186" y="545"/>
                      </a:lnTo>
                      <a:lnTo>
                        <a:pt x="3287" y="865"/>
                      </a:lnTo>
                      <a:lnTo>
                        <a:pt x="3251" y="1437"/>
                      </a:lnTo>
                      <a:lnTo>
                        <a:pt x="3106" y="2115"/>
                      </a:lnTo>
                      <a:lnTo>
                        <a:pt x="2707" y="3007"/>
                      </a:lnTo>
                      <a:lnTo>
                        <a:pt x="3614" y="3189"/>
                      </a:lnTo>
                      <a:lnTo>
                        <a:pt x="2753" y="3569"/>
                      </a:lnTo>
                      <a:lnTo>
                        <a:pt x="1485" y="3877"/>
                      </a:lnTo>
                      <a:lnTo>
                        <a:pt x="823" y="4016"/>
                      </a:lnTo>
                      <a:lnTo>
                        <a:pt x="823" y="3634"/>
                      </a:lnTo>
                      <a:lnTo>
                        <a:pt x="578" y="3069"/>
                      </a:lnTo>
                      <a:lnTo>
                        <a:pt x="0" y="2497"/>
                      </a:lnTo>
                      <a:lnTo>
                        <a:pt x="913" y="2663"/>
                      </a:lnTo>
                      <a:lnTo>
                        <a:pt x="1211" y="2045"/>
                      </a:lnTo>
                      <a:lnTo>
                        <a:pt x="1312" y="1336"/>
                      </a:lnTo>
                      <a:lnTo>
                        <a:pt x="1203" y="610"/>
                      </a:lnTo>
                      <a:lnTo>
                        <a:pt x="9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Freeform 25">
                  <a:extLst>
                    <a:ext uri="{FF2B5EF4-FFF2-40B4-BE49-F238E27FC236}">
                      <a16:creationId xmlns:a16="http://schemas.microsoft.com/office/drawing/2014/main" id="{CB4170FF-797B-8495-15B5-6616475AF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71492">
                  <a:off x="-12251" y="10147"/>
                  <a:ext cx="1072" cy="2494"/>
                </a:xfrm>
                <a:custGeom>
                  <a:avLst/>
                  <a:gdLst>
                    <a:gd name="T0" fmla="*/ 12 w 2833"/>
                    <a:gd name="T1" fmla="*/ 7 h 3773"/>
                    <a:gd name="T2" fmla="*/ 25 w 2833"/>
                    <a:gd name="T3" fmla="*/ 21 h 3773"/>
                    <a:gd name="T4" fmla="*/ 32 w 2833"/>
                    <a:gd name="T5" fmla="*/ 12 h 3773"/>
                    <a:gd name="T6" fmla="*/ 33 w 2833"/>
                    <a:gd name="T7" fmla="*/ 0 h 3773"/>
                    <a:gd name="T8" fmla="*/ 44 w 2833"/>
                    <a:gd name="T9" fmla="*/ 14 h 3773"/>
                    <a:gd name="T10" fmla="*/ 44 w 2833"/>
                    <a:gd name="T11" fmla="*/ 27 h 3773"/>
                    <a:gd name="T12" fmla="*/ 30 w 2833"/>
                    <a:gd name="T13" fmla="*/ 54 h 3773"/>
                    <a:gd name="T14" fmla="*/ 7 w 2833"/>
                    <a:gd name="T15" fmla="*/ 59 h 3773"/>
                    <a:gd name="T16" fmla="*/ 10 w 2833"/>
                    <a:gd name="T17" fmla="*/ 35 h 3773"/>
                    <a:gd name="T18" fmla="*/ 6 w 2833"/>
                    <a:gd name="T19" fmla="*/ 13 h 3773"/>
                    <a:gd name="T20" fmla="*/ 0 w 2833"/>
                    <a:gd name="T21" fmla="*/ 1 h 3773"/>
                    <a:gd name="T22" fmla="*/ 12 w 2833"/>
                    <a:gd name="T23" fmla="*/ 7 h 3773"/>
                    <a:gd name="T24" fmla="*/ 12 w 2833"/>
                    <a:gd name="T25" fmla="*/ 7 h 3773"/>
                    <a:gd name="T26" fmla="*/ 12 w 2833"/>
                    <a:gd name="T27" fmla="*/ 7 h 37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33" h="3773">
                      <a:moveTo>
                        <a:pt x="799" y="392"/>
                      </a:moveTo>
                      <a:lnTo>
                        <a:pt x="1622" y="1325"/>
                      </a:lnTo>
                      <a:lnTo>
                        <a:pt x="2097" y="717"/>
                      </a:lnTo>
                      <a:lnTo>
                        <a:pt x="2120" y="0"/>
                      </a:lnTo>
                      <a:lnTo>
                        <a:pt x="2833" y="846"/>
                      </a:lnTo>
                      <a:lnTo>
                        <a:pt x="2833" y="1715"/>
                      </a:lnTo>
                      <a:lnTo>
                        <a:pt x="1924" y="3405"/>
                      </a:lnTo>
                      <a:lnTo>
                        <a:pt x="475" y="3773"/>
                      </a:lnTo>
                      <a:lnTo>
                        <a:pt x="648" y="2213"/>
                      </a:lnTo>
                      <a:lnTo>
                        <a:pt x="390" y="803"/>
                      </a:lnTo>
                      <a:lnTo>
                        <a:pt x="0" y="23"/>
                      </a:lnTo>
                      <a:lnTo>
                        <a:pt x="799" y="392"/>
                      </a:lnTo>
                      <a:close/>
                    </a:path>
                  </a:pathLst>
                </a:custGeom>
                <a:solidFill>
                  <a:srgbClr val="7DF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" name="Freeform 26">
                  <a:extLst>
                    <a:ext uri="{FF2B5EF4-FFF2-40B4-BE49-F238E27FC236}">
                      <a16:creationId xmlns:a16="http://schemas.microsoft.com/office/drawing/2014/main" id="{E0FCAEAA-F613-0BD7-9A1F-E9392DFB0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71492">
                  <a:off x="-12500" y="10250"/>
                  <a:ext cx="1367" cy="2654"/>
                </a:xfrm>
                <a:custGeom>
                  <a:avLst/>
                  <a:gdLst>
                    <a:gd name="T0" fmla="*/ 15 w 3614"/>
                    <a:gd name="T1" fmla="*/ 0 h 4016"/>
                    <a:gd name="T2" fmla="*/ 24 w 3614"/>
                    <a:gd name="T3" fmla="*/ 13 h 4016"/>
                    <a:gd name="T4" fmla="*/ 27 w 3614"/>
                    <a:gd name="T5" fmla="*/ 24 h 4016"/>
                    <a:gd name="T6" fmla="*/ 27 w 3614"/>
                    <a:gd name="T7" fmla="*/ 37 h 4016"/>
                    <a:gd name="T8" fmla="*/ 24 w 3614"/>
                    <a:gd name="T9" fmla="*/ 50 h 4016"/>
                    <a:gd name="T10" fmla="*/ 35 w 3614"/>
                    <a:gd name="T11" fmla="*/ 39 h 4016"/>
                    <a:gd name="T12" fmla="*/ 43 w 3614"/>
                    <a:gd name="T13" fmla="*/ 27 h 4016"/>
                    <a:gd name="T14" fmla="*/ 47 w 3614"/>
                    <a:gd name="T15" fmla="*/ 18 h 4016"/>
                    <a:gd name="T16" fmla="*/ 48 w 3614"/>
                    <a:gd name="T17" fmla="*/ 10 h 4016"/>
                    <a:gd name="T18" fmla="*/ 45 w 3614"/>
                    <a:gd name="T19" fmla="*/ 1 h 4016"/>
                    <a:gd name="T20" fmla="*/ 50 w 3614"/>
                    <a:gd name="T21" fmla="*/ 9 h 4016"/>
                    <a:gd name="T22" fmla="*/ 52 w 3614"/>
                    <a:gd name="T23" fmla="*/ 14 h 4016"/>
                    <a:gd name="T24" fmla="*/ 51 w 3614"/>
                    <a:gd name="T25" fmla="*/ 23 h 4016"/>
                    <a:gd name="T26" fmla="*/ 49 w 3614"/>
                    <a:gd name="T27" fmla="*/ 34 h 4016"/>
                    <a:gd name="T28" fmla="*/ 43 w 3614"/>
                    <a:gd name="T29" fmla="*/ 47 h 4016"/>
                    <a:gd name="T30" fmla="*/ 57 w 3614"/>
                    <a:gd name="T31" fmla="*/ 50 h 4016"/>
                    <a:gd name="T32" fmla="*/ 44 w 3614"/>
                    <a:gd name="T33" fmla="*/ 56 h 4016"/>
                    <a:gd name="T34" fmla="*/ 24 w 3614"/>
                    <a:gd name="T35" fmla="*/ 61 h 4016"/>
                    <a:gd name="T36" fmla="*/ 13 w 3614"/>
                    <a:gd name="T37" fmla="*/ 63 h 4016"/>
                    <a:gd name="T38" fmla="*/ 13 w 3614"/>
                    <a:gd name="T39" fmla="*/ 57 h 4016"/>
                    <a:gd name="T40" fmla="*/ 10 w 3614"/>
                    <a:gd name="T41" fmla="*/ 48 h 4016"/>
                    <a:gd name="T42" fmla="*/ 0 w 3614"/>
                    <a:gd name="T43" fmla="*/ 40 h 4016"/>
                    <a:gd name="T44" fmla="*/ 15 w 3614"/>
                    <a:gd name="T45" fmla="*/ 42 h 4016"/>
                    <a:gd name="T46" fmla="*/ 19 w 3614"/>
                    <a:gd name="T47" fmla="*/ 32 h 4016"/>
                    <a:gd name="T48" fmla="*/ 21 w 3614"/>
                    <a:gd name="T49" fmla="*/ 21 h 4016"/>
                    <a:gd name="T50" fmla="*/ 19 w 3614"/>
                    <a:gd name="T51" fmla="*/ 10 h 4016"/>
                    <a:gd name="T52" fmla="*/ 15 w 3614"/>
                    <a:gd name="T53" fmla="*/ 0 h 4016"/>
                    <a:gd name="T54" fmla="*/ 15 w 3614"/>
                    <a:gd name="T55" fmla="*/ 0 h 4016"/>
                    <a:gd name="T56" fmla="*/ 15 w 3614"/>
                    <a:gd name="T57" fmla="*/ 0 h 401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614" h="4016">
                      <a:moveTo>
                        <a:pt x="949" y="0"/>
                      </a:moveTo>
                      <a:lnTo>
                        <a:pt x="1502" y="817"/>
                      </a:lnTo>
                      <a:lnTo>
                        <a:pt x="1711" y="1536"/>
                      </a:lnTo>
                      <a:lnTo>
                        <a:pt x="1701" y="2324"/>
                      </a:lnTo>
                      <a:lnTo>
                        <a:pt x="1475" y="3189"/>
                      </a:lnTo>
                      <a:lnTo>
                        <a:pt x="2228" y="2463"/>
                      </a:lnTo>
                      <a:lnTo>
                        <a:pt x="2698" y="1726"/>
                      </a:lnTo>
                      <a:lnTo>
                        <a:pt x="2960" y="1108"/>
                      </a:lnTo>
                      <a:lnTo>
                        <a:pt x="3042" y="581"/>
                      </a:lnTo>
                      <a:lnTo>
                        <a:pt x="2871" y="38"/>
                      </a:lnTo>
                      <a:lnTo>
                        <a:pt x="3186" y="545"/>
                      </a:lnTo>
                      <a:lnTo>
                        <a:pt x="3287" y="865"/>
                      </a:lnTo>
                      <a:lnTo>
                        <a:pt x="3251" y="1437"/>
                      </a:lnTo>
                      <a:lnTo>
                        <a:pt x="3106" y="2115"/>
                      </a:lnTo>
                      <a:lnTo>
                        <a:pt x="2707" y="3007"/>
                      </a:lnTo>
                      <a:lnTo>
                        <a:pt x="3614" y="3189"/>
                      </a:lnTo>
                      <a:lnTo>
                        <a:pt x="2753" y="3569"/>
                      </a:lnTo>
                      <a:lnTo>
                        <a:pt x="1485" y="3877"/>
                      </a:lnTo>
                      <a:lnTo>
                        <a:pt x="823" y="4016"/>
                      </a:lnTo>
                      <a:lnTo>
                        <a:pt x="823" y="3634"/>
                      </a:lnTo>
                      <a:lnTo>
                        <a:pt x="578" y="3069"/>
                      </a:lnTo>
                      <a:lnTo>
                        <a:pt x="0" y="2497"/>
                      </a:lnTo>
                      <a:lnTo>
                        <a:pt x="913" y="2663"/>
                      </a:lnTo>
                      <a:lnTo>
                        <a:pt x="1211" y="2045"/>
                      </a:lnTo>
                      <a:lnTo>
                        <a:pt x="1312" y="1336"/>
                      </a:lnTo>
                      <a:lnTo>
                        <a:pt x="1203" y="610"/>
                      </a:lnTo>
                      <a:lnTo>
                        <a:pt x="9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79" name="Group 27"/>
            <p:cNvGrpSpPr>
              <a:grpSpLocks/>
            </p:cNvGrpSpPr>
            <p:nvPr/>
          </p:nvGrpSpPr>
          <p:grpSpPr bwMode="auto">
            <a:xfrm>
              <a:off x="1798638" y="4324354"/>
              <a:ext cx="4573588" cy="2047877"/>
              <a:chOff x="1133" y="2724"/>
              <a:chExt cx="2881" cy="1290"/>
            </a:xfrm>
          </p:grpSpPr>
          <p:sp>
            <p:nvSpPr>
              <p:cNvPr id="10253" name="Text Box 28"/>
              <p:cNvSpPr txBox="1">
                <a:spLocks noChangeArrowheads="1"/>
              </p:cNvSpPr>
              <p:nvPr/>
            </p:nvSpPr>
            <p:spPr bwMode="auto">
              <a:xfrm>
                <a:off x="3054" y="3710"/>
                <a:ext cx="960" cy="304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TESTING</a:t>
                </a:r>
              </a:p>
            </p:txBody>
          </p:sp>
          <p:sp>
            <p:nvSpPr>
              <p:cNvPr id="10254" name="Text Box 29"/>
              <p:cNvSpPr txBox="1">
                <a:spLocks noChangeArrowheads="1"/>
              </p:cNvSpPr>
              <p:nvPr/>
            </p:nvSpPr>
            <p:spPr bwMode="auto">
              <a:xfrm>
                <a:off x="2222" y="3679"/>
                <a:ext cx="528" cy="304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/>
                  <a:t>FRR</a:t>
                </a:r>
              </a:p>
            </p:txBody>
          </p:sp>
          <p:grpSp>
            <p:nvGrpSpPr>
              <p:cNvPr id="10255" name="Group 30"/>
              <p:cNvGrpSpPr>
                <a:grpSpLocks/>
              </p:cNvGrpSpPr>
              <p:nvPr/>
            </p:nvGrpSpPr>
            <p:grpSpPr bwMode="auto">
              <a:xfrm rot="7729488">
                <a:off x="1060" y="2797"/>
                <a:ext cx="395" cy="249"/>
                <a:chOff x="1419" y="6805"/>
                <a:chExt cx="2866" cy="1366"/>
              </a:xfrm>
            </p:grpSpPr>
            <p:sp>
              <p:nvSpPr>
                <p:cNvPr id="10256" name="Freeform 31"/>
                <p:cNvSpPr>
                  <a:spLocks/>
                </p:cNvSpPr>
                <p:nvPr/>
              </p:nvSpPr>
              <p:spPr bwMode="auto">
                <a:xfrm rot="6217941">
                  <a:off x="2502" y="6382"/>
                  <a:ext cx="1071" cy="2494"/>
                </a:xfrm>
                <a:custGeom>
                  <a:avLst/>
                  <a:gdLst>
                    <a:gd name="T0" fmla="*/ 12 w 2833"/>
                    <a:gd name="T1" fmla="*/ 7 h 3773"/>
                    <a:gd name="T2" fmla="*/ 25 w 2833"/>
                    <a:gd name="T3" fmla="*/ 21 h 3773"/>
                    <a:gd name="T4" fmla="*/ 32 w 2833"/>
                    <a:gd name="T5" fmla="*/ 12 h 3773"/>
                    <a:gd name="T6" fmla="*/ 33 w 2833"/>
                    <a:gd name="T7" fmla="*/ 0 h 3773"/>
                    <a:gd name="T8" fmla="*/ 44 w 2833"/>
                    <a:gd name="T9" fmla="*/ 14 h 3773"/>
                    <a:gd name="T10" fmla="*/ 44 w 2833"/>
                    <a:gd name="T11" fmla="*/ 27 h 3773"/>
                    <a:gd name="T12" fmla="*/ 30 w 2833"/>
                    <a:gd name="T13" fmla="*/ 54 h 3773"/>
                    <a:gd name="T14" fmla="*/ 7 w 2833"/>
                    <a:gd name="T15" fmla="*/ 59 h 3773"/>
                    <a:gd name="T16" fmla="*/ 10 w 2833"/>
                    <a:gd name="T17" fmla="*/ 35 h 3773"/>
                    <a:gd name="T18" fmla="*/ 6 w 2833"/>
                    <a:gd name="T19" fmla="*/ 13 h 3773"/>
                    <a:gd name="T20" fmla="*/ 0 w 2833"/>
                    <a:gd name="T21" fmla="*/ 1 h 3773"/>
                    <a:gd name="T22" fmla="*/ 12 w 2833"/>
                    <a:gd name="T23" fmla="*/ 7 h 3773"/>
                    <a:gd name="T24" fmla="*/ 12 w 2833"/>
                    <a:gd name="T25" fmla="*/ 7 h 3773"/>
                    <a:gd name="T26" fmla="*/ 12 w 2833"/>
                    <a:gd name="T27" fmla="*/ 7 h 37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33" h="3773">
                      <a:moveTo>
                        <a:pt x="799" y="392"/>
                      </a:moveTo>
                      <a:lnTo>
                        <a:pt x="1622" y="1325"/>
                      </a:lnTo>
                      <a:lnTo>
                        <a:pt x="2097" y="717"/>
                      </a:lnTo>
                      <a:lnTo>
                        <a:pt x="2120" y="0"/>
                      </a:lnTo>
                      <a:lnTo>
                        <a:pt x="2833" y="846"/>
                      </a:lnTo>
                      <a:lnTo>
                        <a:pt x="2833" y="1715"/>
                      </a:lnTo>
                      <a:lnTo>
                        <a:pt x="1924" y="3405"/>
                      </a:lnTo>
                      <a:lnTo>
                        <a:pt x="475" y="3773"/>
                      </a:lnTo>
                      <a:lnTo>
                        <a:pt x="648" y="2213"/>
                      </a:lnTo>
                      <a:lnTo>
                        <a:pt x="390" y="803"/>
                      </a:lnTo>
                      <a:lnTo>
                        <a:pt x="0" y="23"/>
                      </a:lnTo>
                      <a:lnTo>
                        <a:pt x="799" y="392"/>
                      </a:lnTo>
                      <a:close/>
                    </a:path>
                  </a:pathLst>
                </a:custGeom>
                <a:solidFill>
                  <a:srgbClr val="7DF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7" name="Freeform 32"/>
                <p:cNvSpPr>
                  <a:spLocks/>
                </p:cNvSpPr>
                <p:nvPr/>
              </p:nvSpPr>
              <p:spPr bwMode="auto">
                <a:xfrm rot="6217941">
                  <a:off x="2063" y="6161"/>
                  <a:ext cx="1366" cy="2654"/>
                </a:xfrm>
                <a:custGeom>
                  <a:avLst/>
                  <a:gdLst>
                    <a:gd name="T0" fmla="*/ 15 w 3614"/>
                    <a:gd name="T1" fmla="*/ 0 h 4016"/>
                    <a:gd name="T2" fmla="*/ 24 w 3614"/>
                    <a:gd name="T3" fmla="*/ 13 h 4016"/>
                    <a:gd name="T4" fmla="*/ 27 w 3614"/>
                    <a:gd name="T5" fmla="*/ 24 h 4016"/>
                    <a:gd name="T6" fmla="*/ 27 w 3614"/>
                    <a:gd name="T7" fmla="*/ 37 h 4016"/>
                    <a:gd name="T8" fmla="*/ 24 w 3614"/>
                    <a:gd name="T9" fmla="*/ 50 h 4016"/>
                    <a:gd name="T10" fmla="*/ 35 w 3614"/>
                    <a:gd name="T11" fmla="*/ 39 h 4016"/>
                    <a:gd name="T12" fmla="*/ 43 w 3614"/>
                    <a:gd name="T13" fmla="*/ 27 h 4016"/>
                    <a:gd name="T14" fmla="*/ 47 w 3614"/>
                    <a:gd name="T15" fmla="*/ 18 h 4016"/>
                    <a:gd name="T16" fmla="*/ 48 w 3614"/>
                    <a:gd name="T17" fmla="*/ 10 h 4016"/>
                    <a:gd name="T18" fmla="*/ 45 w 3614"/>
                    <a:gd name="T19" fmla="*/ 1 h 4016"/>
                    <a:gd name="T20" fmla="*/ 50 w 3614"/>
                    <a:gd name="T21" fmla="*/ 9 h 4016"/>
                    <a:gd name="T22" fmla="*/ 52 w 3614"/>
                    <a:gd name="T23" fmla="*/ 14 h 4016"/>
                    <a:gd name="T24" fmla="*/ 51 w 3614"/>
                    <a:gd name="T25" fmla="*/ 23 h 4016"/>
                    <a:gd name="T26" fmla="*/ 49 w 3614"/>
                    <a:gd name="T27" fmla="*/ 34 h 4016"/>
                    <a:gd name="T28" fmla="*/ 43 w 3614"/>
                    <a:gd name="T29" fmla="*/ 47 h 4016"/>
                    <a:gd name="T30" fmla="*/ 57 w 3614"/>
                    <a:gd name="T31" fmla="*/ 50 h 4016"/>
                    <a:gd name="T32" fmla="*/ 44 w 3614"/>
                    <a:gd name="T33" fmla="*/ 56 h 4016"/>
                    <a:gd name="T34" fmla="*/ 24 w 3614"/>
                    <a:gd name="T35" fmla="*/ 61 h 4016"/>
                    <a:gd name="T36" fmla="*/ 13 w 3614"/>
                    <a:gd name="T37" fmla="*/ 63 h 4016"/>
                    <a:gd name="T38" fmla="*/ 13 w 3614"/>
                    <a:gd name="T39" fmla="*/ 57 h 4016"/>
                    <a:gd name="T40" fmla="*/ 10 w 3614"/>
                    <a:gd name="T41" fmla="*/ 48 h 4016"/>
                    <a:gd name="T42" fmla="*/ 0 w 3614"/>
                    <a:gd name="T43" fmla="*/ 40 h 4016"/>
                    <a:gd name="T44" fmla="*/ 15 w 3614"/>
                    <a:gd name="T45" fmla="*/ 42 h 4016"/>
                    <a:gd name="T46" fmla="*/ 19 w 3614"/>
                    <a:gd name="T47" fmla="*/ 32 h 4016"/>
                    <a:gd name="T48" fmla="*/ 21 w 3614"/>
                    <a:gd name="T49" fmla="*/ 21 h 4016"/>
                    <a:gd name="T50" fmla="*/ 19 w 3614"/>
                    <a:gd name="T51" fmla="*/ 10 h 4016"/>
                    <a:gd name="T52" fmla="*/ 15 w 3614"/>
                    <a:gd name="T53" fmla="*/ 0 h 4016"/>
                    <a:gd name="T54" fmla="*/ 15 w 3614"/>
                    <a:gd name="T55" fmla="*/ 0 h 4016"/>
                    <a:gd name="T56" fmla="*/ 15 w 3614"/>
                    <a:gd name="T57" fmla="*/ 0 h 401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614" h="4016">
                      <a:moveTo>
                        <a:pt x="949" y="0"/>
                      </a:moveTo>
                      <a:lnTo>
                        <a:pt x="1502" y="817"/>
                      </a:lnTo>
                      <a:lnTo>
                        <a:pt x="1711" y="1536"/>
                      </a:lnTo>
                      <a:lnTo>
                        <a:pt x="1701" y="2324"/>
                      </a:lnTo>
                      <a:lnTo>
                        <a:pt x="1475" y="3189"/>
                      </a:lnTo>
                      <a:lnTo>
                        <a:pt x="2228" y="2463"/>
                      </a:lnTo>
                      <a:lnTo>
                        <a:pt x="2698" y="1726"/>
                      </a:lnTo>
                      <a:lnTo>
                        <a:pt x="2960" y="1108"/>
                      </a:lnTo>
                      <a:lnTo>
                        <a:pt x="3042" y="581"/>
                      </a:lnTo>
                      <a:lnTo>
                        <a:pt x="2871" y="38"/>
                      </a:lnTo>
                      <a:lnTo>
                        <a:pt x="3186" y="545"/>
                      </a:lnTo>
                      <a:lnTo>
                        <a:pt x="3287" y="865"/>
                      </a:lnTo>
                      <a:lnTo>
                        <a:pt x="3251" y="1437"/>
                      </a:lnTo>
                      <a:lnTo>
                        <a:pt x="3106" y="2115"/>
                      </a:lnTo>
                      <a:lnTo>
                        <a:pt x="2707" y="3007"/>
                      </a:lnTo>
                      <a:lnTo>
                        <a:pt x="3614" y="3189"/>
                      </a:lnTo>
                      <a:lnTo>
                        <a:pt x="2753" y="3569"/>
                      </a:lnTo>
                      <a:lnTo>
                        <a:pt x="1485" y="3877"/>
                      </a:lnTo>
                      <a:lnTo>
                        <a:pt x="823" y="4016"/>
                      </a:lnTo>
                      <a:lnTo>
                        <a:pt x="823" y="3634"/>
                      </a:lnTo>
                      <a:lnTo>
                        <a:pt x="578" y="3069"/>
                      </a:lnTo>
                      <a:lnTo>
                        <a:pt x="0" y="2497"/>
                      </a:lnTo>
                      <a:lnTo>
                        <a:pt x="913" y="2663"/>
                      </a:lnTo>
                      <a:lnTo>
                        <a:pt x="1211" y="2045"/>
                      </a:lnTo>
                      <a:lnTo>
                        <a:pt x="1312" y="1336"/>
                      </a:lnTo>
                      <a:lnTo>
                        <a:pt x="1203" y="610"/>
                      </a:lnTo>
                      <a:lnTo>
                        <a:pt x="9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" name="Text Box 29">
                <a:extLst>
                  <a:ext uri="{FF2B5EF4-FFF2-40B4-BE49-F238E27FC236}">
                    <a16:creationId xmlns:a16="http://schemas.microsoft.com/office/drawing/2014/main" id="{3CC41E86-FDA3-4284-5B0A-0E12A6E60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2" y="2872"/>
                <a:ext cx="1177" cy="523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/>
                  <a:t>Science Presentation</a:t>
                </a:r>
              </a:p>
            </p:txBody>
          </p:sp>
        </p:grpSp>
      </p:grp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8B782F00-C9CF-4211-A7E5-D31CDC45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3475DCD-075C-4362-A609-148D03CD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1A5AEE5-7FA5-44A1-9AF1-C68B5B1B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B3EE355-809E-A632-3D2D-A3B62F1F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092" y="4081399"/>
            <a:ext cx="2057400" cy="461665"/>
          </a:xfrm>
          <a:prstGeom prst="rect">
            <a:avLst/>
          </a:prstGeom>
          <a:solidFill>
            <a:srgbClr val="00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CLOSEOUT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 dirty="0"/>
              <a:t>The Design Phase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dirty="0"/>
              <a:t>“Paper” study of all issues to establish major concepts and plans</a:t>
            </a:r>
          </a:p>
          <a:p>
            <a:r>
              <a:rPr lang="en-US" altLang="en-US" dirty="0"/>
              <a:t> Little to no hardware testing or prototyping</a:t>
            </a:r>
          </a:p>
          <a:p>
            <a:r>
              <a:rPr lang="en-US" altLang="en-US" dirty="0"/>
              <a:t>Define mission </a:t>
            </a:r>
            <a:r>
              <a:rPr lang="en-US" altLang="en-US" b="1" dirty="0"/>
              <a:t>goals</a:t>
            </a:r>
            <a:r>
              <a:rPr lang="en-US" altLang="en-US" dirty="0"/>
              <a:t> and science </a:t>
            </a:r>
            <a:r>
              <a:rPr lang="en-US" altLang="en-US" b="1" dirty="0"/>
              <a:t>objectives</a:t>
            </a:r>
            <a:r>
              <a:rPr lang="en-US" altLang="en-US" dirty="0"/>
              <a:t> and top level </a:t>
            </a:r>
            <a:r>
              <a:rPr lang="en-US" altLang="en-US" b="1" dirty="0"/>
              <a:t>requirements</a:t>
            </a:r>
          </a:p>
          <a:p>
            <a:r>
              <a:rPr lang="en-US" altLang="en-US" dirty="0"/>
              <a:t>System level design (</a:t>
            </a:r>
            <a:r>
              <a:rPr lang="en-US" altLang="en-US" dirty="0" err="1"/>
              <a:t>ie</a:t>
            </a:r>
            <a:r>
              <a:rPr lang="en-US" altLang="en-US" dirty="0"/>
              <a:t>, Block Diagram – subject of a later lecture)</a:t>
            </a:r>
          </a:p>
          <a:p>
            <a:pPr lvl="1"/>
            <a:r>
              <a:rPr lang="en-US" altLang="en-US" dirty="0"/>
              <a:t>System requirements derived from goals and objectives</a:t>
            </a:r>
          </a:p>
          <a:p>
            <a:pPr lvl="1"/>
            <a:r>
              <a:rPr lang="en-US" altLang="en-US" dirty="0"/>
              <a:t>Identify major subsystems and interfaces</a:t>
            </a:r>
          </a:p>
          <a:p>
            <a:r>
              <a:rPr lang="en-US" altLang="en-US" dirty="0"/>
              <a:t>Concept hardware and software design</a:t>
            </a:r>
          </a:p>
          <a:p>
            <a:pPr lvl="1"/>
            <a:r>
              <a:rPr lang="en-US" altLang="en-US" dirty="0"/>
              <a:t>Derived from system requirements and constraints</a:t>
            </a:r>
          </a:p>
          <a:p>
            <a:pPr lvl="1"/>
            <a:r>
              <a:rPr lang="en-US" altLang="en-US" dirty="0"/>
              <a:t>Identify parts, costs, &amp; availability</a:t>
            </a:r>
          </a:p>
          <a:p>
            <a:r>
              <a:rPr lang="en-US" altLang="en-US" dirty="0"/>
              <a:t>Establish tasks, schedule, resource needs, and plans for the remaining phases of the life-cycle</a:t>
            </a:r>
          </a:p>
          <a:p>
            <a:r>
              <a:rPr lang="en-US" altLang="en-US" dirty="0"/>
              <a:t>Develop preliminary risk assessment &amp; management plan</a:t>
            </a:r>
          </a:p>
          <a:p>
            <a:r>
              <a:rPr lang="en-US" altLang="en-US" dirty="0"/>
              <a:t>Phase terminates with Preliminary Design Review (PDR)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1E862A6F-CD1D-4626-AB29-FBB2D5C9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LSU rev60112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BAF5978-2712-41F1-AE9D-C77E4531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L07.01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26FF64C-4F1C-433F-AF6D-D94DEDF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2F50-4C67-43EC-9E8D-F52C7CD87E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3210</TotalTime>
  <Words>2205</Words>
  <Application>Microsoft Office PowerPoint</Application>
  <PresentationFormat>On-screen Show (4:3)</PresentationFormat>
  <Paragraphs>327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Project Management, Lifecycle, and Documentation</vt:lpstr>
      <vt:lpstr>What is a project?</vt:lpstr>
      <vt:lpstr>Why manage a project?</vt:lpstr>
      <vt:lpstr>Project Team Structure</vt:lpstr>
      <vt:lpstr>Stages of Team Development</vt:lpstr>
      <vt:lpstr>Building a Project Team</vt:lpstr>
      <vt:lpstr>Project Team Pitfalls</vt:lpstr>
      <vt:lpstr>The Project Phases</vt:lpstr>
      <vt:lpstr>The Design Phase</vt:lpstr>
      <vt:lpstr>Goals vs Objectives vs Requirements</vt:lpstr>
      <vt:lpstr>Requirements: Science Vs Technical</vt:lpstr>
      <vt:lpstr>Example House (adapted from Pugel, 2019 https://smd-cms.nasa.gov/wp-content/uploads/2023/04/2019_546_Pugel_Final_WhatAreRequirements.pdf)  </vt:lpstr>
      <vt:lpstr>Example NASA Mission (adapted from Pugel, 2019 https://smd-cms.nasa.gov/wp-content/uploads/2023/04/2019_546_Pugel_Final_WhatAreRequirements.pdf)  </vt:lpstr>
      <vt:lpstr>Preliminary Design Review (PDR)</vt:lpstr>
      <vt:lpstr>PDR Elements</vt:lpstr>
      <vt:lpstr>The Development Phase – 1 of 2</vt:lpstr>
      <vt:lpstr>Critical Design Review (CDR)</vt:lpstr>
      <vt:lpstr>CDR Elements</vt:lpstr>
      <vt:lpstr>The Development Phase – 2 of 2</vt:lpstr>
      <vt:lpstr>The Fabrication Phase</vt:lpstr>
      <vt:lpstr>The Integration Phase</vt:lpstr>
      <vt:lpstr>The System Testing Phase</vt:lpstr>
      <vt:lpstr>Flight Readiness Review (FRR)</vt:lpstr>
      <vt:lpstr>Mission Operations &amp; Data Analysis</vt:lpstr>
      <vt:lpstr>Close-out: Post-Flight Science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44</cp:revision>
  <dcterms:created xsi:type="dcterms:W3CDTF">2021-08-10T15:07:14Z</dcterms:created>
  <dcterms:modified xsi:type="dcterms:W3CDTF">2026-01-14T15:12:55Z</dcterms:modified>
</cp:coreProperties>
</file>