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sldIdLst>
    <p:sldId id="257" r:id="rId2"/>
    <p:sldId id="274" r:id="rId3"/>
    <p:sldId id="309" r:id="rId4"/>
    <p:sldId id="440" r:id="rId5"/>
    <p:sldId id="299" r:id="rId6"/>
    <p:sldId id="300" r:id="rId7"/>
    <p:sldId id="278" r:id="rId8"/>
    <p:sldId id="302" r:id="rId9"/>
    <p:sldId id="298" r:id="rId10"/>
    <p:sldId id="308" r:id="rId11"/>
    <p:sldId id="304" r:id="rId12"/>
    <p:sldId id="44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01D39-8958-43D4-882F-BC001D388AFF}" v="16" dt="2026-01-12T19:40:40.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4660"/>
  </p:normalViewPr>
  <p:slideViewPr>
    <p:cSldViewPr snapToGrid="0">
      <p:cViewPr varScale="1">
        <p:scale>
          <a:sx n="79" d="100"/>
          <a:sy n="79" d="100"/>
        </p:scale>
        <p:origin x="3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P Ryan" userId="5800b0af-ccc7-481a-8028-7d5ba34bc007" providerId="ADAL" clId="{0D235256-6C71-4A40-B77C-90CCA2CFB605}"/>
    <pc:docChg chg="undo custSel addSld delSld modSld">
      <pc:chgData name="Aaron P Ryan" userId="5800b0af-ccc7-481a-8028-7d5ba34bc007" providerId="ADAL" clId="{0D235256-6C71-4A40-B77C-90CCA2CFB605}" dt="2026-01-12T19:50:06.171" v="2879" actId="20577"/>
      <pc:docMkLst>
        <pc:docMk/>
      </pc:docMkLst>
      <pc:sldChg chg="new del">
        <pc:chgData name="Aaron P Ryan" userId="5800b0af-ccc7-481a-8028-7d5ba34bc007" providerId="ADAL" clId="{0D235256-6C71-4A40-B77C-90CCA2CFB605}" dt="2026-01-12T19:32:15.594" v="1922" actId="47"/>
        <pc:sldMkLst>
          <pc:docMk/>
          <pc:sldMk cId="4183144775" sldId="256"/>
        </pc:sldMkLst>
      </pc:sldChg>
      <pc:sldChg chg="modSp add mod">
        <pc:chgData name="Aaron P Ryan" userId="5800b0af-ccc7-481a-8028-7d5ba34bc007" providerId="ADAL" clId="{0D235256-6C71-4A40-B77C-90CCA2CFB605}" dt="2026-01-12T19:40:32.152" v="2545" actId="20577"/>
        <pc:sldMkLst>
          <pc:docMk/>
          <pc:sldMk cId="0" sldId="257"/>
        </pc:sldMkLst>
        <pc:spChg chg="mod">
          <ac:chgData name="Aaron P Ryan" userId="5800b0af-ccc7-481a-8028-7d5ba34bc007" providerId="ADAL" clId="{0D235256-6C71-4A40-B77C-90CCA2CFB605}" dt="2026-01-12T19:40:32.152" v="2545" actId="20577"/>
          <ac:spMkLst>
            <pc:docMk/>
            <pc:sldMk cId="0" sldId="257"/>
            <ac:spMk id="4101" creationId="{00000000-0000-0000-0000-000000000000}"/>
          </ac:spMkLst>
        </pc:spChg>
      </pc:sldChg>
      <pc:sldChg chg="modSp add mod">
        <pc:chgData name="Aaron P Ryan" userId="5800b0af-ccc7-481a-8028-7d5ba34bc007" providerId="ADAL" clId="{0D235256-6C71-4A40-B77C-90CCA2CFB605}" dt="2026-01-12T18:11:50.856" v="4" actId="27636"/>
        <pc:sldMkLst>
          <pc:docMk/>
          <pc:sldMk cId="0" sldId="274"/>
        </pc:sldMkLst>
        <pc:spChg chg="mod">
          <ac:chgData name="Aaron P Ryan" userId="5800b0af-ccc7-481a-8028-7d5ba34bc007" providerId="ADAL" clId="{0D235256-6C71-4A40-B77C-90CCA2CFB605}" dt="2026-01-12T18:11:50.856" v="4" actId="27636"/>
          <ac:spMkLst>
            <pc:docMk/>
            <pc:sldMk cId="0" sldId="274"/>
            <ac:spMk id="6150" creationId="{00000000-0000-0000-0000-000000000000}"/>
          </ac:spMkLst>
        </pc:spChg>
      </pc:sldChg>
      <pc:sldChg chg="modSp add mod">
        <pc:chgData name="Aaron P Ryan" userId="5800b0af-ccc7-481a-8028-7d5ba34bc007" providerId="ADAL" clId="{0D235256-6C71-4A40-B77C-90CCA2CFB605}" dt="2026-01-12T19:29:54.850" v="1921" actId="20577"/>
        <pc:sldMkLst>
          <pc:docMk/>
          <pc:sldMk cId="0" sldId="278"/>
        </pc:sldMkLst>
        <pc:spChg chg="mod">
          <ac:chgData name="Aaron P Ryan" userId="5800b0af-ccc7-481a-8028-7d5ba34bc007" providerId="ADAL" clId="{0D235256-6C71-4A40-B77C-90CCA2CFB605}" dt="2026-01-12T18:19:03.990" v="263" actId="20577"/>
          <ac:spMkLst>
            <pc:docMk/>
            <pc:sldMk cId="0" sldId="278"/>
            <ac:spMk id="12293" creationId="{00000000-0000-0000-0000-000000000000}"/>
          </ac:spMkLst>
        </pc:spChg>
        <pc:spChg chg="mod">
          <ac:chgData name="Aaron P Ryan" userId="5800b0af-ccc7-481a-8028-7d5ba34bc007" providerId="ADAL" clId="{0D235256-6C71-4A40-B77C-90CCA2CFB605}" dt="2026-01-12T19:29:54.850" v="1921" actId="20577"/>
          <ac:spMkLst>
            <pc:docMk/>
            <pc:sldMk cId="0" sldId="278"/>
            <ac:spMk id="12294" creationId="{00000000-0000-0000-0000-000000000000}"/>
          </ac:spMkLst>
        </pc:spChg>
        <pc:spChg chg="mod">
          <ac:chgData name="Aaron P Ryan" userId="5800b0af-ccc7-481a-8028-7d5ba34bc007" providerId="ADAL" clId="{0D235256-6C71-4A40-B77C-90CCA2CFB605}" dt="2026-01-12T19:29:38.723" v="1894" actId="27636"/>
          <ac:spMkLst>
            <pc:docMk/>
            <pc:sldMk cId="0" sldId="278"/>
            <ac:spMk id="12295" creationId="{00000000-0000-0000-0000-000000000000}"/>
          </ac:spMkLst>
        </pc:spChg>
        <pc:picChg chg="mod">
          <ac:chgData name="Aaron P Ryan" userId="5800b0af-ccc7-481a-8028-7d5ba34bc007" providerId="ADAL" clId="{0D235256-6C71-4A40-B77C-90CCA2CFB605}" dt="2026-01-12T18:19:38.429" v="271" actId="14100"/>
          <ac:picMkLst>
            <pc:docMk/>
            <pc:sldMk cId="0" sldId="278"/>
            <ac:picMk id="12297" creationId="{00000000-0000-0000-0000-000000000000}"/>
          </ac:picMkLst>
        </pc:picChg>
      </pc:sldChg>
      <pc:sldChg chg="add del">
        <pc:chgData name="Aaron P Ryan" userId="5800b0af-ccc7-481a-8028-7d5ba34bc007" providerId="ADAL" clId="{0D235256-6C71-4A40-B77C-90CCA2CFB605}" dt="2026-01-12T19:23:55.031" v="1452" actId="47"/>
        <pc:sldMkLst>
          <pc:docMk/>
          <pc:sldMk cId="0" sldId="281"/>
        </pc:sldMkLst>
      </pc:sldChg>
      <pc:sldChg chg="modSp add mod">
        <pc:chgData name="Aaron P Ryan" userId="5800b0af-ccc7-481a-8028-7d5ba34bc007" providerId="ADAL" clId="{0D235256-6C71-4A40-B77C-90CCA2CFB605}" dt="2026-01-12T19:27:56.212" v="1836" actId="113"/>
        <pc:sldMkLst>
          <pc:docMk/>
          <pc:sldMk cId="0" sldId="298"/>
        </pc:sldMkLst>
        <pc:spChg chg="mod">
          <ac:chgData name="Aaron P Ryan" userId="5800b0af-ccc7-481a-8028-7d5ba34bc007" providerId="ADAL" clId="{0D235256-6C71-4A40-B77C-90CCA2CFB605}" dt="2026-01-12T19:27:56.212" v="1836" actId="113"/>
          <ac:spMkLst>
            <pc:docMk/>
            <pc:sldMk cId="0" sldId="298"/>
            <ac:spMk id="13318" creationId="{00000000-0000-0000-0000-000000000000}"/>
          </ac:spMkLst>
        </pc:spChg>
      </pc:sldChg>
      <pc:sldChg chg="modSp add mod">
        <pc:chgData name="Aaron P Ryan" userId="5800b0af-ccc7-481a-8028-7d5ba34bc007" providerId="ADAL" clId="{0D235256-6C71-4A40-B77C-90CCA2CFB605}" dt="2026-01-12T19:38:24.366" v="2393" actId="20577"/>
        <pc:sldMkLst>
          <pc:docMk/>
          <pc:sldMk cId="0" sldId="299"/>
        </pc:sldMkLst>
        <pc:spChg chg="mod">
          <ac:chgData name="Aaron P Ryan" userId="5800b0af-ccc7-481a-8028-7d5ba34bc007" providerId="ADAL" clId="{0D235256-6C71-4A40-B77C-90CCA2CFB605}" dt="2026-01-12T19:38:24.366" v="2393" actId="20577"/>
          <ac:spMkLst>
            <pc:docMk/>
            <pc:sldMk cId="0" sldId="299"/>
            <ac:spMk id="7174" creationId="{00000000-0000-0000-0000-000000000000}"/>
          </ac:spMkLst>
        </pc:spChg>
      </pc:sldChg>
      <pc:sldChg chg="modSp add mod">
        <pc:chgData name="Aaron P Ryan" userId="5800b0af-ccc7-481a-8028-7d5ba34bc007" providerId="ADAL" clId="{0D235256-6C71-4A40-B77C-90CCA2CFB605}" dt="2026-01-12T19:17:00.198" v="1085" actId="14100"/>
        <pc:sldMkLst>
          <pc:docMk/>
          <pc:sldMk cId="0" sldId="300"/>
        </pc:sldMkLst>
        <pc:spChg chg="mod">
          <ac:chgData name="Aaron P Ryan" userId="5800b0af-ccc7-481a-8028-7d5ba34bc007" providerId="ADAL" clId="{0D235256-6C71-4A40-B77C-90CCA2CFB605}" dt="2026-01-12T19:15:59.942" v="931" actId="1076"/>
          <ac:spMkLst>
            <pc:docMk/>
            <pc:sldMk cId="0" sldId="300"/>
            <ac:spMk id="14342" creationId="{00000000-0000-0000-0000-000000000000}"/>
          </ac:spMkLst>
        </pc:spChg>
        <pc:spChg chg="mod">
          <ac:chgData name="Aaron P Ryan" userId="5800b0af-ccc7-481a-8028-7d5ba34bc007" providerId="ADAL" clId="{0D235256-6C71-4A40-B77C-90CCA2CFB605}" dt="2026-01-12T19:15:50.383" v="926" actId="14100"/>
          <ac:spMkLst>
            <pc:docMk/>
            <pc:sldMk cId="0" sldId="300"/>
            <ac:spMk id="14343" creationId="{00000000-0000-0000-0000-000000000000}"/>
          </ac:spMkLst>
        </pc:spChg>
        <pc:spChg chg="mod">
          <ac:chgData name="Aaron P Ryan" userId="5800b0af-ccc7-481a-8028-7d5ba34bc007" providerId="ADAL" clId="{0D235256-6C71-4A40-B77C-90CCA2CFB605}" dt="2026-01-12T19:17:00.198" v="1085" actId="14100"/>
          <ac:spMkLst>
            <pc:docMk/>
            <pc:sldMk cId="0" sldId="300"/>
            <ac:spMk id="14346" creationId="{00000000-0000-0000-0000-000000000000}"/>
          </ac:spMkLst>
        </pc:spChg>
        <pc:picChg chg="mod">
          <ac:chgData name="Aaron P Ryan" userId="5800b0af-ccc7-481a-8028-7d5ba34bc007" providerId="ADAL" clId="{0D235256-6C71-4A40-B77C-90CCA2CFB605}" dt="2026-01-12T19:15:56.155" v="930" actId="14100"/>
          <ac:picMkLst>
            <pc:docMk/>
            <pc:sldMk cId="0" sldId="300"/>
            <ac:picMk id="14345" creationId="{00000000-0000-0000-0000-000000000000}"/>
          </ac:picMkLst>
        </pc:picChg>
      </pc:sldChg>
      <pc:sldChg chg="delSp modSp add mod">
        <pc:chgData name="Aaron P Ryan" userId="5800b0af-ccc7-481a-8028-7d5ba34bc007" providerId="ADAL" clId="{0D235256-6C71-4A40-B77C-90CCA2CFB605}" dt="2026-01-12T19:15:06.491" v="896" actId="27636"/>
        <pc:sldMkLst>
          <pc:docMk/>
          <pc:sldMk cId="0" sldId="302"/>
        </pc:sldMkLst>
        <pc:spChg chg="mod">
          <ac:chgData name="Aaron P Ryan" userId="5800b0af-ccc7-481a-8028-7d5ba34bc007" providerId="ADAL" clId="{0D235256-6C71-4A40-B77C-90CCA2CFB605}" dt="2026-01-12T19:13:41.766" v="711" actId="20577"/>
          <ac:spMkLst>
            <pc:docMk/>
            <pc:sldMk cId="0" sldId="302"/>
            <ac:spMk id="16389" creationId="{00000000-0000-0000-0000-000000000000}"/>
          </ac:spMkLst>
        </pc:spChg>
        <pc:spChg chg="mod">
          <ac:chgData name="Aaron P Ryan" userId="5800b0af-ccc7-481a-8028-7d5ba34bc007" providerId="ADAL" clId="{0D235256-6C71-4A40-B77C-90CCA2CFB605}" dt="2026-01-12T19:15:06.491" v="896" actId="27636"/>
          <ac:spMkLst>
            <pc:docMk/>
            <pc:sldMk cId="0" sldId="302"/>
            <ac:spMk id="16390" creationId="{00000000-0000-0000-0000-000000000000}"/>
          </ac:spMkLst>
        </pc:spChg>
        <pc:spChg chg="del">
          <ac:chgData name="Aaron P Ryan" userId="5800b0af-ccc7-481a-8028-7d5ba34bc007" providerId="ADAL" clId="{0D235256-6C71-4A40-B77C-90CCA2CFB605}" dt="2026-01-12T19:13:57.727" v="712" actId="478"/>
          <ac:spMkLst>
            <pc:docMk/>
            <pc:sldMk cId="0" sldId="302"/>
            <ac:spMk id="16396" creationId="{00000000-0000-0000-0000-000000000000}"/>
          </ac:spMkLst>
        </pc:spChg>
        <pc:grpChg chg="mod">
          <ac:chgData name="Aaron P Ryan" userId="5800b0af-ccc7-481a-8028-7d5ba34bc007" providerId="ADAL" clId="{0D235256-6C71-4A40-B77C-90CCA2CFB605}" dt="2026-01-12T19:15:03.733" v="894" actId="1076"/>
          <ac:grpSpMkLst>
            <pc:docMk/>
            <pc:sldMk cId="0" sldId="302"/>
            <ac:grpSpMk id="5" creationId="{00000000-0000-0000-0000-000000000000}"/>
          </ac:grpSpMkLst>
        </pc:grpChg>
      </pc:sldChg>
      <pc:sldChg chg="modSp add mod">
        <pc:chgData name="Aaron P Ryan" userId="5800b0af-ccc7-481a-8028-7d5ba34bc007" providerId="ADAL" clId="{0D235256-6C71-4A40-B77C-90CCA2CFB605}" dt="2026-01-12T19:29:15.080" v="1889" actId="113"/>
        <pc:sldMkLst>
          <pc:docMk/>
          <pc:sldMk cId="0" sldId="304"/>
        </pc:sldMkLst>
        <pc:spChg chg="mod">
          <ac:chgData name="Aaron P Ryan" userId="5800b0af-ccc7-481a-8028-7d5ba34bc007" providerId="ADAL" clId="{0D235256-6C71-4A40-B77C-90CCA2CFB605}" dt="2026-01-12T19:19:26.822" v="1176" actId="20577"/>
          <ac:spMkLst>
            <pc:docMk/>
            <pc:sldMk cId="0" sldId="304"/>
            <ac:spMk id="18438" creationId="{00000000-0000-0000-0000-000000000000}"/>
          </ac:spMkLst>
        </pc:spChg>
        <pc:spChg chg="mod">
          <ac:chgData name="Aaron P Ryan" userId="5800b0af-ccc7-481a-8028-7d5ba34bc007" providerId="ADAL" clId="{0D235256-6C71-4A40-B77C-90CCA2CFB605}" dt="2026-01-12T19:29:15.080" v="1889" actId="113"/>
          <ac:spMkLst>
            <pc:docMk/>
            <pc:sldMk cId="0" sldId="304"/>
            <ac:spMk id="18442" creationId="{00000000-0000-0000-0000-000000000000}"/>
          </ac:spMkLst>
        </pc:spChg>
        <pc:picChg chg="mod">
          <ac:chgData name="Aaron P Ryan" userId="5800b0af-ccc7-481a-8028-7d5ba34bc007" providerId="ADAL" clId="{0D235256-6C71-4A40-B77C-90CCA2CFB605}" dt="2026-01-12T19:19:05.354" v="1171" actId="1076"/>
          <ac:picMkLst>
            <pc:docMk/>
            <pc:sldMk cId="0" sldId="304"/>
            <ac:picMk id="8" creationId="{00000000-0000-0000-0000-000000000000}"/>
          </ac:picMkLst>
        </pc:picChg>
      </pc:sldChg>
      <pc:sldChg chg="add del">
        <pc:chgData name="Aaron P Ryan" userId="5800b0af-ccc7-481a-8028-7d5ba34bc007" providerId="ADAL" clId="{0D235256-6C71-4A40-B77C-90CCA2CFB605}" dt="2026-01-12T18:03:33.138" v="2" actId="47"/>
        <pc:sldMkLst>
          <pc:docMk/>
          <pc:sldMk cId="3653049876" sldId="306"/>
        </pc:sldMkLst>
      </pc:sldChg>
      <pc:sldChg chg="add del">
        <pc:chgData name="Aaron P Ryan" userId="5800b0af-ccc7-481a-8028-7d5ba34bc007" providerId="ADAL" clId="{0D235256-6C71-4A40-B77C-90CCA2CFB605}" dt="2026-01-12T18:03:33.138" v="2" actId="47"/>
        <pc:sldMkLst>
          <pc:docMk/>
          <pc:sldMk cId="449268745" sldId="307"/>
        </pc:sldMkLst>
      </pc:sldChg>
      <pc:sldChg chg="delSp modSp add mod">
        <pc:chgData name="Aaron P Ryan" userId="5800b0af-ccc7-481a-8028-7d5ba34bc007" providerId="ADAL" clId="{0D235256-6C71-4A40-B77C-90CCA2CFB605}" dt="2026-01-12T19:28:54.496" v="1848" actId="113"/>
        <pc:sldMkLst>
          <pc:docMk/>
          <pc:sldMk cId="0" sldId="308"/>
        </pc:sldMkLst>
        <pc:spChg chg="mod">
          <ac:chgData name="Aaron P Ryan" userId="5800b0af-ccc7-481a-8028-7d5ba34bc007" providerId="ADAL" clId="{0D235256-6C71-4A40-B77C-90CCA2CFB605}" dt="2026-01-12T19:23:45.887" v="1451" actId="20577"/>
          <ac:spMkLst>
            <pc:docMk/>
            <pc:sldMk cId="0" sldId="308"/>
            <ac:spMk id="9221" creationId="{00000000-0000-0000-0000-000000000000}"/>
          </ac:spMkLst>
        </pc:spChg>
        <pc:spChg chg="mod">
          <ac:chgData name="Aaron P Ryan" userId="5800b0af-ccc7-481a-8028-7d5ba34bc007" providerId="ADAL" clId="{0D235256-6C71-4A40-B77C-90CCA2CFB605}" dt="2026-01-12T19:28:54.496" v="1848" actId="113"/>
          <ac:spMkLst>
            <pc:docMk/>
            <pc:sldMk cId="0" sldId="308"/>
            <ac:spMk id="9222" creationId="{00000000-0000-0000-0000-000000000000}"/>
          </ac:spMkLst>
        </pc:spChg>
        <pc:spChg chg="mod">
          <ac:chgData name="Aaron P Ryan" userId="5800b0af-ccc7-481a-8028-7d5ba34bc007" providerId="ADAL" clId="{0D235256-6C71-4A40-B77C-90CCA2CFB605}" dt="2026-01-12T19:26:54.885" v="1718" actId="14100"/>
          <ac:spMkLst>
            <pc:docMk/>
            <pc:sldMk cId="0" sldId="308"/>
            <ac:spMk id="9226" creationId="{00000000-0000-0000-0000-000000000000}"/>
          </ac:spMkLst>
        </pc:spChg>
        <pc:spChg chg="del mod">
          <ac:chgData name="Aaron P Ryan" userId="5800b0af-ccc7-481a-8028-7d5ba34bc007" providerId="ADAL" clId="{0D235256-6C71-4A40-B77C-90CCA2CFB605}" dt="2026-01-12T19:25:33.342" v="1606" actId="478"/>
          <ac:spMkLst>
            <pc:docMk/>
            <pc:sldMk cId="0" sldId="308"/>
            <ac:spMk id="9227" creationId="{00000000-0000-0000-0000-000000000000}"/>
          </ac:spMkLst>
        </pc:spChg>
      </pc:sldChg>
      <pc:sldChg chg="modSp new mod">
        <pc:chgData name="Aaron P Ryan" userId="5800b0af-ccc7-481a-8028-7d5ba34bc007" providerId="ADAL" clId="{0D235256-6C71-4A40-B77C-90CCA2CFB605}" dt="2026-01-12T19:39:54.478" v="2493" actId="20577"/>
        <pc:sldMkLst>
          <pc:docMk/>
          <pc:sldMk cId="915962376" sldId="309"/>
        </pc:sldMkLst>
        <pc:spChg chg="mod">
          <ac:chgData name="Aaron P Ryan" userId="5800b0af-ccc7-481a-8028-7d5ba34bc007" providerId="ADAL" clId="{0D235256-6C71-4A40-B77C-90CCA2CFB605}" dt="2026-01-12T19:34:30.968" v="2197" actId="20577"/>
          <ac:spMkLst>
            <pc:docMk/>
            <pc:sldMk cId="915962376" sldId="309"/>
            <ac:spMk id="2" creationId="{0A15B967-F3C1-A6BE-993B-DAEBCD6B7020}"/>
          </ac:spMkLst>
        </pc:spChg>
        <pc:spChg chg="mod">
          <ac:chgData name="Aaron P Ryan" userId="5800b0af-ccc7-481a-8028-7d5ba34bc007" providerId="ADAL" clId="{0D235256-6C71-4A40-B77C-90CCA2CFB605}" dt="2026-01-12T19:39:54.478" v="2493" actId="20577"/>
          <ac:spMkLst>
            <pc:docMk/>
            <pc:sldMk cId="915962376" sldId="309"/>
            <ac:spMk id="3" creationId="{7B9B7A5A-F444-3A16-31D0-6844FC4A21C2}"/>
          </ac:spMkLst>
        </pc:spChg>
      </pc:sldChg>
      <pc:sldChg chg="modSp add mod">
        <pc:chgData name="Aaron P Ryan" userId="5800b0af-ccc7-481a-8028-7d5ba34bc007" providerId="ADAL" clId="{0D235256-6C71-4A40-B77C-90CCA2CFB605}" dt="2026-01-12T19:39:45.079" v="2469" actId="20577"/>
        <pc:sldMkLst>
          <pc:docMk/>
          <pc:sldMk cId="2099176163" sldId="440"/>
        </pc:sldMkLst>
        <pc:spChg chg="mod">
          <ac:chgData name="Aaron P Ryan" userId="5800b0af-ccc7-481a-8028-7d5ba34bc007" providerId="ADAL" clId="{0D235256-6C71-4A40-B77C-90CCA2CFB605}" dt="2026-01-12T19:39:45.079" v="2469" actId="20577"/>
          <ac:spMkLst>
            <pc:docMk/>
            <pc:sldMk cId="2099176163" sldId="440"/>
            <ac:spMk id="2" creationId="{EC3936F6-FF9B-48B1-D4D4-448939083E24}"/>
          </ac:spMkLst>
        </pc:spChg>
      </pc:sldChg>
      <pc:sldChg chg="addSp delSp modSp new mod modClrScheme chgLayout">
        <pc:chgData name="Aaron P Ryan" userId="5800b0af-ccc7-481a-8028-7d5ba34bc007" providerId="ADAL" clId="{0D235256-6C71-4A40-B77C-90CCA2CFB605}" dt="2026-01-12T19:50:06.171" v="2879" actId="20577"/>
        <pc:sldMkLst>
          <pc:docMk/>
          <pc:sldMk cId="1891582271" sldId="441"/>
        </pc:sldMkLst>
        <pc:spChg chg="del mod ord">
          <ac:chgData name="Aaron P Ryan" userId="5800b0af-ccc7-481a-8028-7d5ba34bc007" providerId="ADAL" clId="{0D235256-6C71-4A40-B77C-90CCA2CFB605}" dt="2026-01-12T19:40:51.177" v="2549" actId="700"/>
          <ac:spMkLst>
            <pc:docMk/>
            <pc:sldMk cId="1891582271" sldId="441"/>
            <ac:spMk id="2" creationId="{052689CB-33BB-98E4-1308-30260B35FF5E}"/>
          </ac:spMkLst>
        </pc:spChg>
        <pc:spChg chg="del mod ord">
          <ac:chgData name="Aaron P Ryan" userId="5800b0af-ccc7-481a-8028-7d5ba34bc007" providerId="ADAL" clId="{0D235256-6C71-4A40-B77C-90CCA2CFB605}" dt="2026-01-12T19:40:51.177" v="2549" actId="700"/>
          <ac:spMkLst>
            <pc:docMk/>
            <pc:sldMk cId="1891582271" sldId="441"/>
            <ac:spMk id="3" creationId="{030EB091-75D0-291B-2CD7-27C4E8F10DD2}"/>
          </ac:spMkLst>
        </pc:spChg>
        <pc:spChg chg="del">
          <ac:chgData name="Aaron P Ryan" userId="5800b0af-ccc7-481a-8028-7d5ba34bc007" providerId="ADAL" clId="{0D235256-6C71-4A40-B77C-90CCA2CFB605}" dt="2026-01-12T19:40:51.177" v="2549" actId="700"/>
          <ac:spMkLst>
            <pc:docMk/>
            <pc:sldMk cId="1891582271" sldId="441"/>
            <ac:spMk id="4" creationId="{8A0F0730-92F4-7DBD-3645-8192ED2166CC}"/>
          </ac:spMkLst>
        </pc:spChg>
        <pc:spChg chg="mod ord">
          <ac:chgData name="Aaron P Ryan" userId="5800b0af-ccc7-481a-8028-7d5ba34bc007" providerId="ADAL" clId="{0D235256-6C71-4A40-B77C-90CCA2CFB605}" dt="2026-01-12T19:40:51.177" v="2549" actId="700"/>
          <ac:spMkLst>
            <pc:docMk/>
            <pc:sldMk cId="1891582271" sldId="441"/>
            <ac:spMk id="5" creationId="{3A9E3567-D76B-FCD5-B2AF-C7383540C29A}"/>
          </ac:spMkLst>
        </pc:spChg>
        <pc:spChg chg="mod ord">
          <ac:chgData name="Aaron P Ryan" userId="5800b0af-ccc7-481a-8028-7d5ba34bc007" providerId="ADAL" clId="{0D235256-6C71-4A40-B77C-90CCA2CFB605}" dt="2026-01-12T19:40:51.177" v="2549" actId="700"/>
          <ac:spMkLst>
            <pc:docMk/>
            <pc:sldMk cId="1891582271" sldId="441"/>
            <ac:spMk id="6" creationId="{0D285BDA-2BB3-165F-AA12-DEFA31F92051}"/>
          </ac:spMkLst>
        </pc:spChg>
        <pc:spChg chg="mod ord">
          <ac:chgData name="Aaron P Ryan" userId="5800b0af-ccc7-481a-8028-7d5ba34bc007" providerId="ADAL" clId="{0D235256-6C71-4A40-B77C-90CCA2CFB605}" dt="2026-01-12T19:40:51.177" v="2549" actId="700"/>
          <ac:spMkLst>
            <pc:docMk/>
            <pc:sldMk cId="1891582271" sldId="441"/>
            <ac:spMk id="7" creationId="{1B82AB76-5432-F31B-EB99-13E9A2529995}"/>
          </ac:spMkLst>
        </pc:spChg>
        <pc:spChg chg="add mod ord">
          <ac:chgData name="Aaron P Ryan" userId="5800b0af-ccc7-481a-8028-7d5ba34bc007" providerId="ADAL" clId="{0D235256-6C71-4A40-B77C-90CCA2CFB605}" dt="2026-01-12T19:41:06.777" v="2575" actId="20577"/>
          <ac:spMkLst>
            <pc:docMk/>
            <pc:sldMk cId="1891582271" sldId="441"/>
            <ac:spMk id="8" creationId="{76F3FC13-A831-69B5-A1F5-29FE3987928B}"/>
          </ac:spMkLst>
        </pc:spChg>
        <pc:spChg chg="add mod ord">
          <ac:chgData name="Aaron P Ryan" userId="5800b0af-ccc7-481a-8028-7d5ba34bc007" providerId="ADAL" clId="{0D235256-6C71-4A40-B77C-90CCA2CFB605}" dt="2026-01-12T19:50:06.171" v="2879" actId="20577"/>
          <ac:spMkLst>
            <pc:docMk/>
            <pc:sldMk cId="1891582271" sldId="441"/>
            <ac:spMk id="9" creationId="{6931DC4A-B95E-68A7-4192-5DB5051AD755}"/>
          </ac:spMkLst>
        </pc:spChg>
      </pc:sldChg>
      <pc:sldChg chg="add del">
        <pc:chgData name="Aaron P Ryan" userId="5800b0af-ccc7-481a-8028-7d5ba34bc007" providerId="ADAL" clId="{0D235256-6C71-4A40-B77C-90CCA2CFB605}" dt="2026-01-12T19:40:45.019" v="2547" actId="47"/>
        <pc:sldMkLst>
          <pc:docMk/>
          <pc:sldMk cId="3087209557" sldId="4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0EB0F-D822-47B4-A76D-DE5DEE5F1A39}" type="datetimeFigureOut">
              <a:rPr lang="en-US" smtClean="0"/>
              <a:t>1/12/2026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90B20-8A3A-4F9D-9C57-0A55D485C3F7}" type="slidenum">
              <a:rPr lang="en-US" smtClean="0"/>
              <a:t>‹#›</a:t>
            </a:fld>
            <a:endParaRPr lang="en-US"/>
          </a:p>
        </p:txBody>
      </p:sp>
    </p:spTree>
    <p:extLst>
      <p:ext uri="{BB962C8B-B14F-4D97-AF65-F5344CB8AC3E}">
        <p14:creationId xmlns:p14="http://schemas.microsoft.com/office/powerpoint/2010/main" val="420994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5841">
              <a:spcBef>
                <a:spcPct val="30000"/>
              </a:spcBef>
              <a:defRPr sz="1200">
                <a:solidFill>
                  <a:schemeClr val="tx1"/>
                </a:solidFill>
                <a:latin typeface="Times New Roman" panose="02020603050405020304" pitchFamily="18" charset="0"/>
              </a:defRPr>
            </a:lvl1pPr>
            <a:lvl2pPr marL="754094" indent="-290036" defTabSz="945841">
              <a:spcBef>
                <a:spcPct val="30000"/>
              </a:spcBef>
              <a:defRPr sz="1200">
                <a:solidFill>
                  <a:schemeClr val="tx1"/>
                </a:solidFill>
                <a:latin typeface="Times New Roman" panose="02020603050405020304" pitchFamily="18" charset="0"/>
              </a:defRPr>
            </a:lvl2pPr>
            <a:lvl3pPr marL="1160145" indent="-232029" defTabSz="945841">
              <a:spcBef>
                <a:spcPct val="30000"/>
              </a:spcBef>
              <a:defRPr sz="1200">
                <a:solidFill>
                  <a:schemeClr val="tx1"/>
                </a:solidFill>
                <a:latin typeface="Times New Roman" panose="02020603050405020304" pitchFamily="18" charset="0"/>
              </a:defRPr>
            </a:lvl3pPr>
            <a:lvl4pPr marL="1624203" indent="-232029" defTabSz="945841">
              <a:spcBef>
                <a:spcPct val="30000"/>
              </a:spcBef>
              <a:defRPr sz="1200">
                <a:solidFill>
                  <a:schemeClr val="tx1"/>
                </a:solidFill>
                <a:latin typeface="Times New Roman" panose="02020603050405020304" pitchFamily="18" charset="0"/>
              </a:defRPr>
            </a:lvl4pPr>
            <a:lvl5pPr marL="2088261" indent="-232029" defTabSz="945841">
              <a:spcBef>
                <a:spcPct val="30000"/>
              </a:spcBef>
              <a:defRPr sz="1200">
                <a:solidFill>
                  <a:schemeClr val="tx1"/>
                </a:solidFill>
                <a:latin typeface="Times New Roman" panose="02020603050405020304" pitchFamily="18" charset="0"/>
              </a:defRPr>
            </a:lvl5pPr>
            <a:lvl6pPr marL="2552319" indent="-232029" defTabSz="945841" eaLnBrk="0" fontAlgn="base" hangingPunct="0">
              <a:spcBef>
                <a:spcPct val="30000"/>
              </a:spcBef>
              <a:spcAft>
                <a:spcPct val="0"/>
              </a:spcAft>
              <a:defRPr sz="1200">
                <a:solidFill>
                  <a:schemeClr val="tx1"/>
                </a:solidFill>
                <a:latin typeface="Times New Roman" panose="02020603050405020304" pitchFamily="18" charset="0"/>
              </a:defRPr>
            </a:lvl6pPr>
            <a:lvl7pPr marL="3016377" indent="-232029" defTabSz="945841" eaLnBrk="0" fontAlgn="base" hangingPunct="0">
              <a:spcBef>
                <a:spcPct val="30000"/>
              </a:spcBef>
              <a:spcAft>
                <a:spcPct val="0"/>
              </a:spcAft>
              <a:defRPr sz="1200">
                <a:solidFill>
                  <a:schemeClr val="tx1"/>
                </a:solidFill>
                <a:latin typeface="Times New Roman" panose="02020603050405020304" pitchFamily="18" charset="0"/>
              </a:defRPr>
            </a:lvl7pPr>
            <a:lvl8pPr marL="3480435" indent="-232029" defTabSz="945841" eaLnBrk="0" fontAlgn="base" hangingPunct="0">
              <a:spcBef>
                <a:spcPct val="30000"/>
              </a:spcBef>
              <a:spcAft>
                <a:spcPct val="0"/>
              </a:spcAft>
              <a:defRPr sz="1200">
                <a:solidFill>
                  <a:schemeClr val="tx1"/>
                </a:solidFill>
                <a:latin typeface="Times New Roman" panose="02020603050405020304" pitchFamily="18" charset="0"/>
              </a:defRPr>
            </a:lvl8pPr>
            <a:lvl9pPr marL="3944493" indent="-232029" defTabSz="945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6F5C1D-C98F-49DB-876E-F734B2005082}" type="slidenum">
              <a:rPr lang="en-US" altLang="en-US"/>
              <a:pPr>
                <a:spcBef>
                  <a:spcPct val="0"/>
                </a:spcBef>
              </a:pPr>
              <a:t>6</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LSU rev20250113</a:t>
            </a:r>
          </a:p>
        </p:txBody>
      </p:sp>
      <p:sp>
        <p:nvSpPr>
          <p:cNvPr id="5" name="Footer Placeholder 4"/>
          <p:cNvSpPr>
            <a:spLocks noGrp="1"/>
          </p:cNvSpPr>
          <p:nvPr>
            <p:ph type="ftr" sz="quarter" idx="11"/>
          </p:nvPr>
        </p:nvSpPr>
        <p:spPr/>
        <p:txBody>
          <a:bodyPr/>
          <a:lstStyle/>
          <a:p>
            <a:r>
              <a:rPr lang="en-US"/>
              <a:t>L06.02</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73788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8175" y="123581"/>
            <a:ext cx="6077171" cy="1325563"/>
          </a:xfrm>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LSU rev20250113</a:t>
            </a:r>
          </a:p>
        </p:txBody>
      </p:sp>
      <p:sp>
        <p:nvSpPr>
          <p:cNvPr id="5" name="Footer Placeholder 4"/>
          <p:cNvSpPr>
            <a:spLocks noGrp="1"/>
          </p:cNvSpPr>
          <p:nvPr>
            <p:ph type="ftr" sz="quarter" idx="11"/>
          </p:nvPr>
        </p:nvSpPr>
        <p:spPr/>
        <p:txBody>
          <a:bodyPr/>
          <a:lstStyle/>
          <a:p>
            <a:r>
              <a:rPr lang="en-US"/>
              <a:t>L06.02</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2391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LSU rev20250113</a:t>
            </a:r>
          </a:p>
        </p:txBody>
      </p:sp>
      <p:sp>
        <p:nvSpPr>
          <p:cNvPr id="5" name="Footer Placeholder 4"/>
          <p:cNvSpPr>
            <a:spLocks noGrp="1"/>
          </p:cNvSpPr>
          <p:nvPr>
            <p:ph type="ftr" sz="quarter" idx="11"/>
          </p:nvPr>
        </p:nvSpPr>
        <p:spPr/>
        <p:txBody>
          <a:bodyPr/>
          <a:lstStyle/>
          <a:p>
            <a:r>
              <a:rPr lang="en-US"/>
              <a:t>L06.02</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37814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8992" y="136524"/>
            <a:ext cx="5877658"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LSU rev20250113</a:t>
            </a:r>
          </a:p>
        </p:txBody>
      </p:sp>
      <p:sp>
        <p:nvSpPr>
          <p:cNvPr id="5" name="Footer Placeholder 4"/>
          <p:cNvSpPr>
            <a:spLocks noGrp="1"/>
          </p:cNvSpPr>
          <p:nvPr>
            <p:ph type="ftr" sz="quarter" idx="11"/>
          </p:nvPr>
        </p:nvSpPr>
        <p:spPr/>
        <p:txBody>
          <a:bodyPr/>
          <a:lstStyle/>
          <a:p>
            <a:r>
              <a:rPr lang="en-US"/>
              <a:t>L06.02</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09609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LSU rev20250113</a:t>
            </a:r>
          </a:p>
        </p:txBody>
      </p:sp>
      <p:sp>
        <p:nvSpPr>
          <p:cNvPr id="5" name="Footer Placeholder 4"/>
          <p:cNvSpPr>
            <a:spLocks noGrp="1"/>
          </p:cNvSpPr>
          <p:nvPr>
            <p:ph type="ftr" sz="quarter" idx="11"/>
          </p:nvPr>
        </p:nvSpPr>
        <p:spPr/>
        <p:txBody>
          <a:bodyPr/>
          <a:lstStyle/>
          <a:p>
            <a:r>
              <a:rPr lang="en-US"/>
              <a:t>L06.02</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368580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2614" y="136524"/>
            <a:ext cx="5904035" cy="1325563"/>
          </a:xfrm>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LSU rev20250113</a:t>
            </a:r>
          </a:p>
        </p:txBody>
      </p:sp>
      <p:sp>
        <p:nvSpPr>
          <p:cNvPr id="6" name="Footer Placeholder 5"/>
          <p:cNvSpPr>
            <a:spLocks noGrp="1"/>
          </p:cNvSpPr>
          <p:nvPr>
            <p:ph type="ftr" sz="quarter" idx="11"/>
          </p:nvPr>
        </p:nvSpPr>
        <p:spPr/>
        <p:txBody>
          <a:bodyPr/>
          <a:lstStyle/>
          <a:p>
            <a:r>
              <a:rPr lang="en-US"/>
              <a:t>L06.02</a:t>
            </a:r>
          </a:p>
        </p:txBody>
      </p:sp>
      <p:sp>
        <p:nvSpPr>
          <p:cNvPr id="7" name="Slide Number Placeholder 6"/>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130052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8654" y="104775"/>
            <a:ext cx="6040931"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LSU rev20250113</a:t>
            </a:r>
          </a:p>
        </p:txBody>
      </p:sp>
      <p:sp>
        <p:nvSpPr>
          <p:cNvPr id="8" name="Footer Placeholder 7"/>
          <p:cNvSpPr>
            <a:spLocks noGrp="1"/>
          </p:cNvSpPr>
          <p:nvPr>
            <p:ph type="ftr" sz="quarter" idx="11"/>
          </p:nvPr>
        </p:nvSpPr>
        <p:spPr/>
        <p:txBody>
          <a:bodyPr/>
          <a:lstStyle/>
          <a:p>
            <a:r>
              <a:rPr lang="en-US"/>
              <a:t>L06.02</a:t>
            </a:r>
          </a:p>
        </p:txBody>
      </p:sp>
      <p:sp>
        <p:nvSpPr>
          <p:cNvPr id="9" name="Slide Number Placeholder 8"/>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1011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238" y="136524"/>
            <a:ext cx="5930412" cy="1325563"/>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LSU rev20250113</a:t>
            </a:r>
          </a:p>
        </p:txBody>
      </p:sp>
      <p:sp>
        <p:nvSpPr>
          <p:cNvPr id="4" name="Footer Placeholder 3"/>
          <p:cNvSpPr>
            <a:spLocks noGrp="1"/>
          </p:cNvSpPr>
          <p:nvPr>
            <p:ph type="ftr" sz="quarter" idx="11"/>
          </p:nvPr>
        </p:nvSpPr>
        <p:spPr/>
        <p:txBody>
          <a:bodyPr/>
          <a:lstStyle/>
          <a:p>
            <a:r>
              <a:rPr lang="en-US"/>
              <a:t>L06.02</a:t>
            </a:r>
          </a:p>
        </p:txBody>
      </p:sp>
      <p:sp>
        <p:nvSpPr>
          <p:cNvPr id="5" name="Slide Number Placeholder 4"/>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6583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LSU rev20250113</a:t>
            </a:r>
          </a:p>
        </p:txBody>
      </p:sp>
      <p:sp>
        <p:nvSpPr>
          <p:cNvPr id="3" name="Footer Placeholder 2"/>
          <p:cNvSpPr>
            <a:spLocks noGrp="1"/>
          </p:cNvSpPr>
          <p:nvPr>
            <p:ph type="ftr" sz="quarter" idx="11"/>
          </p:nvPr>
        </p:nvSpPr>
        <p:spPr/>
        <p:txBody>
          <a:bodyPr/>
          <a:lstStyle/>
          <a:p>
            <a:r>
              <a:rPr lang="en-US"/>
              <a:t>L06.02</a:t>
            </a:r>
          </a:p>
        </p:txBody>
      </p:sp>
      <p:sp>
        <p:nvSpPr>
          <p:cNvPr id="4" name="Slide Number Placeholder 3"/>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614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LSU rev20250113</a:t>
            </a:r>
          </a:p>
        </p:txBody>
      </p:sp>
      <p:sp>
        <p:nvSpPr>
          <p:cNvPr id="6" name="Footer Placeholder 5"/>
          <p:cNvSpPr>
            <a:spLocks noGrp="1"/>
          </p:cNvSpPr>
          <p:nvPr>
            <p:ph type="ftr" sz="quarter" idx="11"/>
          </p:nvPr>
        </p:nvSpPr>
        <p:spPr/>
        <p:txBody>
          <a:bodyPr/>
          <a:lstStyle/>
          <a:p>
            <a:r>
              <a:rPr lang="en-US"/>
              <a:t>L06.02</a:t>
            </a:r>
          </a:p>
        </p:txBody>
      </p:sp>
      <p:sp>
        <p:nvSpPr>
          <p:cNvPr id="7" name="Slide Number Placeholder 6"/>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405885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LSU rev20250113</a:t>
            </a:r>
          </a:p>
        </p:txBody>
      </p:sp>
      <p:sp>
        <p:nvSpPr>
          <p:cNvPr id="6" name="Footer Placeholder 5"/>
          <p:cNvSpPr>
            <a:spLocks noGrp="1"/>
          </p:cNvSpPr>
          <p:nvPr>
            <p:ph type="ftr" sz="quarter" idx="11"/>
          </p:nvPr>
        </p:nvSpPr>
        <p:spPr/>
        <p:txBody>
          <a:bodyPr/>
          <a:lstStyle/>
          <a:p>
            <a:r>
              <a:rPr lang="en-US"/>
              <a:t>L06.02</a:t>
            </a:r>
          </a:p>
        </p:txBody>
      </p:sp>
      <p:sp>
        <p:nvSpPr>
          <p:cNvPr id="7" name="Slide Number Placeholder 6"/>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169796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7904" y="139437"/>
            <a:ext cx="607161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rev20250113</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L06.02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A5AE0-1AD9-412A-BC4E-80B6F8A423A1}"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1116225A-7BBF-4F39-BDF3-A1D1C1F29D4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89520" y="91440"/>
            <a:ext cx="1463040" cy="1340826"/>
          </a:xfrm>
          <a:prstGeom prst="rect">
            <a:avLst/>
          </a:prstGeom>
        </p:spPr>
      </p:pic>
      <p:pic>
        <p:nvPicPr>
          <p:cNvPr id="9" name="Picture 8" descr="Arrow&#10;&#10;Description automatically generated with medium confidence">
            <a:extLst>
              <a:ext uri="{FF2B5EF4-FFF2-40B4-BE49-F238E27FC236}">
                <a16:creationId xmlns:a16="http://schemas.microsoft.com/office/drawing/2014/main" id="{5A3F1057-C68F-194E-C64A-796C40BF256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440" y="91440"/>
            <a:ext cx="1426464" cy="1421558"/>
          </a:xfrm>
          <a:prstGeom prst="rect">
            <a:avLst/>
          </a:prstGeom>
        </p:spPr>
      </p:pic>
    </p:spTree>
    <p:extLst>
      <p:ext uri="{BB962C8B-B14F-4D97-AF65-F5344CB8AC3E}">
        <p14:creationId xmlns:p14="http://schemas.microsoft.com/office/powerpoint/2010/main" val="305375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z-juelich.de/icg/icg-ii/datapool/page/298/ecc-ozonesonde-bw.gif" TargetMode="External"/><Relationship Id="rId2" Type="http://schemas.openxmlformats.org/officeDocument/2006/relationships/hyperlink" Target="http://www.fz-juelich.de/icg/icg-ii/datapool/page/322/diagramm09big.gif" TargetMode="Externa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z-juelich.de/icg/icg-ii/datapool/page/298/ecc-ozonesonde-bw.gif" TargetMode="External"/><Relationship Id="rId2" Type="http://schemas.openxmlformats.org/officeDocument/2006/relationships/hyperlink" Target="http://www.fz-juelich.de/icg/icg-ii/datapool/page/322/diagramm09big.gi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026"/>
          <p:cNvSpPr>
            <a:spLocks noGrp="1" noChangeArrowheads="1"/>
          </p:cNvSpPr>
          <p:nvPr>
            <p:ph type="ctrTitle"/>
          </p:nvPr>
        </p:nvSpPr>
        <p:spPr>
          <a:xfrm>
            <a:off x="685800" y="1752600"/>
            <a:ext cx="7772400" cy="1143000"/>
          </a:xfrm>
        </p:spPr>
        <p:txBody>
          <a:bodyPr>
            <a:normAutofit/>
          </a:bodyPr>
          <a:lstStyle/>
          <a:p>
            <a:pPr eaLnBrk="1" hangingPunct="1"/>
            <a:r>
              <a:rPr lang="en-US" altLang="en-US" sz="4000" dirty="0"/>
              <a:t>Sample Payload Mission Targets</a:t>
            </a:r>
          </a:p>
        </p:txBody>
      </p:sp>
      <p:sp>
        <p:nvSpPr>
          <p:cNvPr id="2" name="Subtitle 1">
            <a:extLst>
              <a:ext uri="{FF2B5EF4-FFF2-40B4-BE49-F238E27FC236}">
                <a16:creationId xmlns:a16="http://schemas.microsoft.com/office/drawing/2014/main" id="{D91EF4F6-4FED-492E-A7CD-67F0681309F0}"/>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1609725" y="136526"/>
            <a:ext cx="5876925" cy="1000512"/>
          </a:xfrm>
        </p:spPr>
        <p:txBody>
          <a:bodyPr>
            <a:normAutofit fontScale="90000"/>
          </a:bodyPr>
          <a:lstStyle/>
          <a:p>
            <a:r>
              <a:rPr lang="en-US" altLang="en-US" dirty="0"/>
              <a:t>Accurate Atmosphere Temperature and Pressure</a:t>
            </a:r>
          </a:p>
        </p:txBody>
      </p:sp>
      <p:sp>
        <p:nvSpPr>
          <p:cNvPr id="9222" name="Rectangle 3"/>
          <p:cNvSpPr>
            <a:spLocks noGrp="1" noChangeArrowheads="1"/>
          </p:cNvSpPr>
          <p:nvPr>
            <p:ph idx="1"/>
          </p:nvPr>
        </p:nvSpPr>
        <p:spPr>
          <a:xfrm>
            <a:off x="2619292" y="1314575"/>
            <a:ext cx="6219908" cy="2032263"/>
          </a:xfrm>
        </p:spPr>
        <p:txBody>
          <a:bodyPr>
            <a:normAutofit fontScale="92500"/>
          </a:bodyPr>
          <a:lstStyle/>
          <a:p>
            <a:r>
              <a:rPr lang="en-US" altLang="en-US" dirty="0"/>
              <a:t>The temperature and pressure of the atmosphere vary as a function of altitude</a:t>
            </a:r>
          </a:p>
          <a:p>
            <a:r>
              <a:rPr lang="en-US" altLang="en-US" b="1" dirty="0"/>
              <a:t>Challenge: Temperature measurement in the stratosphere is complex because low pressure and high solar radiation</a:t>
            </a:r>
          </a:p>
        </p:txBody>
      </p:sp>
      <p:pic>
        <p:nvPicPr>
          <p:cNvPr id="9223" name="Picture 4" descr="Atmosphere_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2286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9"/>
          <p:cNvSpPr>
            <a:spLocks noChangeArrowheads="1"/>
          </p:cNvSpPr>
          <p:nvPr/>
        </p:nvSpPr>
        <p:spPr bwMode="auto">
          <a:xfrm>
            <a:off x="228600" y="3429000"/>
            <a:ext cx="8610600" cy="3179064"/>
          </a:xfrm>
          <a:prstGeom prst="rect">
            <a:avLst/>
          </a:prstGeom>
        </p:spPr>
        <p:txBody>
          <a:bodyPr vert="horz" lIns="91440" tIns="45720" rIns="91440" bIns="45720" rtlCol="0">
            <a:normAutofit/>
          </a:bodyPr>
          <a:lstStyle/>
          <a:p>
            <a:pPr marL="228600" indent="-228600" defTabSz="914400">
              <a:lnSpc>
                <a:spcPct val="90000"/>
              </a:lnSpc>
              <a:spcBef>
                <a:spcPts val="1000"/>
              </a:spcBef>
              <a:buFont typeface="Arial" panose="020B0604020202020204" pitchFamily="34" charset="0"/>
              <a:buChar char="•"/>
            </a:pPr>
            <a:r>
              <a:rPr lang="en-US" altLang="en-US" sz="2800" dirty="0"/>
              <a:t>Many factors influence the measured temperature</a:t>
            </a:r>
          </a:p>
          <a:p>
            <a:pPr marL="685800" lvl="1" indent="-228600" defTabSz="914400">
              <a:lnSpc>
                <a:spcPct val="90000"/>
              </a:lnSpc>
              <a:spcBef>
                <a:spcPts val="1000"/>
              </a:spcBef>
              <a:buFont typeface="Arial" panose="020B0604020202020204" pitchFamily="34" charset="0"/>
              <a:buChar char="•"/>
            </a:pPr>
            <a:r>
              <a:rPr lang="en-US" altLang="en-US" sz="2800" dirty="0"/>
              <a:t>Sensor color</a:t>
            </a:r>
          </a:p>
          <a:p>
            <a:pPr marL="685800" lvl="1" indent="-228600" defTabSz="914400">
              <a:lnSpc>
                <a:spcPct val="90000"/>
              </a:lnSpc>
              <a:spcBef>
                <a:spcPts val="1000"/>
              </a:spcBef>
              <a:buFont typeface="Arial" panose="020B0604020202020204" pitchFamily="34" charset="0"/>
              <a:buChar char="•"/>
            </a:pPr>
            <a:r>
              <a:rPr lang="en-US" altLang="en-US" sz="2800" dirty="0"/>
              <a:t>Airflow around the sensor</a:t>
            </a:r>
          </a:p>
          <a:p>
            <a:pPr marL="685800" lvl="1" indent="-228600" defTabSz="914400">
              <a:lnSpc>
                <a:spcPct val="90000"/>
              </a:lnSpc>
              <a:spcBef>
                <a:spcPts val="1000"/>
              </a:spcBef>
              <a:buFont typeface="Arial" panose="020B0604020202020204" pitchFamily="34" charset="0"/>
              <a:buChar char="•"/>
            </a:pPr>
            <a:r>
              <a:rPr lang="en-US" altLang="en-US" sz="2800" dirty="0"/>
              <a:t>Where the sensor is placed</a:t>
            </a:r>
          </a:p>
          <a:p>
            <a:pPr marL="685800" lvl="1" indent="-228600" defTabSz="914400">
              <a:lnSpc>
                <a:spcPct val="90000"/>
              </a:lnSpc>
              <a:spcBef>
                <a:spcPts val="1000"/>
              </a:spcBef>
              <a:buFont typeface="Arial" panose="020B0604020202020204" pitchFamily="34" charset="0"/>
              <a:buChar char="•"/>
            </a:pPr>
            <a:r>
              <a:rPr lang="en-US" altLang="en-US" sz="2800" dirty="0"/>
              <a:t>Periodic shadowing and sunlight exposure</a:t>
            </a:r>
          </a:p>
          <a:p>
            <a:pPr marL="685800" lvl="1" indent="-228600" defTabSz="914400">
              <a:lnSpc>
                <a:spcPct val="90000"/>
              </a:lnSpc>
              <a:spcBef>
                <a:spcPts val="1000"/>
              </a:spcBef>
              <a:buFont typeface="Arial" panose="020B0604020202020204" pitchFamily="34" charset="0"/>
              <a:buChar char="•"/>
            </a:pPr>
            <a:r>
              <a:rPr lang="en-US" altLang="en-US" sz="2800" dirty="0"/>
              <a:t>Density of the surrounding air</a:t>
            </a:r>
          </a:p>
        </p:txBody>
      </p:sp>
      <p:sp>
        <p:nvSpPr>
          <p:cNvPr id="7" name="Date Placeholder 6">
            <a:extLst>
              <a:ext uri="{FF2B5EF4-FFF2-40B4-BE49-F238E27FC236}">
                <a16:creationId xmlns:a16="http://schemas.microsoft.com/office/drawing/2014/main" id="{7E74531C-EFC0-9B2A-9CF8-E7D88D8BFC45}"/>
              </a:ext>
            </a:extLst>
          </p:cNvPr>
          <p:cNvSpPr>
            <a:spLocks noGrp="1"/>
          </p:cNvSpPr>
          <p:nvPr>
            <p:ph type="dt" sz="half" idx="10"/>
          </p:nvPr>
        </p:nvSpPr>
        <p:spPr/>
        <p:txBody>
          <a:bodyPr/>
          <a:lstStyle/>
          <a:p>
            <a:r>
              <a:rPr lang="en-US"/>
              <a:t>LSU rev20250113</a:t>
            </a:r>
          </a:p>
        </p:txBody>
      </p:sp>
      <p:sp>
        <p:nvSpPr>
          <p:cNvPr id="8" name="Footer Placeholder 7">
            <a:extLst>
              <a:ext uri="{FF2B5EF4-FFF2-40B4-BE49-F238E27FC236}">
                <a16:creationId xmlns:a16="http://schemas.microsoft.com/office/drawing/2014/main" id="{D9682E30-0E9E-814D-A9A3-DB5224CE3E86}"/>
              </a:ext>
            </a:extLst>
          </p:cNvPr>
          <p:cNvSpPr>
            <a:spLocks noGrp="1"/>
          </p:cNvSpPr>
          <p:nvPr>
            <p:ph type="ftr" sz="quarter" idx="11"/>
          </p:nvPr>
        </p:nvSpPr>
        <p:spPr/>
        <p:txBody>
          <a:bodyPr/>
          <a:lstStyle/>
          <a:p>
            <a:r>
              <a:rPr lang="en-US"/>
              <a:t>L06.02</a:t>
            </a:r>
          </a:p>
        </p:txBody>
      </p:sp>
      <p:sp>
        <p:nvSpPr>
          <p:cNvPr id="9" name="Slide Number Placeholder 8">
            <a:extLst>
              <a:ext uri="{FF2B5EF4-FFF2-40B4-BE49-F238E27FC236}">
                <a16:creationId xmlns:a16="http://schemas.microsoft.com/office/drawing/2014/main" id="{DA77AF5D-65AF-B7A7-831C-7E47827D83C6}"/>
              </a:ext>
            </a:extLst>
          </p:cNvPr>
          <p:cNvSpPr>
            <a:spLocks noGrp="1"/>
          </p:cNvSpPr>
          <p:nvPr>
            <p:ph type="sldNum" sz="quarter" idx="12"/>
          </p:nvPr>
        </p:nvSpPr>
        <p:spPr/>
        <p:txBody>
          <a:bodyPr/>
          <a:lstStyle/>
          <a:p>
            <a:fld id="{051A5AE0-1AD9-412A-BC4E-80B6F8A423A1}"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1582614" y="136524"/>
            <a:ext cx="5904035" cy="1325563"/>
          </a:xfrm>
        </p:spPr>
        <p:txBody>
          <a:bodyPr>
            <a:normAutofit/>
          </a:bodyPr>
          <a:lstStyle/>
          <a:p>
            <a:r>
              <a:rPr lang="en-US" altLang="en-US" dirty="0"/>
              <a:t>Minute of Arc Inertial System</a:t>
            </a:r>
          </a:p>
        </p:txBody>
      </p:sp>
      <p:sp>
        <p:nvSpPr>
          <p:cNvPr id="18438" name="Rectangle 3"/>
          <p:cNvSpPr>
            <a:spLocks noGrp="1" noChangeArrowheads="1"/>
          </p:cNvSpPr>
          <p:nvPr>
            <p:ph sz="half" idx="1"/>
          </p:nvPr>
        </p:nvSpPr>
        <p:spPr>
          <a:xfrm>
            <a:off x="0" y="1625346"/>
            <a:ext cx="9144000" cy="1898137"/>
          </a:xfrm>
        </p:spPr>
        <p:txBody>
          <a:bodyPr>
            <a:normAutofit fontScale="85000" lnSpcReduction="10000"/>
          </a:bodyPr>
          <a:lstStyle/>
          <a:p>
            <a:r>
              <a:rPr lang="en-US" altLang="en-US" dirty="0"/>
              <a:t>Develop an inertial attitude sensing system that would be accurate to less than one minute of arc</a:t>
            </a:r>
          </a:p>
          <a:p>
            <a:r>
              <a:rPr lang="en-US" altLang="en-US" dirty="0"/>
              <a:t>Investigate the rotation and turbulence of the payload during flight</a:t>
            </a:r>
          </a:p>
          <a:p>
            <a:r>
              <a:rPr lang="en-US" altLang="en-US" dirty="0"/>
              <a:t>Use some combination of magnetometer, tilt sensors, gyroscopes, accelerometers, and a sun sensor</a:t>
            </a:r>
          </a:p>
        </p:txBody>
      </p:sp>
      <p:sp>
        <p:nvSpPr>
          <p:cNvPr id="18439" name="Rectangle 4">
            <a:hlinkClick r:id="rId2"/>
          </p:cNvPr>
          <p:cNvSpPr>
            <a:spLocks noChangeArrowheads="1"/>
          </p:cNvSpPr>
          <p:nvPr/>
        </p:nvSpPr>
        <p:spPr bwMode="auto">
          <a:xfrm>
            <a:off x="2595563" y="1338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pPr>
            <a:endParaRPr lang="en-US" altLang="en-US" sz="2400"/>
          </a:p>
        </p:txBody>
      </p:sp>
      <p:sp>
        <p:nvSpPr>
          <p:cNvPr id="18440" name="Rectangle 5">
            <a:hlinkClick r:id="rId3"/>
          </p:cNvPr>
          <p:cNvSpPr>
            <a:spLocks noChangeArrowheads="1"/>
          </p:cNvSpPr>
          <p:nvPr/>
        </p:nvSpPr>
        <p:spPr bwMode="auto">
          <a:xfrm>
            <a:off x="3276600" y="216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pPr>
            <a:endParaRPr lang="en-US" altLang="en-US" sz="2400"/>
          </a:p>
        </p:txBody>
      </p:sp>
      <p:sp>
        <p:nvSpPr>
          <p:cNvPr id="18442" name="Rectangle 7"/>
          <p:cNvSpPr>
            <a:spLocks noChangeArrowheads="1"/>
          </p:cNvSpPr>
          <p:nvPr/>
        </p:nvSpPr>
        <p:spPr bwMode="auto">
          <a:xfrm>
            <a:off x="222521" y="3550915"/>
            <a:ext cx="4035154" cy="2640268"/>
          </a:xfrm>
          <a:prstGeom prst="rect">
            <a:avLst/>
          </a:prstGeom>
        </p:spPr>
        <p:txBody>
          <a:bodyPr vert="horz" lIns="91440" tIns="45720" rIns="91440" bIns="45720" rtlCol="0">
            <a:normAutofit fontScale="77500" lnSpcReduction="20000"/>
          </a:bodyPr>
          <a:lstStyle/>
          <a:p>
            <a:pPr marL="228600" indent="-228600" defTabSz="914400">
              <a:lnSpc>
                <a:spcPct val="90000"/>
              </a:lnSpc>
              <a:spcBef>
                <a:spcPts val="1000"/>
              </a:spcBef>
              <a:buFont typeface="Arial" panose="020B0604020202020204" pitchFamily="34" charset="0"/>
              <a:buChar char="•"/>
            </a:pPr>
            <a:r>
              <a:rPr lang="en-US" altLang="en-US" sz="2800" dirty="0"/>
              <a:t>Develop a system that would determine payload attitude</a:t>
            </a:r>
          </a:p>
          <a:p>
            <a:pPr marL="685800" lvl="1" indent="-228600" defTabSz="914400">
              <a:lnSpc>
                <a:spcPct val="90000"/>
              </a:lnSpc>
              <a:spcBef>
                <a:spcPts val="1000"/>
              </a:spcBef>
              <a:buFont typeface="Arial" panose="020B0604020202020204" pitchFamily="34" charset="0"/>
              <a:buChar char="•"/>
            </a:pPr>
            <a:r>
              <a:rPr lang="en-US" altLang="en-US" sz="2800" b="1" dirty="0"/>
              <a:t> Payload motion is chaotic and rapid</a:t>
            </a:r>
          </a:p>
          <a:p>
            <a:pPr marL="228600" indent="-228600" defTabSz="914400">
              <a:lnSpc>
                <a:spcPct val="90000"/>
              </a:lnSpc>
              <a:spcBef>
                <a:spcPts val="1000"/>
              </a:spcBef>
              <a:buFont typeface="Arial" panose="020B0604020202020204" pitchFamily="34" charset="0"/>
              <a:buChar char="•"/>
            </a:pPr>
            <a:r>
              <a:rPr lang="en-US" altLang="en-US" sz="2800" dirty="0"/>
              <a:t>Conversely, attempt to build a stabilization system to minimize rotations or pendular motion</a:t>
            </a:r>
          </a:p>
          <a:p>
            <a:pPr marL="685800" lvl="1" indent="-228600" defTabSz="914400">
              <a:lnSpc>
                <a:spcPct val="90000"/>
              </a:lnSpc>
              <a:spcBef>
                <a:spcPts val="1000"/>
              </a:spcBef>
              <a:buFont typeface="Arial" panose="020B0604020202020204" pitchFamily="34" charset="0"/>
              <a:buChar char="•"/>
            </a:pPr>
            <a:r>
              <a:rPr lang="en-US" altLang="en-US" sz="2800" b="1" dirty="0"/>
              <a:t>Challenge: weight and power constraints</a:t>
            </a:r>
          </a:p>
        </p:txBody>
      </p:sp>
      <p:pic>
        <p:nvPicPr>
          <p:cNvPr id="8" name="Picture 6" descr="Fig13_ABITA_accelerometer_measuremen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257675" y="3686742"/>
            <a:ext cx="4789295" cy="276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4A564F8F-11E6-3DBD-02D1-48A2EE547633}"/>
              </a:ext>
            </a:extLst>
          </p:cNvPr>
          <p:cNvSpPr>
            <a:spLocks noGrp="1"/>
          </p:cNvSpPr>
          <p:nvPr>
            <p:ph type="dt" sz="half" idx="10"/>
          </p:nvPr>
        </p:nvSpPr>
        <p:spPr/>
        <p:txBody>
          <a:bodyPr/>
          <a:lstStyle/>
          <a:p>
            <a:r>
              <a:rPr lang="en-US"/>
              <a:t>LSU rev20250113</a:t>
            </a:r>
          </a:p>
        </p:txBody>
      </p:sp>
      <p:sp>
        <p:nvSpPr>
          <p:cNvPr id="10" name="Footer Placeholder 9">
            <a:extLst>
              <a:ext uri="{FF2B5EF4-FFF2-40B4-BE49-F238E27FC236}">
                <a16:creationId xmlns:a16="http://schemas.microsoft.com/office/drawing/2014/main" id="{70C656E0-F451-6D24-8FC9-8D92C71F30FB}"/>
              </a:ext>
            </a:extLst>
          </p:cNvPr>
          <p:cNvSpPr>
            <a:spLocks noGrp="1"/>
          </p:cNvSpPr>
          <p:nvPr>
            <p:ph type="ftr" sz="quarter" idx="11"/>
          </p:nvPr>
        </p:nvSpPr>
        <p:spPr/>
        <p:txBody>
          <a:bodyPr/>
          <a:lstStyle/>
          <a:p>
            <a:r>
              <a:rPr lang="en-US"/>
              <a:t>L06.02</a:t>
            </a:r>
          </a:p>
        </p:txBody>
      </p:sp>
      <p:sp>
        <p:nvSpPr>
          <p:cNvPr id="11" name="Slide Number Placeholder 10">
            <a:extLst>
              <a:ext uri="{FF2B5EF4-FFF2-40B4-BE49-F238E27FC236}">
                <a16:creationId xmlns:a16="http://schemas.microsoft.com/office/drawing/2014/main" id="{88CFC4EA-4A21-8ADD-91E7-D45330781CF1}"/>
              </a:ext>
            </a:extLst>
          </p:cNvPr>
          <p:cNvSpPr>
            <a:spLocks noGrp="1"/>
          </p:cNvSpPr>
          <p:nvPr>
            <p:ph type="sldNum" sz="quarter" idx="12"/>
          </p:nvPr>
        </p:nvSpPr>
        <p:spPr/>
        <p:txBody>
          <a:bodyPr/>
          <a:lstStyle/>
          <a:p>
            <a:fld id="{051A5AE0-1AD9-412A-BC4E-80B6F8A423A1}"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F3FC13-A831-69B5-A1F5-29FE3987928B}"/>
              </a:ext>
            </a:extLst>
          </p:cNvPr>
          <p:cNvSpPr>
            <a:spLocks noGrp="1"/>
          </p:cNvSpPr>
          <p:nvPr>
            <p:ph type="title"/>
          </p:nvPr>
        </p:nvSpPr>
        <p:spPr/>
        <p:txBody>
          <a:bodyPr/>
          <a:lstStyle/>
          <a:p>
            <a:r>
              <a:rPr lang="en-US" dirty="0"/>
              <a:t>Additional Ideas</a:t>
            </a:r>
          </a:p>
        </p:txBody>
      </p:sp>
      <p:sp>
        <p:nvSpPr>
          <p:cNvPr id="9" name="Content Placeholder 8">
            <a:extLst>
              <a:ext uri="{FF2B5EF4-FFF2-40B4-BE49-F238E27FC236}">
                <a16:creationId xmlns:a16="http://schemas.microsoft.com/office/drawing/2014/main" id="{6931DC4A-B95E-68A7-4192-5DB5051AD755}"/>
              </a:ext>
            </a:extLst>
          </p:cNvPr>
          <p:cNvSpPr>
            <a:spLocks noGrp="1"/>
          </p:cNvSpPr>
          <p:nvPr>
            <p:ph idx="1"/>
          </p:nvPr>
        </p:nvSpPr>
        <p:spPr/>
        <p:txBody>
          <a:bodyPr/>
          <a:lstStyle/>
          <a:p>
            <a:r>
              <a:rPr lang="en-US" dirty="0"/>
              <a:t>Take 5 minutes to brainstorm possible missions now</a:t>
            </a:r>
          </a:p>
          <a:p>
            <a:r>
              <a:rPr lang="en-US" dirty="0"/>
              <a:t>Concentrate on big picture science questions and do not worry about the implementation</a:t>
            </a:r>
          </a:p>
          <a:p>
            <a:pPr lvl="1"/>
            <a:r>
              <a:rPr lang="en-US" dirty="0"/>
              <a:t>When doing background research for Pre-PDR you will look at possible implementations </a:t>
            </a:r>
            <a:r>
              <a:rPr lang="en-US"/>
              <a:t>and feasibility</a:t>
            </a:r>
          </a:p>
        </p:txBody>
      </p:sp>
      <p:sp>
        <p:nvSpPr>
          <p:cNvPr id="5" name="Date Placeholder 4">
            <a:extLst>
              <a:ext uri="{FF2B5EF4-FFF2-40B4-BE49-F238E27FC236}">
                <a16:creationId xmlns:a16="http://schemas.microsoft.com/office/drawing/2014/main" id="{3A9E3567-D76B-FCD5-B2AF-C7383540C29A}"/>
              </a:ext>
            </a:extLst>
          </p:cNvPr>
          <p:cNvSpPr>
            <a:spLocks noGrp="1"/>
          </p:cNvSpPr>
          <p:nvPr>
            <p:ph type="dt" sz="half" idx="10"/>
          </p:nvPr>
        </p:nvSpPr>
        <p:spPr/>
        <p:txBody>
          <a:bodyPr/>
          <a:lstStyle/>
          <a:p>
            <a:r>
              <a:rPr lang="en-US"/>
              <a:t>LSU rev20250113</a:t>
            </a:r>
          </a:p>
        </p:txBody>
      </p:sp>
      <p:sp>
        <p:nvSpPr>
          <p:cNvPr id="6" name="Footer Placeholder 5">
            <a:extLst>
              <a:ext uri="{FF2B5EF4-FFF2-40B4-BE49-F238E27FC236}">
                <a16:creationId xmlns:a16="http://schemas.microsoft.com/office/drawing/2014/main" id="{0D285BDA-2BB3-165F-AA12-DEFA31F92051}"/>
              </a:ext>
            </a:extLst>
          </p:cNvPr>
          <p:cNvSpPr>
            <a:spLocks noGrp="1"/>
          </p:cNvSpPr>
          <p:nvPr>
            <p:ph type="ftr" sz="quarter" idx="11"/>
          </p:nvPr>
        </p:nvSpPr>
        <p:spPr/>
        <p:txBody>
          <a:bodyPr/>
          <a:lstStyle/>
          <a:p>
            <a:r>
              <a:rPr lang="en-US"/>
              <a:t>L06.02</a:t>
            </a:r>
          </a:p>
        </p:txBody>
      </p:sp>
      <p:sp>
        <p:nvSpPr>
          <p:cNvPr id="7" name="Slide Number Placeholder 6">
            <a:extLst>
              <a:ext uri="{FF2B5EF4-FFF2-40B4-BE49-F238E27FC236}">
                <a16:creationId xmlns:a16="http://schemas.microsoft.com/office/drawing/2014/main" id="{1B82AB76-5432-F31B-EB99-13E9A2529995}"/>
              </a:ext>
            </a:extLst>
          </p:cNvPr>
          <p:cNvSpPr>
            <a:spLocks noGrp="1"/>
          </p:cNvSpPr>
          <p:nvPr>
            <p:ph type="sldNum" sz="quarter" idx="12"/>
          </p:nvPr>
        </p:nvSpPr>
        <p:spPr/>
        <p:txBody>
          <a:bodyPr/>
          <a:lstStyle/>
          <a:p>
            <a:fld id="{051A5AE0-1AD9-412A-BC4E-80B6F8A423A1}" type="slidenum">
              <a:rPr lang="en-US" smtClean="0"/>
              <a:t>12</a:t>
            </a:fld>
            <a:endParaRPr lang="en-US"/>
          </a:p>
        </p:txBody>
      </p:sp>
    </p:spTree>
    <p:extLst>
      <p:ext uri="{BB962C8B-B14F-4D97-AF65-F5344CB8AC3E}">
        <p14:creationId xmlns:p14="http://schemas.microsoft.com/office/powerpoint/2010/main" val="189158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1608992" y="136524"/>
            <a:ext cx="5877658" cy="1325563"/>
          </a:xfrm>
        </p:spPr>
        <p:txBody>
          <a:bodyPr/>
          <a:lstStyle/>
          <a:p>
            <a:r>
              <a:rPr lang="en-US" altLang="en-US" dirty="0"/>
              <a:t>Need to begin thinking now!</a:t>
            </a:r>
          </a:p>
        </p:txBody>
      </p:sp>
      <p:sp>
        <p:nvSpPr>
          <p:cNvPr id="6150" name="Rectangle 3"/>
          <p:cNvSpPr>
            <a:spLocks noGrp="1" noChangeArrowheads="1"/>
          </p:cNvSpPr>
          <p:nvPr>
            <p:ph idx="1"/>
          </p:nvPr>
        </p:nvSpPr>
        <p:spPr>
          <a:xfrm>
            <a:off x="628650" y="1825625"/>
            <a:ext cx="7886700" cy="4351338"/>
          </a:xfrm>
        </p:spPr>
        <p:txBody>
          <a:bodyPr>
            <a:normAutofit fontScale="92500"/>
          </a:bodyPr>
          <a:lstStyle/>
          <a:p>
            <a:r>
              <a:rPr lang="en-US" altLang="en-US" dirty="0"/>
              <a:t>Given the constraints, you need to think about and address issues throughout the academic year</a:t>
            </a:r>
          </a:p>
          <a:p>
            <a:r>
              <a:rPr lang="en-US" altLang="en-US" dirty="0"/>
              <a:t>Here we discuss some example payloads </a:t>
            </a:r>
          </a:p>
          <a:p>
            <a:pPr lvl="1"/>
            <a:r>
              <a:rPr lang="en-US" altLang="en-US" dirty="0"/>
              <a:t>Either previously developed and flown or </a:t>
            </a:r>
          </a:p>
          <a:p>
            <a:pPr lvl="1"/>
            <a:r>
              <a:rPr lang="en-US" altLang="en-US" dirty="0"/>
              <a:t>Should be feasible to develop and fly within the limitations of this program</a:t>
            </a:r>
          </a:p>
          <a:p>
            <a:r>
              <a:rPr lang="en-US" altLang="en-US" dirty="0"/>
              <a:t>Your team will have two weeks to develop your Pre-PDR</a:t>
            </a:r>
          </a:p>
          <a:p>
            <a:pPr lvl="1"/>
            <a:r>
              <a:rPr lang="en-US" altLang="en-US" dirty="0"/>
              <a:t>Research and write the scientific background for your payload</a:t>
            </a:r>
          </a:p>
          <a:p>
            <a:pPr lvl="1"/>
            <a:r>
              <a:rPr lang="en-US" altLang="en-US" dirty="0"/>
              <a:t>Determine your mission goal, objectives, and requirements</a:t>
            </a:r>
          </a:p>
          <a:p>
            <a:pPr lvl="1"/>
            <a:r>
              <a:rPr lang="en-US" altLang="en-US" dirty="0"/>
              <a:t>Establish a general schedule for payload development</a:t>
            </a:r>
          </a:p>
        </p:txBody>
      </p:sp>
      <p:sp>
        <p:nvSpPr>
          <p:cNvPr id="12" name="Date Placeholder 11">
            <a:extLst>
              <a:ext uri="{FF2B5EF4-FFF2-40B4-BE49-F238E27FC236}">
                <a16:creationId xmlns:a16="http://schemas.microsoft.com/office/drawing/2014/main" id="{104DD3D2-FAD0-22EA-B8F0-A9D04861566A}"/>
              </a:ext>
            </a:extLst>
          </p:cNvPr>
          <p:cNvSpPr>
            <a:spLocks noGrp="1"/>
          </p:cNvSpPr>
          <p:nvPr>
            <p:ph type="dt" sz="half" idx="10"/>
          </p:nvPr>
        </p:nvSpPr>
        <p:spPr/>
        <p:txBody>
          <a:bodyPr/>
          <a:lstStyle/>
          <a:p>
            <a:r>
              <a:rPr lang="en-US"/>
              <a:t>LSU rev20250113</a:t>
            </a:r>
          </a:p>
        </p:txBody>
      </p:sp>
      <p:sp>
        <p:nvSpPr>
          <p:cNvPr id="13" name="Footer Placeholder 12">
            <a:extLst>
              <a:ext uri="{FF2B5EF4-FFF2-40B4-BE49-F238E27FC236}">
                <a16:creationId xmlns:a16="http://schemas.microsoft.com/office/drawing/2014/main" id="{704BC25D-67F7-D462-DC50-BE6FB386D6F0}"/>
              </a:ext>
            </a:extLst>
          </p:cNvPr>
          <p:cNvSpPr>
            <a:spLocks noGrp="1"/>
          </p:cNvSpPr>
          <p:nvPr>
            <p:ph type="ftr" sz="quarter" idx="11"/>
          </p:nvPr>
        </p:nvSpPr>
        <p:spPr/>
        <p:txBody>
          <a:bodyPr/>
          <a:lstStyle/>
          <a:p>
            <a:r>
              <a:rPr lang="en-US"/>
              <a:t>L06.02</a:t>
            </a:r>
          </a:p>
        </p:txBody>
      </p:sp>
      <p:sp>
        <p:nvSpPr>
          <p:cNvPr id="14" name="Slide Number Placeholder 13">
            <a:extLst>
              <a:ext uri="{FF2B5EF4-FFF2-40B4-BE49-F238E27FC236}">
                <a16:creationId xmlns:a16="http://schemas.microsoft.com/office/drawing/2014/main" id="{FC51C99E-DC45-7BA7-9341-0FCE3D958948}"/>
              </a:ext>
            </a:extLst>
          </p:cNvPr>
          <p:cNvSpPr>
            <a:spLocks noGrp="1"/>
          </p:cNvSpPr>
          <p:nvPr>
            <p:ph type="sldNum" sz="quarter" idx="12"/>
          </p:nvPr>
        </p:nvSpPr>
        <p:spPr/>
        <p:txBody>
          <a:bodyPr/>
          <a:lstStyle/>
          <a:p>
            <a:fld id="{051A5AE0-1AD9-412A-BC4E-80B6F8A423A1}"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B967-F3C1-A6BE-993B-DAEBCD6B7020}"/>
              </a:ext>
            </a:extLst>
          </p:cNvPr>
          <p:cNvSpPr>
            <a:spLocks noGrp="1"/>
          </p:cNvSpPr>
          <p:nvPr>
            <p:ph type="title"/>
          </p:nvPr>
        </p:nvSpPr>
        <p:spPr/>
        <p:txBody>
          <a:bodyPr/>
          <a:lstStyle/>
          <a:p>
            <a:r>
              <a:rPr lang="en-US" dirty="0"/>
              <a:t>Considerations for Mission Topic</a:t>
            </a:r>
          </a:p>
        </p:txBody>
      </p:sp>
      <p:sp>
        <p:nvSpPr>
          <p:cNvPr id="3" name="Content Placeholder 2">
            <a:extLst>
              <a:ext uri="{FF2B5EF4-FFF2-40B4-BE49-F238E27FC236}">
                <a16:creationId xmlns:a16="http://schemas.microsoft.com/office/drawing/2014/main" id="{7B9B7A5A-F444-3A16-31D0-6844FC4A21C2}"/>
              </a:ext>
            </a:extLst>
          </p:cNvPr>
          <p:cNvSpPr>
            <a:spLocks noGrp="1"/>
          </p:cNvSpPr>
          <p:nvPr>
            <p:ph idx="1"/>
          </p:nvPr>
        </p:nvSpPr>
        <p:spPr/>
        <p:txBody>
          <a:bodyPr/>
          <a:lstStyle/>
          <a:p>
            <a:r>
              <a:rPr lang="en-US" dirty="0"/>
              <a:t>Mission should be appropriate to the flight platform</a:t>
            </a:r>
          </a:p>
          <a:p>
            <a:pPr lvl="1"/>
            <a:r>
              <a:rPr lang="en-US" dirty="0"/>
              <a:t>Why do you need to fly this payload</a:t>
            </a:r>
          </a:p>
          <a:p>
            <a:pPr lvl="1"/>
            <a:r>
              <a:rPr lang="en-US" dirty="0"/>
              <a:t>Should not be an experiment that can be done in a vacuum chamber</a:t>
            </a:r>
          </a:p>
          <a:p>
            <a:pPr lvl="1"/>
            <a:endParaRPr lang="en-US" dirty="0"/>
          </a:p>
          <a:p>
            <a:r>
              <a:rPr lang="en-US" dirty="0"/>
              <a:t>Compatible with mission constraints</a:t>
            </a:r>
          </a:p>
          <a:p>
            <a:pPr lvl="1"/>
            <a:r>
              <a:rPr lang="en-US" dirty="0"/>
              <a:t>Low cost, light weight, lower power</a:t>
            </a:r>
          </a:p>
          <a:p>
            <a:pPr lvl="1"/>
            <a:r>
              <a:rPr lang="en-US" dirty="0"/>
              <a:t>Needs to be developed in a short amount of time</a:t>
            </a:r>
          </a:p>
          <a:p>
            <a:pPr lvl="1"/>
            <a:r>
              <a:rPr lang="en-US" dirty="0"/>
              <a:t>Must meet all </a:t>
            </a:r>
            <a:r>
              <a:rPr lang="en-US" dirty="0" err="1"/>
              <a:t>LaACES</a:t>
            </a:r>
            <a:r>
              <a:rPr lang="en-US" dirty="0"/>
              <a:t> payload requirements</a:t>
            </a:r>
          </a:p>
        </p:txBody>
      </p:sp>
      <p:sp>
        <p:nvSpPr>
          <p:cNvPr id="4" name="Date Placeholder 3">
            <a:extLst>
              <a:ext uri="{FF2B5EF4-FFF2-40B4-BE49-F238E27FC236}">
                <a16:creationId xmlns:a16="http://schemas.microsoft.com/office/drawing/2014/main" id="{D5B1872E-38C1-8391-3420-2C049688BD52}"/>
              </a:ext>
            </a:extLst>
          </p:cNvPr>
          <p:cNvSpPr>
            <a:spLocks noGrp="1"/>
          </p:cNvSpPr>
          <p:nvPr>
            <p:ph type="dt" sz="half" idx="10"/>
          </p:nvPr>
        </p:nvSpPr>
        <p:spPr/>
        <p:txBody>
          <a:bodyPr/>
          <a:lstStyle/>
          <a:p>
            <a:r>
              <a:rPr lang="en-US"/>
              <a:t>LSU rev20250113</a:t>
            </a:r>
          </a:p>
        </p:txBody>
      </p:sp>
      <p:sp>
        <p:nvSpPr>
          <p:cNvPr id="5" name="Footer Placeholder 4">
            <a:extLst>
              <a:ext uri="{FF2B5EF4-FFF2-40B4-BE49-F238E27FC236}">
                <a16:creationId xmlns:a16="http://schemas.microsoft.com/office/drawing/2014/main" id="{12D419E1-37EB-4A00-BA9E-18184E4A10EC}"/>
              </a:ext>
            </a:extLst>
          </p:cNvPr>
          <p:cNvSpPr>
            <a:spLocks noGrp="1"/>
          </p:cNvSpPr>
          <p:nvPr>
            <p:ph type="ftr" sz="quarter" idx="11"/>
          </p:nvPr>
        </p:nvSpPr>
        <p:spPr/>
        <p:txBody>
          <a:bodyPr/>
          <a:lstStyle/>
          <a:p>
            <a:r>
              <a:rPr lang="en-US"/>
              <a:t>L06.02</a:t>
            </a:r>
          </a:p>
        </p:txBody>
      </p:sp>
      <p:sp>
        <p:nvSpPr>
          <p:cNvPr id="6" name="Slide Number Placeholder 5">
            <a:extLst>
              <a:ext uri="{FF2B5EF4-FFF2-40B4-BE49-F238E27FC236}">
                <a16:creationId xmlns:a16="http://schemas.microsoft.com/office/drawing/2014/main" id="{62E1B576-D456-9537-77BD-2A31EADB769D}"/>
              </a:ext>
            </a:extLst>
          </p:cNvPr>
          <p:cNvSpPr>
            <a:spLocks noGrp="1"/>
          </p:cNvSpPr>
          <p:nvPr>
            <p:ph type="sldNum" sz="quarter" idx="12"/>
          </p:nvPr>
        </p:nvSpPr>
        <p:spPr/>
        <p:txBody>
          <a:bodyPr/>
          <a:lstStyle/>
          <a:p>
            <a:fld id="{051A5AE0-1AD9-412A-BC4E-80B6F8A423A1}" type="slidenum">
              <a:rPr lang="en-US" smtClean="0"/>
              <a:t>3</a:t>
            </a:fld>
            <a:endParaRPr lang="en-US"/>
          </a:p>
        </p:txBody>
      </p:sp>
    </p:spTree>
    <p:extLst>
      <p:ext uri="{BB962C8B-B14F-4D97-AF65-F5344CB8AC3E}">
        <p14:creationId xmlns:p14="http://schemas.microsoft.com/office/powerpoint/2010/main" val="91596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ED906-7145-170F-55F9-15C095471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3936F6-FF9B-48B1-D4D4-448939083E24}"/>
              </a:ext>
            </a:extLst>
          </p:cNvPr>
          <p:cNvSpPr>
            <a:spLocks noGrp="1"/>
          </p:cNvSpPr>
          <p:nvPr>
            <p:ph type="title"/>
          </p:nvPr>
        </p:nvSpPr>
        <p:spPr>
          <a:xfrm>
            <a:off x="1608992" y="136524"/>
            <a:ext cx="5877658" cy="1325563"/>
          </a:xfrm>
        </p:spPr>
        <p:txBody>
          <a:bodyPr/>
          <a:lstStyle/>
          <a:p>
            <a:r>
              <a:rPr lang="en-US" dirty="0"/>
              <a:t>Payload </a:t>
            </a:r>
            <a:r>
              <a:rPr lang="en-US" dirty="0" err="1"/>
              <a:t>Payload</a:t>
            </a:r>
            <a:r>
              <a:rPr lang="en-US" dirty="0"/>
              <a:t> Requirements and Bases</a:t>
            </a:r>
          </a:p>
        </p:txBody>
      </p:sp>
      <p:graphicFrame>
        <p:nvGraphicFramePr>
          <p:cNvPr id="7" name="Content Placeholder 6">
            <a:extLst>
              <a:ext uri="{FF2B5EF4-FFF2-40B4-BE49-F238E27FC236}">
                <a16:creationId xmlns:a16="http://schemas.microsoft.com/office/drawing/2014/main" id="{AE0225CD-A425-DD7D-DF8B-ED18C245F508}"/>
              </a:ext>
            </a:extLst>
          </p:cNvPr>
          <p:cNvGraphicFramePr>
            <a:graphicFrameLocks noGrp="1"/>
          </p:cNvGraphicFramePr>
          <p:nvPr>
            <p:ph idx="1"/>
          </p:nvPr>
        </p:nvGraphicFramePr>
        <p:xfrm>
          <a:off x="628650" y="1825625"/>
          <a:ext cx="7886700" cy="4942840"/>
        </p:xfrm>
        <a:graphic>
          <a:graphicData uri="http://schemas.openxmlformats.org/drawingml/2006/table">
            <a:tbl>
              <a:tblPr firstRow="1" bandRow="1">
                <a:tableStyleId>{5C22544A-7EE6-4342-B048-85BDC9FD1C3A}</a:tableStyleId>
              </a:tblPr>
              <a:tblGrid>
                <a:gridCol w="1171575">
                  <a:extLst>
                    <a:ext uri="{9D8B030D-6E8A-4147-A177-3AD203B41FA5}">
                      <a16:colId xmlns:a16="http://schemas.microsoft.com/office/drawing/2014/main" val="1794829230"/>
                    </a:ext>
                  </a:extLst>
                </a:gridCol>
                <a:gridCol w="4314825">
                  <a:extLst>
                    <a:ext uri="{9D8B030D-6E8A-4147-A177-3AD203B41FA5}">
                      <a16:colId xmlns:a16="http://schemas.microsoft.com/office/drawing/2014/main" val="763308031"/>
                    </a:ext>
                  </a:extLst>
                </a:gridCol>
                <a:gridCol w="2400300">
                  <a:extLst>
                    <a:ext uri="{9D8B030D-6E8A-4147-A177-3AD203B41FA5}">
                      <a16:colId xmlns:a16="http://schemas.microsoft.com/office/drawing/2014/main" val="2448747699"/>
                    </a:ext>
                  </a:extLst>
                </a:gridCol>
              </a:tblGrid>
              <a:tr h="370840">
                <a:tc>
                  <a:txBody>
                    <a:bodyPr/>
                    <a:lstStyle/>
                    <a:p>
                      <a:endParaRPr lang="en-US" dirty="0"/>
                    </a:p>
                  </a:txBody>
                  <a:tcPr/>
                </a:tc>
                <a:tc>
                  <a:txBody>
                    <a:bodyPr/>
                    <a:lstStyle/>
                    <a:p>
                      <a:r>
                        <a:rPr lang="en-US" dirty="0"/>
                        <a:t>Requirement</a:t>
                      </a:r>
                    </a:p>
                  </a:txBody>
                  <a:tcPr/>
                </a:tc>
                <a:tc>
                  <a:txBody>
                    <a:bodyPr/>
                    <a:lstStyle/>
                    <a:p>
                      <a:r>
                        <a:rPr lang="en-US" dirty="0"/>
                        <a:t>Basis</a:t>
                      </a:r>
                    </a:p>
                  </a:txBody>
                  <a:tcPr/>
                </a:tc>
                <a:extLst>
                  <a:ext uri="{0D108BD9-81ED-4DB2-BD59-A6C34878D82A}">
                    <a16:rowId xmlns:a16="http://schemas.microsoft.com/office/drawing/2014/main" val="3724481735"/>
                  </a:ext>
                </a:extLst>
              </a:tr>
              <a:tr h="370840">
                <a:tc>
                  <a:txBody>
                    <a:bodyPr/>
                    <a:lstStyle/>
                    <a:p>
                      <a:r>
                        <a:rPr lang="en-US" dirty="0"/>
                        <a:t>Weight</a:t>
                      </a:r>
                    </a:p>
                  </a:txBody>
                  <a:tcPr/>
                </a:tc>
                <a:tc>
                  <a:txBody>
                    <a:bodyPr/>
                    <a:lstStyle/>
                    <a:p>
                      <a:r>
                        <a:rPr lang="en-US" dirty="0"/>
                        <a:t>Payload mass shall be less than 500 grams</a:t>
                      </a:r>
                    </a:p>
                  </a:txBody>
                  <a:tcPr/>
                </a:tc>
                <a:tc>
                  <a:txBody>
                    <a:bodyPr/>
                    <a:lstStyle/>
                    <a:p>
                      <a:r>
                        <a:rPr lang="en-US" dirty="0"/>
                        <a:t>FAA Total Weight Limit/FAA Individual Payload Limit</a:t>
                      </a:r>
                    </a:p>
                  </a:txBody>
                  <a:tcPr/>
                </a:tc>
                <a:extLst>
                  <a:ext uri="{0D108BD9-81ED-4DB2-BD59-A6C34878D82A}">
                    <a16:rowId xmlns:a16="http://schemas.microsoft.com/office/drawing/2014/main" val="2996400708"/>
                  </a:ext>
                </a:extLst>
              </a:tr>
              <a:tr h="370840">
                <a:tc>
                  <a:txBody>
                    <a:bodyPr/>
                    <a:lstStyle/>
                    <a:p>
                      <a:r>
                        <a:rPr lang="en-US" dirty="0"/>
                        <a:t>Density</a:t>
                      </a:r>
                    </a:p>
                  </a:txBody>
                  <a:tcPr/>
                </a:tc>
                <a:tc>
                  <a:txBody>
                    <a:bodyPr/>
                    <a:lstStyle/>
                    <a:p>
                      <a:r>
                        <a:rPr lang="en-US" dirty="0"/>
                        <a:t>Smallest payload surface must be larger than 10 in^2</a:t>
                      </a:r>
                    </a:p>
                  </a:txBody>
                  <a:tcPr/>
                </a:tc>
                <a:tc>
                  <a:txBody>
                    <a:bodyPr/>
                    <a:lstStyle/>
                    <a:p>
                      <a:r>
                        <a:rPr lang="en-US" dirty="0"/>
                        <a:t>FAA Density Limit</a:t>
                      </a:r>
                    </a:p>
                  </a:txBody>
                  <a:tcPr/>
                </a:tc>
                <a:extLst>
                  <a:ext uri="{0D108BD9-81ED-4DB2-BD59-A6C34878D82A}">
                    <a16:rowId xmlns:a16="http://schemas.microsoft.com/office/drawing/2014/main" val="2743741218"/>
                  </a:ext>
                </a:extLst>
              </a:tr>
              <a:tr h="370840">
                <a:tc>
                  <a:txBody>
                    <a:bodyPr/>
                    <a:lstStyle/>
                    <a:p>
                      <a:r>
                        <a:rPr lang="en-US" dirty="0"/>
                        <a:t>Physical Interface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Payload shall have </a:t>
                      </a:r>
                      <a:r>
                        <a:rPr lang="en-US"/>
                        <a:t>2 </a:t>
                      </a:r>
                      <a:r>
                        <a:rPr lang="en-US" b="1"/>
                        <a:t>vertical penetrations through the entire payload</a:t>
                      </a:r>
                      <a:r>
                        <a:rPr lang="en-US"/>
                        <a:t>:</a:t>
                      </a:r>
                      <a:endParaRPr lang="en-US" dirty="0"/>
                    </a:p>
                    <a:p>
                      <a:r>
                        <a:rPr lang="en-US" dirty="0"/>
                        <a:t>-17 cm apart center to center</a:t>
                      </a:r>
                    </a:p>
                    <a:p>
                      <a:r>
                        <a:rPr lang="en-US" dirty="0"/>
                        <a:t>-Inner Diameter 0.7 cm to 1.0 cm (to allow for plastic grommet)</a:t>
                      </a:r>
                    </a:p>
                    <a:p>
                      <a:r>
                        <a:rPr lang="en-US" dirty="0"/>
                        <a:t>- Greater than 1 cm from any payload wall</a:t>
                      </a:r>
                    </a:p>
                  </a:txBody>
                  <a:tcPr/>
                </a:tc>
                <a:tc>
                  <a:txBody>
                    <a:bodyPr/>
                    <a:lstStyle/>
                    <a:p>
                      <a:r>
                        <a:rPr lang="en-US" dirty="0"/>
                        <a:t>Flight String integrations</a:t>
                      </a:r>
                    </a:p>
                  </a:txBody>
                  <a:tcPr/>
                </a:tc>
                <a:extLst>
                  <a:ext uri="{0D108BD9-81ED-4DB2-BD59-A6C34878D82A}">
                    <a16:rowId xmlns:a16="http://schemas.microsoft.com/office/drawing/2014/main" val="4158295179"/>
                  </a:ext>
                </a:extLst>
              </a:tr>
              <a:tr h="370840">
                <a:tc>
                  <a:txBody>
                    <a:bodyPr/>
                    <a:lstStyle/>
                    <a:p>
                      <a:r>
                        <a:rPr lang="en-US" dirty="0"/>
                        <a:t>Data</a:t>
                      </a:r>
                    </a:p>
                  </a:txBody>
                  <a:tcPr/>
                </a:tc>
                <a:tc>
                  <a:txBody>
                    <a:bodyPr/>
                    <a:lstStyle/>
                    <a:p>
                      <a:r>
                        <a:rPr lang="en-US" dirty="0"/>
                        <a:t>Enough data storage for 4 hours of recording</a:t>
                      </a:r>
                    </a:p>
                  </a:txBody>
                  <a:tcPr/>
                </a:tc>
                <a:tc>
                  <a:txBody>
                    <a:bodyPr/>
                    <a:lstStyle/>
                    <a:p>
                      <a:r>
                        <a:rPr lang="en-US" dirty="0"/>
                        <a:t>2.5 Hours of flight + setup time</a:t>
                      </a:r>
                    </a:p>
                  </a:txBody>
                  <a:tcPr/>
                </a:tc>
                <a:extLst>
                  <a:ext uri="{0D108BD9-81ED-4DB2-BD59-A6C34878D82A}">
                    <a16:rowId xmlns:a16="http://schemas.microsoft.com/office/drawing/2014/main" val="2675713108"/>
                  </a:ext>
                </a:extLst>
              </a:tr>
              <a:tr h="370840">
                <a:tc>
                  <a:txBody>
                    <a:bodyPr/>
                    <a:lstStyle/>
                    <a:p>
                      <a:r>
                        <a:rPr lang="en-US" dirty="0"/>
                        <a:t>Power</a:t>
                      </a:r>
                    </a:p>
                  </a:txBody>
                  <a:tcPr/>
                </a:tc>
                <a:tc>
                  <a:txBody>
                    <a:bodyPr/>
                    <a:lstStyle/>
                    <a:p>
                      <a:r>
                        <a:rPr lang="en-US" dirty="0"/>
                        <a:t>Enough power capacity for 4 hours</a:t>
                      </a:r>
                    </a:p>
                  </a:txBody>
                  <a:tcPr/>
                </a:tc>
                <a:tc>
                  <a:txBody>
                    <a:bodyPr/>
                    <a:lstStyle/>
                    <a:p>
                      <a:r>
                        <a:rPr lang="en-US" dirty="0"/>
                        <a:t>2.5 Hours of flight + setup time</a:t>
                      </a:r>
                    </a:p>
                  </a:txBody>
                  <a:tcPr/>
                </a:tc>
                <a:extLst>
                  <a:ext uri="{0D108BD9-81ED-4DB2-BD59-A6C34878D82A}">
                    <a16:rowId xmlns:a16="http://schemas.microsoft.com/office/drawing/2014/main" val="328657578"/>
                  </a:ext>
                </a:extLst>
              </a:tr>
            </a:tbl>
          </a:graphicData>
        </a:graphic>
      </p:graphicFrame>
      <p:sp>
        <p:nvSpPr>
          <p:cNvPr id="4" name="Date Placeholder 3">
            <a:extLst>
              <a:ext uri="{FF2B5EF4-FFF2-40B4-BE49-F238E27FC236}">
                <a16:creationId xmlns:a16="http://schemas.microsoft.com/office/drawing/2014/main" id="{1FDE5ACC-C24A-726C-801E-983299910A3F}"/>
              </a:ext>
            </a:extLst>
          </p:cNvPr>
          <p:cNvSpPr>
            <a:spLocks noGrp="1"/>
          </p:cNvSpPr>
          <p:nvPr>
            <p:ph type="dt" sz="half" idx="10"/>
          </p:nvPr>
        </p:nvSpPr>
        <p:spPr>
          <a:xfrm>
            <a:off x="628650" y="6356351"/>
            <a:ext cx="2057400" cy="365125"/>
          </a:xfrm>
        </p:spPr>
        <p:txBody>
          <a:bodyPr/>
          <a:lstStyle/>
          <a:p>
            <a:r>
              <a:rPr lang="en-US"/>
              <a:t>LSU rev20260112</a:t>
            </a:r>
          </a:p>
        </p:txBody>
      </p:sp>
      <p:sp>
        <p:nvSpPr>
          <p:cNvPr id="5" name="Footer Placeholder 4">
            <a:extLst>
              <a:ext uri="{FF2B5EF4-FFF2-40B4-BE49-F238E27FC236}">
                <a16:creationId xmlns:a16="http://schemas.microsoft.com/office/drawing/2014/main" id="{17A065EC-9B7B-FE64-F2B9-24AF86835043}"/>
              </a:ext>
            </a:extLst>
          </p:cNvPr>
          <p:cNvSpPr>
            <a:spLocks noGrp="1"/>
          </p:cNvSpPr>
          <p:nvPr>
            <p:ph type="ftr" sz="quarter" idx="11"/>
          </p:nvPr>
        </p:nvSpPr>
        <p:spPr>
          <a:xfrm>
            <a:off x="3028950" y="6356351"/>
            <a:ext cx="3086100" cy="365125"/>
          </a:xfrm>
        </p:spPr>
        <p:txBody>
          <a:bodyPr/>
          <a:lstStyle/>
          <a:p>
            <a:r>
              <a:rPr lang="en-US"/>
              <a:t>L06.01</a:t>
            </a:r>
          </a:p>
        </p:txBody>
      </p:sp>
      <p:sp>
        <p:nvSpPr>
          <p:cNvPr id="6" name="Slide Number Placeholder 5">
            <a:extLst>
              <a:ext uri="{FF2B5EF4-FFF2-40B4-BE49-F238E27FC236}">
                <a16:creationId xmlns:a16="http://schemas.microsoft.com/office/drawing/2014/main" id="{2066D484-5F53-2EFE-CAF8-B6A53980F61E}"/>
              </a:ext>
            </a:extLst>
          </p:cNvPr>
          <p:cNvSpPr>
            <a:spLocks noGrp="1"/>
          </p:cNvSpPr>
          <p:nvPr>
            <p:ph type="sldNum" sz="quarter" idx="12"/>
          </p:nvPr>
        </p:nvSpPr>
        <p:spPr>
          <a:xfrm>
            <a:off x="6457950" y="6356351"/>
            <a:ext cx="2057400" cy="365125"/>
          </a:xfrm>
        </p:spPr>
        <p:txBody>
          <a:bodyPr/>
          <a:lstStyle/>
          <a:p>
            <a:fld id="{051A5AE0-1AD9-412A-BC4E-80B6F8A423A1}" type="slidenum">
              <a:rPr lang="en-US" smtClean="0"/>
              <a:pPr/>
              <a:t>4</a:t>
            </a:fld>
            <a:endParaRPr lang="en-US"/>
          </a:p>
        </p:txBody>
      </p:sp>
    </p:spTree>
    <p:extLst>
      <p:ext uri="{BB962C8B-B14F-4D97-AF65-F5344CB8AC3E}">
        <p14:creationId xmlns:p14="http://schemas.microsoft.com/office/powerpoint/2010/main" val="2099176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1608992" y="136524"/>
            <a:ext cx="5877658" cy="1325563"/>
          </a:xfrm>
        </p:spPr>
        <p:txBody>
          <a:bodyPr/>
          <a:lstStyle/>
          <a:p>
            <a:r>
              <a:rPr lang="en-US" altLang="en-US"/>
              <a:t>Some possibilities</a:t>
            </a:r>
          </a:p>
        </p:txBody>
      </p:sp>
      <p:sp>
        <p:nvSpPr>
          <p:cNvPr id="7174" name="Rectangle 3"/>
          <p:cNvSpPr>
            <a:spLocks noGrp="1" noChangeArrowheads="1"/>
          </p:cNvSpPr>
          <p:nvPr>
            <p:ph idx="1"/>
          </p:nvPr>
        </p:nvSpPr>
        <p:spPr>
          <a:xfrm>
            <a:off x="628650" y="1825625"/>
            <a:ext cx="7886700" cy="4351338"/>
          </a:xfrm>
        </p:spPr>
        <p:txBody>
          <a:bodyPr>
            <a:normAutofit fontScale="85000" lnSpcReduction="20000"/>
          </a:bodyPr>
          <a:lstStyle/>
          <a:p>
            <a:r>
              <a:rPr lang="en-US" altLang="en-US" dirty="0"/>
              <a:t>Radiation Intensity as a function of altitude</a:t>
            </a:r>
          </a:p>
          <a:p>
            <a:r>
              <a:rPr lang="en-US" altLang="en-US" dirty="0"/>
              <a:t>Measure intensity of UV bands as a function of altitude to deduce properties of the ozone layer</a:t>
            </a:r>
          </a:p>
          <a:p>
            <a:r>
              <a:rPr lang="en-US" altLang="en-US" dirty="0"/>
              <a:t>Directly measure concentration of O3, NOx, </a:t>
            </a:r>
            <a:r>
              <a:rPr lang="en-US" altLang="en-US" dirty="0" err="1"/>
              <a:t>COx</a:t>
            </a:r>
            <a:r>
              <a:rPr lang="en-US" altLang="en-US" dirty="0"/>
              <a:t> gases as a function of altitude using solid state sensors</a:t>
            </a:r>
          </a:p>
          <a:p>
            <a:r>
              <a:rPr lang="en-US" dirty="0"/>
              <a:t>Develop a system to measure air flow (e.g. hot wire anemometer) at high altitudes (i.e. very low pressure).  </a:t>
            </a:r>
          </a:p>
          <a:p>
            <a:r>
              <a:rPr lang="en-US" altLang="en-US" dirty="0"/>
              <a:t>Investigate methods to optimize atmospheric temperature measurements</a:t>
            </a:r>
          </a:p>
          <a:p>
            <a:r>
              <a:rPr lang="en-US" altLang="en-US" dirty="0"/>
              <a:t>Develop an inertial sensing system which will provide sub-minute of arc orientation knowledge</a:t>
            </a:r>
          </a:p>
          <a:p>
            <a:r>
              <a:rPr lang="en-US" altLang="en-US" dirty="0" err="1"/>
              <a:t>Downlooking</a:t>
            </a:r>
            <a:r>
              <a:rPr lang="en-US" altLang="en-US" dirty="0"/>
              <a:t> environmental studies like tree or water cover</a:t>
            </a:r>
          </a:p>
        </p:txBody>
      </p:sp>
      <p:sp>
        <p:nvSpPr>
          <p:cNvPr id="7" name="Date Placeholder 6">
            <a:extLst>
              <a:ext uri="{FF2B5EF4-FFF2-40B4-BE49-F238E27FC236}">
                <a16:creationId xmlns:a16="http://schemas.microsoft.com/office/drawing/2014/main" id="{0834A854-99FB-E2E3-FB70-97F7CFFB9856}"/>
              </a:ext>
            </a:extLst>
          </p:cNvPr>
          <p:cNvSpPr>
            <a:spLocks noGrp="1"/>
          </p:cNvSpPr>
          <p:nvPr>
            <p:ph type="dt" sz="half" idx="10"/>
          </p:nvPr>
        </p:nvSpPr>
        <p:spPr/>
        <p:txBody>
          <a:bodyPr/>
          <a:lstStyle/>
          <a:p>
            <a:r>
              <a:rPr lang="en-US"/>
              <a:t>LSU rev20250113</a:t>
            </a:r>
          </a:p>
        </p:txBody>
      </p:sp>
      <p:sp>
        <p:nvSpPr>
          <p:cNvPr id="8" name="Footer Placeholder 7">
            <a:extLst>
              <a:ext uri="{FF2B5EF4-FFF2-40B4-BE49-F238E27FC236}">
                <a16:creationId xmlns:a16="http://schemas.microsoft.com/office/drawing/2014/main" id="{B0AB4509-E3E9-8701-2359-5F917A1C6C9D}"/>
              </a:ext>
            </a:extLst>
          </p:cNvPr>
          <p:cNvSpPr>
            <a:spLocks noGrp="1"/>
          </p:cNvSpPr>
          <p:nvPr>
            <p:ph type="ftr" sz="quarter" idx="11"/>
          </p:nvPr>
        </p:nvSpPr>
        <p:spPr/>
        <p:txBody>
          <a:bodyPr/>
          <a:lstStyle/>
          <a:p>
            <a:r>
              <a:rPr lang="en-US"/>
              <a:t>L06.02</a:t>
            </a:r>
          </a:p>
        </p:txBody>
      </p:sp>
      <p:sp>
        <p:nvSpPr>
          <p:cNvPr id="9" name="Slide Number Placeholder 8">
            <a:extLst>
              <a:ext uri="{FF2B5EF4-FFF2-40B4-BE49-F238E27FC236}">
                <a16:creationId xmlns:a16="http://schemas.microsoft.com/office/drawing/2014/main" id="{93633C66-296D-45D1-E0FA-886C7BD83DF8}"/>
              </a:ext>
            </a:extLst>
          </p:cNvPr>
          <p:cNvSpPr>
            <a:spLocks noGrp="1"/>
          </p:cNvSpPr>
          <p:nvPr>
            <p:ph type="sldNum" sz="quarter" idx="12"/>
          </p:nvPr>
        </p:nvSpPr>
        <p:spPr/>
        <p:txBody>
          <a:bodyPr/>
          <a:lstStyle/>
          <a:p>
            <a:fld id="{051A5AE0-1AD9-412A-BC4E-80B6F8A423A1}"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026"/>
          <p:cNvSpPr>
            <a:spLocks noGrp="1" noChangeArrowheads="1"/>
          </p:cNvSpPr>
          <p:nvPr>
            <p:ph type="title"/>
          </p:nvPr>
        </p:nvSpPr>
        <p:spPr>
          <a:xfrm>
            <a:off x="1582614" y="136524"/>
            <a:ext cx="5904035" cy="1325563"/>
          </a:xfrm>
        </p:spPr>
        <p:txBody>
          <a:bodyPr/>
          <a:lstStyle/>
          <a:p>
            <a:r>
              <a:rPr lang="en-US" altLang="en-US"/>
              <a:t>Radiation Intensity vs Altitude</a:t>
            </a:r>
          </a:p>
        </p:txBody>
      </p:sp>
      <p:sp>
        <p:nvSpPr>
          <p:cNvPr id="14342" name="Rectangle 1027"/>
          <p:cNvSpPr>
            <a:spLocks noGrp="1" noChangeArrowheads="1"/>
          </p:cNvSpPr>
          <p:nvPr>
            <p:ph sz="half" idx="1"/>
          </p:nvPr>
        </p:nvSpPr>
        <p:spPr>
          <a:xfrm>
            <a:off x="334021" y="3429000"/>
            <a:ext cx="3886200" cy="2135187"/>
          </a:xfrm>
        </p:spPr>
        <p:txBody>
          <a:bodyPr>
            <a:normAutofit fontScale="70000" lnSpcReduction="20000"/>
          </a:bodyPr>
          <a:lstStyle/>
          <a:p>
            <a:r>
              <a:rPr lang="en-US" altLang="en-US" dirty="0"/>
              <a:t>Cosmic rays are high energy nuclei that originate outside our solar system.</a:t>
            </a:r>
          </a:p>
          <a:p>
            <a:r>
              <a:rPr lang="en-US" altLang="en-US" dirty="0"/>
              <a:t>CR interact in Earth’s atmosphere producing a shower of particles</a:t>
            </a:r>
          </a:p>
          <a:p>
            <a:r>
              <a:rPr lang="en-US" altLang="en-US" dirty="0"/>
              <a:t>The intensity of this radiation varies with altitude</a:t>
            </a:r>
          </a:p>
        </p:txBody>
      </p:sp>
      <p:sp>
        <p:nvSpPr>
          <p:cNvPr id="14343" name="Rectangle 1028"/>
          <p:cNvSpPr>
            <a:spLocks noGrp="1" noChangeArrowheads="1"/>
          </p:cNvSpPr>
          <p:nvPr>
            <p:ph sz="half" idx="2"/>
          </p:nvPr>
        </p:nvSpPr>
        <p:spPr>
          <a:xfrm>
            <a:off x="4629150" y="1528907"/>
            <a:ext cx="3886200" cy="1055797"/>
          </a:xfrm>
        </p:spPr>
        <p:txBody>
          <a:bodyPr>
            <a:normAutofit fontScale="70000" lnSpcReduction="20000"/>
          </a:bodyPr>
          <a:lstStyle/>
          <a:p>
            <a:r>
              <a:rPr lang="en-US" altLang="en-US" dirty="0"/>
              <a:t>This payload would determine the radiation flux as a function of altitude on ascent and descent</a:t>
            </a:r>
          </a:p>
        </p:txBody>
      </p:sp>
      <p:pic>
        <p:nvPicPr>
          <p:cNvPr id="14344" name="Picture 1029" descr="FRED CR Resul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3813"/>
            <a:ext cx="3648075"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30" descr="FRED Sens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566" y="2651524"/>
            <a:ext cx="4351634" cy="210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032"/>
          <p:cNvSpPr>
            <a:spLocks noChangeArrowheads="1"/>
          </p:cNvSpPr>
          <p:nvPr/>
        </p:nvSpPr>
        <p:spPr bwMode="auto">
          <a:xfrm>
            <a:off x="349044" y="5564187"/>
            <a:ext cx="8624267" cy="79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pPr>
            <a:r>
              <a:rPr lang="en-US" altLang="en-US" sz="2400" dirty="0"/>
              <a:t>Challenges: Can you measure beyond count rate? How can you determine particle type or energy?</a:t>
            </a:r>
          </a:p>
        </p:txBody>
      </p:sp>
      <p:sp>
        <p:nvSpPr>
          <p:cNvPr id="8" name="Date Placeholder 7">
            <a:extLst>
              <a:ext uri="{FF2B5EF4-FFF2-40B4-BE49-F238E27FC236}">
                <a16:creationId xmlns:a16="http://schemas.microsoft.com/office/drawing/2014/main" id="{A6787AF1-1C02-04F6-0636-228D889D1ABA}"/>
              </a:ext>
            </a:extLst>
          </p:cNvPr>
          <p:cNvSpPr>
            <a:spLocks noGrp="1"/>
          </p:cNvSpPr>
          <p:nvPr>
            <p:ph type="dt" sz="half" idx="10"/>
          </p:nvPr>
        </p:nvSpPr>
        <p:spPr/>
        <p:txBody>
          <a:bodyPr/>
          <a:lstStyle/>
          <a:p>
            <a:r>
              <a:rPr lang="en-US"/>
              <a:t>LSU rev20250113</a:t>
            </a:r>
          </a:p>
        </p:txBody>
      </p:sp>
      <p:sp>
        <p:nvSpPr>
          <p:cNvPr id="9" name="Footer Placeholder 8">
            <a:extLst>
              <a:ext uri="{FF2B5EF4-FFF2-40B4-BE49-F238E27FC236}">
                <a16:creationId xmlns:a16="http://schemas.microsoft.com/office/drawing/2014/main" id="{692A5EEE-4B9E-D7F3-4381-41F745D7908F}"/>
              </a:ext>
            </a:extLst>
          </p:cNvPr>
          <p:cNvSpPr>
            <a:spLocks noGrp="1"/>
          </p:cNvSpPr>
          <p:nvPr>
            <p:ph type="ftr" sz="quarter" idx="11"/>
          </p:nvPr>
        </p:nvSpPr>
        <p:spPr/>
        <p:txBody>
          <a:bodyPr/>
          <a:lstStyle/>
          <a:p>
            <a:r>
              <a:rPr lang="en-US"/>
              <a:t>L06.02</a:t>
            </a:r>
          </a:p>
        </p:txBody>
      </p:sp>
      <p:sp>
        <p:nvSpPr>
          <p:cNvPr id="10" name="Slide Number Placeholder 9">
            <a:extLst>
              <a:ext uri="{FF2B5EF4-FFF2-40B4-BE49-F238E27FC236}">
                <a16:creationId xmlns:a16="http://schemas.microsoft.com/office/drawing/2014/main" id="{E636311A-0524-7191-5FE6-7A56B8736872}"/>
              </a:ext>
            </a:extLst>
          </p:cNvPr>
          <p:cNvSpPr>
            <a:spLocks noGrp="1"/>
          </p:cNvSpPr>
          <p:nvPr>
            <p:ph type="sldNum" sz="quarter" idx="12"/>
          </p:nvPr>
        </p:nvSpPr>
        <p:spPr/>
        <p:txBody>
          <a:bodyPr/>
          <a:lstStyle/>
          <a:p>
            <a:fld id="{051A5AE0-1AD9-412A-BC4E-80B6F8A423A1}"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1582614" y="136524"/>
            <a:ext cx="5904035" cy="1325563"/>
          </a:xfrm>
        </p:spPr>
        <p:txBody>
          <a:bodyPr>
            <a:normAutofit fontScale="90000"/>
          </a:bodyPr>
          <a:lstStyle/>
          <a:p>
            <a:r>
              <a:rPr lang="en-US" altLang="en-US" dirty="0"/>
              <a:t>Measurement of Solar Spectrum in versus Altitude</a:t>
            </a:r>
          </a:p>
        </p:txBody>
      </p:sp>
      <p:sp>
        <p:nvSpPr>
          <p:cNvPr id="12294" name="Rectangle 3"/>
          <p:cNvSpPr>
            <a:spLocks noGrp="1" noChangeArrowheads="1"/>
          </p:cNvSpPr>
          <p:nvPr>
            <p:ph sz="half" idx="1"/>
          </p:nvPr>
        </p:nvSpPr>
        <p:spPr>
          <a:xfrm>
            <a:off x="241554" y="1640522"/>
            <a:ext cx="4888992" cy="2072759"/>
          </a:xfrm>
        </p:spPr>
        <p:txBody>
          <a:bodyPr>
            <a:normAutofit fontScale="55000" lnSpcReduction="20000"/>
          </a:bodyPr>
          <a:lstStyle/>
          <a:p>
            <a:r>
              <a:rPr lang="en-US" altLang="en-US" dirty="0"/>
              <a:t>Many wavelengths are absorbed or scattered by the atmosphere (UV/IR/Visible)</a:t>
            </a:r>
          </a:p>
          <a:p>
            <a:r>
              <a:rPr lang="en-US" altLang="en-US" dirty="0"/>
              <a:t>UV is absorbed by ozone in the upper atmosphere</a:t>
            </a:r>
          </a:p>
          <a:p>
            <a:pPr lvl="1"/>
            <a:r>
              <a:rPr lang="en-US" altLang="en-US" dirty="0"/>
              <a:t>Surprisingly there are few (none?) published measurements of UV intensity in the stratosphere.</a:t>
            </a:r>
          </a:p>
          <a:p>
            <a:pPr lvl="1"/>
            <a:r>
              <a:rPr lang="en-US" altLang="en-US" dirty="0"/>
              <a:t>This effort has the potential of generating a journal publication with the team as authors!</a:t>
            </a:r>
          </a:p>
          <a:p>
            <a:r>
              <a:rPr lang="en-US" altLang="en-US" dirty="0"/>
              <a:t>One or more sensors (or the appropriate wavelength sensitivity) would monitor UV from the Sun.</a:t>
            </a:r>
          </a:p>
        </p:txBody>
      </p:sp>
      <p:sp>
        <p:nvSpPr>
          <p:cNvPr id="12295" name="Rectangle 4"/>
          <p:cNvSpPr>
            <a:spLocks noGrp="1" noChangeArrowheads="1"/>
          </p:cNvSpPr>
          <p:nvPr>
            <p:ph sz="half" idx="2"/>
          </p:nvPr>
        </p:nvSpPr>
        <p:spPr>
          <a:xfrm>
            <a:off x="4315968" y="4448996"/>
            <a:ext cx="4199382" cy="1727967"/>
          </a:xfrm>
        </p:spPr>
        <p:txBody>
          <a:bodyPr>
            <a:normAutofit fontScale="55000" lnSpcReduction="20000"/>
          </a:bodyPr>
          <a:lstStyle/>
          <a:p>
            <a:pPr marL="0" indent="0">
              <a:buNone/>
            </a:pPr>
            <a:r>
              <a:rPr lang="en-US" altLang="en-US" sz="3400" b="1" dirty="0"/>
              <a:t>Challenges</a:t>
            </a:r>
          </a:p>
          <a:p>
            <a:r>
              <a:rPr lang="en-US" altLang="en-US" dirty="0"/>
              <a:t>You will need to take into account the rotation of the </a:t>
            </a:r>
            <a:r>
              <a:rPr lang="en-US" altLang="en-US" dirty="0" err="1"/>
              <a:t>ballooncraft</a:t>
            </a:r>
            <a:r>
              <a:rPr lang="en-US" altLang="en-US" dirty="0"/>
              <a:t>, most sensors will vary depending on where they are pointing</a:t>
            </a:r>
          </a:p>
          <a:p>
            <a:r>
              <a:rPr lang="en-US" altLang="en-US" dirty="0"/>
              <a:t>To calibrate your sensor, you will need an appropriate wavelength source</a:t>
            </a:r>
          </a:p>
        </p:txBody>
      </p:sp>
      <p:pic>
        <p:nvPicPr>
          <p:cNvPr id="12296" name="Picture 5" descr="StuMURD_pay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725" y="1938365"/>
            <a:ext cx="22860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6" descr="StuMURD_resul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88" y="3528658"/>
            <a:ext cx="3422499" cy="273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a:extLst>
              <a:ext uri="{FF2B5EF4-FFF2-40B4-BE49-F238E27FC236}">
                <a16:creationId xmlns:a16="http://schemas.microsoft.com/office/drawing/2014/main" id="{EE7A1EF0-491C-9C18-CE27-731860FB8118}"/>
              </a:ext>
            </a:extLst>
          </p:cNvPr>
          <p:cNvSpPr>
            <a:spLocks noGrp="1"/>
          </p:cNvSpPr>
          <p:nvPr>
            <p:ph type="dt" sz="half" idx="10"/>
          </p:nvPr>
        </p:nvSpPr>
        <p:spPr/>
        <p:txBody>
          <a:bodyPr/>
          <a:lstStyle/>
          <a:p>
            <a:r>
              <a:rPr lang="en-US"/>
              <a:t>LSU rev20250113</a:t>
            </a:r>
          </a:p>
        </p:txBody>
      </p:sp>
      <p:sp>
        <p:nvSpPr>
          <p:cNvPr id="9" name="Footer Placeholder 8">
            <a:extLst>
              <a:ext uri="{FF2B5EF4-FFF2-40B4-BE49-F238E27FC236}">
                <a16:creationId xmlns:a16="http://schemas.microsoft.com/office/drawing/2014/main" id="{0ACD89E2-DAE6-4285-CF28-167201F10B54}"/>
              </a:ext>
            </a:extLst>
          </p:cNvPr>
          <p:cNvSpPr>
            <a:spLocks noGrp="1"/>
          </p:cNvSpPr>
          <p:nvPr>
            <p:ph type="ftr" sz="quarter" idx="11"/>
          </p:nvPr>
        </p:nvSpPr>
        <p:spPr/>
        <p:txBody>
          <a:bodyPr/>
          <a:lstStyle/>
          <a:p>
            <a:r>
              <a:rPr lang="en-US"/>
              <a:t>L06.02</a:t>
            </a:r>
          </a:p>
        </p:txBody>
      </p:sp>
      <p:sp>
        <p:nvSpPr>
          <p:cNvPr id="10" name="Slide Number Placeholder 9">
            <a:extLst>
              <a:ext uri="{FF2B5EF4-FFF2-40B4-BE49-F238E27FC236}">
                <a16:creationId xmlns:a16="http://schemas.microsoft.com/office/drawing/2014/main" id="{F3DDB1FA-42DC-DFD5-F498-1574253F0EE0}"/>
              </a:ext>
            </a:extLst>
          </p:cNvPr>
          <p:cNvSpPr>
            <a:spLocks noGrp="1"/>
          </p:cNvSpPr>
          <p:nvPr>
            <p:ph type="sldNum" sz="quarter" idx="12"/>
          </p:nvPr>
        </p:nvSpPr>
        <p:spPr/>
        <p:txBody>
          <a:bodyPr/>
          <a:lstStyle/>
          <a:p>
            <a:fld id="{051A5AE0-1AD9-412A-BC4E-80B6F8A423A1}"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1608992" y="136524"/>
            <a:ext cx="5877658" cy="1325563"/>
          </a:xfrm>
        </p:spPr>
        <p:txBody>
          <a:bodyPr>
            <a:normAutofit fontScale="90000"/>
          </a:bodyPr>
          <a:lstStyle/>
          <a:p>
            <a:r>
              <a:rPr lang="en-US" altLang="en-US" dirty="0"/>
              <a:t>Measure Atmospheric Components (Gases, Aerosols, </a:t>
            </a:r>
          </a:p>
        </p:txBody>
      </p:sp>
      <p:sp>
        <p:nvSpPr>
          <p:cNvPr id="16390" name="Rectangle 3"/>
          <p:cNvSpPr>
            <a:spLocks noGrp="1" noChangeArrowheads="1"/>
          </p:cNvSpPr>
          <p:nvPr>
            <p:ph idx="1"/>
          </p:nvPr>
        </p:nvSpPr>
        <p:spPr>
          <a:xfrm>
            <a:off x="228600" y="1825624"/>
            <a:ext cx="8830055" cy="2239465"/>
          </a:xfrm>
        </p:spPr>
        <p:txBody>
          <a:bodyPr>
            <a:normAutofit fontScale="62500" lnSpcReduction="20000"/>
          </a:bodyPr>
          <a:lstStyle/>
          <a:p>
            <a:r>
              <a:rPr lang="en-US" altLang="en-US" b="1" dirty="0"/>
              <a:t>Challenge: Most commercial sensors are designed and calibrated for 1 Atm, and will require correction for lower pressure</a:t>
            </a:r>
          </a:p>
          <a:p>
            <a:r>
              <a:rPr lang="en-US" altLang="en-US" dirty="0"/>
              <a:t>The gas composition of the atmosphere changes as a function of altitude </a:t>
            </a:r>
          </a:p>
          <a:p>
            <a:r>
              <a:rPr lang="en-US" altLang="en-US" dirty="0">
                <a:sym typeface="Symbol" panose="05050102010706020507" pitchFamily="18" charset="2"/>
              </a:rPr>
              <a:t>The increase in temperature above the Tropopause is related to the ozone layer</a:t>
            </a:r>
          </a:p>
          <a:p>
            <a:r>
              <a:rPr lang="en-US" altLang="en-US" dirty="0">
                <a:sym typeface="Symbol" panose="05050102010706020507" pitchFamily="18" charset="2"/>
              </a:rPr>
              <a:t>Correlate stratospheric temperature with ozone concentration</a:t>
            </a:r>
          </a:p>
          <a:p>
            <a:pPr marL="227013" indent="-227013">
              <a:lnSpc>
                <a:spcPct val="80000"/>
              </a:lnSpc>
            </a:pPr>
            <a:r>
              <a:rPr lang="en-US" altLang="en-US" sz="2800" kern="0" dirty="0"/>
              <a:t>The aerosol particle density also changes as a function of altitude </a:t>
            </a:r>
            <a:endParaRPr lang="en-US" altLang="en-US" sz="2400" kern="0" dirty="0"/>
          </a:p>
          <a:p>
            <a:pPr marL="227013" indent="-227013">
              <a:lnSpc>
                <a:spcPct val="80000"/>
              </a:lnSpc>
            </a:pPr>
            <a:r>
              <a:rPr lang="en-US" altLang="en-US" sz="2800" kern="0" dirty="0">
                <a:sym typeface="Symbol" panose="05050102010706020507" pitchFamily="18" charset="2"/>
              </a:rPr>
              <a:t>Determine how to measure aerosol characteristics (density, size distribution) as a function of altitude</a:t>
            </a:r>
            <a:endParaRPr lang="en-US" altLang="en-US" dirty="0">
              <a:sym typeface="Symbol" panose="05050102010706020507" pitchFamily="18" charset="2"/>
            </a:endParaRPr>
          </a:p>
          <a:p>
            <a:endParaRPr lang="en-US" altLang="en-US" dirty="0">
              <a:sym typeface="Symbol" panose="05050102010706020507" pitchFamily="18" charset="2"/>
            </a:endParaRPr>
          </a:p>
        </p:txBody>
      </p:sp>
      <p:sp>
        <p:nvSpPr>
          <p:cNvPr id="16391" name="Rectangle 4"/>
          <p:cNvSpPr>
            <a:spLocks noChangeArrowheads="1"/>
          </p:cNvSpPr>
          <p:nvPr/>
        </p:nvSpPr>
        <p:spPr bwMode="auto">
          <a:xfrm>
            <a:off x="0" y="2386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pPr>
            <a:endParaRPr lang="en-US" altLang="en-US" sz="2400"/>
          </a:p>
        </p:txBody>
      </p:sp>
      <p:sp>
        <p:nvSpPr>
          <p:cNvPr id="16392" name="Rectangle 5"/>
          <p:cNvSpPr>
            <a:spLocks noChangeArrowheads="1"/>
          </p:cNvSpPr>
          <p:nvPr/>
        </p:nvSpPr>
        <p:spPr bwMode="auto">
          <a:xfrm>
            <a:off x="2286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pPr>
            <a:endParaRPr lang="en-US" altLang="en-US" sz="2400"/>
          </a:p>
        </p:txBody>
      </p:sp>
      <p:grpSp>
        <p:nvGrpSpPr>
          <p:cNvPr id="5" name="Group 4"/>
          <p:cNvGrpSpPr/>
          <p:nvPr/>
        </p:nvGrpSpPr>
        <p:grpSpPr>
          <a:xfrm>
            <a:off x="42739" y="4079976"/>
            <a:ext cx="9144000" cy="2352171"/>
            <a:chOff x="0" y="3576266"/>
            <a:chExt cx="9144000" cy="235217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8053"/>
              <a:ext cx="9144000" cy="2310384"/>
            </a:xfrm>
            <a:prstGeom prst="rect">
              <a:avLst/>
            </a:prstGeom>
          </p:spPr>
        </p:pic>
        <p:sp>
          <p:nvSpPr>
            <p:cNvPr id="3" name="TextBox 2"/>
            <p:cNvSpPr txBox="1"/>
            <p:nvPr/>
          </p:nvSpPr>
          <p:spPr>
            <a:xfrm>
              <a:off x="6528483" y="4357628"/>
              <a:ext cx="527709" cy="338554"/>
            </a:xfrm>
            <a:prstGeom prst="rect">
              <a:avLst/>
            </a:prstGeom>
            <a:noFill/>
          </p:spPr>
          <p:txBody>
            <a:bodyPr wrap="none" rtlCol="0">
              <a:spAutoFit/>
            </a:bodyPr>
            <a:lstStyle/>
            <a:p>
              <a:r>
                <a:rPr lang="en-US" sz="1600" b="1" dirty="0">
                  <a:latin typeface="Calibri" panose="020F0502020204030204" pitchFamily="34" charset="0"/>
                  <a:cs typeface="Calibri" panose="020F0502020204030204" pitchFamily="34" charset="0"/>
                </a:rPr>
                <a:t>N</a:t>
              </a:r>
              <a:r>
                <a:rPr lang="en-US" sz="1600" b="1" baseline="-25000" dirty="0">
                  <a:latin typeface="Calibri" panose="020F0502020204030204" pitchFamily="34" charset="0"/>
                  <a:cs typeface="Calibri" panose="020F0502020204030204" pitchFamily="34" charset="0"/>
                </a:rPr>
                <a:t>2</a:t>
              </a:r>
              <a:r>
                <a:rPr lang="en-US" sz="1600" b="1" dirty="0">
                  <a:latin typeface="Calibri" panose="020F0502020204030204" pitchFamily="34" charset="0"/>
                  <a:cs typeface="Calibri" panose="020F0502020204030204" pitchFamily="34" charset="0"/>
                </a:rPr>
                <a:t>O</a:t>
              </a:r>
            </a:p>
          </p:txBody>
        </p:sp>
        <p:sp>
          <p:nvSpPr>
            <p:cNvPr id="17" name="TextBox 16"/>
            <p:cNvSpPr txBox="1"/>
            <p:nvPr/>
          </p:nvSpPr>
          <p:spPr>
            <a:xfrm>
              <a:off x="6193386" y="3962400"/>
              <a:ext cx="458780" cy="338554"/>
            </a:xfrm>
            <a:prstGeom prst="rect">
              <a:avLst/>
            </a:prstGeom>
            <a:noFill/>
          </p:spPr>
          <p:txBody>
            <a:bodyPr wrap="none" rtlCol="0">
              <a:spAutoFit/>
            </a:bodyPr>
            <a:lstStyle/>
            <a:p>
              <a:r>
                <a:rPr lang="en-US" sz="1600" b="1" dirty="0">
                  <a:solidFill>
                    <a:srgbClr val="B00000"/>
                  </a:solidFill>
                  <a:latin typeface="Calibri" panose="020F0502020204030204" pitchFamily="34" charset="0"/>
                  <a:cs typeface="Calibri" panose="020F0502020204030204" pitchFamily="34" charset="0"/>
                </a:rPr>
                <a:t>NO</a:t>
              </a:r>
            </a:p>
          </p:txBody>
        </p:sp>
        <p:sp>
          <p:nvSpPr>
            <p:cNvPr id="18" name="TextBox 17"/>
            <p:cNvSpPr txBox="1"/>
            <p:nvPr/>
          </p:nvSpPr>
          <p:spPr>
            <a:xfrm>
              <a:off x="6882717" y="3590786"/>
              <a:ext cx="527709" cy="338554"/>
            </a:xfrm>
            <a:prstGeom prst="rect">
              <a:avLst/>
            </a:prstGeom>
            <a:noFill/>
          </p:spPr>
          <p:txBody>
            <a:bodyPr wrap="none" rtlCol="0">
              <a:spAutoFit/>
            </a:bodyPr>
            <a:lstStyle/>
            <a:p>
              <a:r>
                <a:rPr lang="en-US" sz="1600" b="1" dirty="0">
                  <a:solidFill>
                    <a:srgbClr val="009AD0"/>
                  </a:solidFill>
                  <a:latin typeface="Calibri" panose="020F0502020204030204" pitchFamily="34" charset="0"/>
                  <a:cs typeface="Calibri" panose="020F0502020204030204" pitchFamily="34" charset="0"/>
                </a:rPr>
                <a:t>NO</a:t>
              </a:r>
              <a:r>
                <a:rPr lang="en-US" sz="1600" b="1" baseline="-25000" dirty="0">
                  <a:solidFill>
                    <a:srgbClr val="009AD0"/>
                  </a:solidFill>
                  <a:latin typeface="Calibri" panose="020F0502020204030204" pitchFamily="34" charset="0"/>
                  <a:cs typeface="Calibri" panose="020F0502020204030204" pitchFamily="34" charset="0"/>
                </a:rPr>
                <a:t>2</a:t>
              </a:r>
            </a:p>
          </p:txBody>
        </p:sp>
        <p:sp>
          <p:nvSpPr>
            <p:cNvPr id="20" name="TextBox 19"/>
            <p:cNvSpPr txBox="1"/>
            <p:nvPr/>
          </p:nvSpPr>
          <p:spPr>
            <a:xfrm>
              <a:off x="7421019" y="4948565"/>
              <a:ext cx="522900" cy="338554"/>
            </a:xfrm>
            <a:prstGeom prst="rect">
              <a:avLst/>
            </a:prstGeom>
            <a:noFill/>
          </p:spPr>
          <p:txBody>
            <a:bodyPr wrap="none" rtlCol="0">
              <a:spAutoFit/>
            </a:bodyPr>
            <a:lstStyle/>
            <a:p>
              <a:r>
                <a:rPr lang="en-US" sz="1600" b="1" dirty="0">
                  <a:solidFill>
                    <a:srgbClr val="58267E"/>
                  </a:solidFill>
                  <a:latin typeface="Calibri" panose="020F0502020204030204" pitchFamily="34" charset="0"/>
                  <a:cs typeface="Calibri" panose="020F0502020204030204" pitchFamily="34" charset="0"/>
                </a:rPr>
                <a:t>H</a:t>
              </a:r>
              <a:r>
                <a:rPr lang="en-US" sz="1600" b="1" baseline="-25000" dirty="0">
                  <a:solidFill>
                    <a:srgbClr val="58267E"/>
                  </a:solidFill>
                  <a:latin typeface="Calibri" panose="020F0502020204030204" pitchFamily="34" charset="0"/>
                  <a:cs typeface="Calibri" panose="020F0502020204030204" pitchFamily="34" charset="0"/>
                </a:rPr>
                <a:t>2</a:t>
              </a:r>
              <a:r>
                <a:rPr lang="en-US" sz="1600" b="1" dirty="0">
                  <a:solidFill>
                    <a:srgbClr val="58267E"/>
                  </a:solidFill>
                  <a:latin typeface="Calibri" panose="020F0502020204030204" pitchFamily="34" charset="0"/>
                  <a:cs typeface="Calibri" panose="020F0502020204030204" pitchFamily="34" charset="0"/>
                </a:rPr>
                <a:t>O</a:t>
              </a:r>
            </a:p>
          </p:txBody>
        </p:sp>
        <p:sp>
          <p:nvSpPr>
            <p:cNvPr id="21" name="TextBox 20"/>
            <p:cNvSpPr txBox="1"/>
            <p:nvPr/>
          </p:nvSpPr>
          <p:spPr>
            <a:xfrm>
              <a:off x="6568806" y="4976813"/>
              <a:ext cx="393056" cy="338554"/>
            </a:xfrm>
            <a:prstGeom prst="rect">
              <a:avLst/>
            </a:prstGeom>
            <a:noFill/>
          </p:spPr>
          <p:txBody>
            <a:bodyPr wrap="none" rtlCol="0">
              <a:spAutoFit/>
            </a:bodyPr>
            <a:lstStyle/>
            <a:p>
              <a:r>
                <a:rPr lang="en-US" sz="1600" b="1" dirty="0">
                  <a:solidFill>
                    <a:srgbClr val="02881C"/>
                  </a:solidFill>
                  <a:latin typeface="Calibri" panose="020F0502020204030204" pitchFamily="34" charset="0"/>
                  <a:cs typeface="Calibri" panose="020F0502020204030204" pitchFamily="34" charset="0"/>
                </a:rPr>
                <a:t>O</a:t>
              </a:r>
              <a:r>
                <a:rPr lang="en-US" sz="1600" b="1" baseline="-25000" dirty="0">
                  <a:solidFill>
                    <a:srgbClr val="02881C"/>
                  </a:solidFill>
                  <a:latin typeface="Calibri" panose="020F0502020204030204" pitchFamily="34" charset="0"/>
                  <a:cs typeface="Calibri" panose="020F0502020204030204" pitchFamily="34" charset="0"/>
                </a:rPr>
                <a:t>3</a:t>
              </a:r>
            </a:p>
          </p:txBody>
        </p:sp>
        <p:sp>
          <p:nvSpPr>
            <p:cNvPr id="22" name="TextBox 21"/>
            <p:cNvSpPr txBox="1"/>
            <p:nvPr/>
          </p:nvSpPr>
          <p:spPr>
            <a:xfrm>
              <a:off x="7848600" y="4019074"/>
              <a:ext cx="500586" cy="338554"/>
            </a:xfrm>
            <a:prstGeom prst="rect">
              <a:avLst/>
            </a:prstGeom>
            <a:noFill/>
          </p:spPr>
          <p:txBody>
            <a:bodyPr wrap="none" rtlCol="0">
              <a:spAutoFit/>
            </a:bodyPr>
            <a:lstStyle/>
            <a:p>
              <a:r>
                <a:rPr lang="en-US" sz="1600" b="1" dirty="0">
                  <a:solidFill>
                    <a:schemeClr val="tx1">
                      <a:lumMod val="50000"/>
                      <a:lumOff val="50000"/>
                    </a:schemeClr>
                  </a:solidFill>
                  <a:latin typeface="Calibri" panose="020F0502020204030204" pitchFamily="34" charset="0"/>
                  <a:cs typeface="Calibri" panose="020F0502020204030204" pitchFamily="34" charset="0"/>
                </a:rPr>
                <a:t>CO</a:t>
              </a:r>
              <a:r>
                <a:rPr lang="en-US" sz="1600" b="1" baseline="-25000" dirty="0">
                  <a:solidFill>
                    <a:schemeClr val="tx1">
                      <a:lumMod val="50000"/>
                      <a:lumOff val="50000"/>
                    </a:schemeClr>
                  </a:solidFill>
                  <a:latin typeface="Calibri" panose="020F0502020204030204" pitchFamily="34" charset="0"/>
                  <a:cs typeface="Calibri" panose="020F0502020204030204" pitchFamily="34" charset="0"/>
                </a:rPr>
                <a:t>2</a:t>
              </a:r>
            </a:p>
          </p:txBody>
        </p:sp>
        <p:sp>
          <p:nvSpPr>
            <p:cNvPr id="4" name="TextBox 3"/>
            <p:cNvSpPr txBox="1"/>
            <p:nvPr/>
          </p:nvSpPr>
          <p:spPr>
            <a:xfrm rot="16200000">
              <a:off x="-140067" y="4063579"/>
              <a:ext cx="1313180" cy="338554"/>
            </a:xfrm>
            <a:prstGeom prst="rect">
              <a:avLst/>
            </a:prstGeom>
            <a:noFill/>
          </p:spPr>
          <p:txBody>
            <a:bodyPr wrap="none" rtlCol="0">
              <a:spAutoFit/>
            </a:bodyPr>
            <a:lstStyle/>
            <a:p>
              <a:r>
                <a:rPr lang="en-US" sz="1600" b="1" dirty="0">
                  <a:latin typeface="Calibri" panose="020F0502020204030204" pitchFamily="34" charset="0"/>
                  <a:cs typeface="Calibri" panose="020F0502020204030204" pitchFamily="34" charset="0"/>
                </a:rPr>
                <a:t>Altitude (km)</a:t>
              </a:r>
            </a:p>
          </p:txBody>
        </p:sp>
      </p:grpSp>
      <p:sp>
        <p:nvSpPr>
          <p:cNvPr id="11" name="Date Placeholder 10">
            <a:extLst>
              <a:ext uri="{FF2B5EF4-FFF2-40B4-BE49-F238E27FC236}">
                <a16:creationId xmlns:a16="http://schemas.microsoft.com/office/drawing/2014/main" id="{4ABE3E41-3D4D-89AB-775D-3885B30B4192}"/>
              </a:ext>
            </a:extLst>
          </p:cNvPr>
          <p:cNvSpPr>
            <a:spLocks noGrp="1"/>
          </p:cNvSpPr>
          <p:nvPr>
            <p:ph type="dt" sz="half" idx="10"/>
          </p:nvPr>
        </p:nvSpPr>
        <p:spPr/>
        <p:txBody>
          <a:bodyPr/>
          <a:lstStyle/>
          <a:p>
            <a:r>
              <a:rPr lang="en-US"/>
              <a:t>LSU rev20250113</a:t>
            </a:r>
          </a:p>
        </p:txBody>
      </p:sp>
      <p:sp>
        <p:nvSpPr>
          <p:cNvPr id="12" name="Footer Placeholder 11">
            <a:extLst>
              <a:ext uri="{FF2B5EF4-FFF2-40B4-BE49-F238E27FC236}">
                <a16:creationId xmlns:a16="http://schemas.microsoft.com/office/drawing/2014/main" id="{687FDA63-A2AF-B6A6-463A-AACE66A90E12}"/>
              </a:ext>
            </a:extLst>
          </p:cNvPr>
          <p:cNvSpPr>
            <a:spLocks noGrp="1"/>
          </p:cNvSpPr>
          <p:nvPr>
            <p:ph type="ftr" sz="quarter" idx="11"/>
          </p:nvPr>
        </p:nvSpPr>
        <p:spPr/>
        <p:txBody>
          <a:bodyPr/>
          <a:lstStyle/>
          <a:p>
            <a:r>
              <a:rPr lang="en-US"/>
              <a:t>L06.02</a:t>
            </a:r>
          </a:p>
        </p:txBody>
      </p:sp>
      <p:sp>
        <p:nvSpPr>
          <p:cNvPr id="13" name="Slide Number Placeholder 12">
            <a:extLst>
              <a:ext uri="{FF2B5EF4-FFF2-40B4-BE49-F238E27FC236}">
                <a16:creationId xmlns:a16="http://schemas.microsoft.com/office/drawing/2014/main" id="{C6FDB148-FA37-49AD-8FFE-6FFE2A4F7955}"/>
              </a:ext>
            </a:extLst>
          </p:cNvPr>
          <p:cNvSpPr>
            <a:spLocks noGrp="1"/>
          </p:cNvSpPr>
          <p:nvPr>
            <p:ph type="sldNum" sz="quarter" idx="12"/>
          </p:nvPr>
        </p:nvSpPr>
        <p:spPr/>
        <p:txBody>
          <a:bodyPr/>
          <a:lstStyle/>
          <a:p>
            <a:fld id="{051A5AE0-1AD9-412A-BC4E-80B6F8A423A1}"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normAutofit/>
          </a:bodyPr>
          <a:lstStyle/>
          <a:p>
            <a:r>
              <a:rPr lang="en-US" altLang="en-US"/>
              <a:t>Air Flow Sensing</a:t>
            </a:r>
          </a:p>
        </p:txBody>
      </p:sp>
      <p:sp>
        <p:nvSpPr>
          <p:cNvPr id="13318" name="Rectangle 3"/>
          <p:cNvSpPr>
            <a:spLocks noGrp="1" noChangeArrowheads="1"/>
          </p:cNvSpPr>
          <p:nvPr>
            <p:ph idx="1"/>
          </p:nvPr>
        </p:nvSpPr>
        <p:spPr/>
        <p:txBody>
          <a:bodyPr>
            <a:normAutofit fontScale="92500" lnSpcReduction="20000"/>
          </a:bodyPr>
          <a:lstStyle/>
          <a:p>
            <a:r>
              <a:rPr lang="en-US" altLang="en-US" dirty="0"/>
              <a:t>Payload would measure the air flow or ‘wind speed’ as a function of altitude</a:t>
            </a:r>
          </a:p>
          <a:p>
            <a:r>
              <a:rPr lang="en-US" altLang="en-US" dirty="0"/>
              <a:t>Investigate various techniques used to build hot-wire anemometers</a:t>
            </a:r>
          </a:p>
          <a:p>
            <a:r>
              <a:rPr lang="en-US" altLang="en-US" dirty="0"/>
              <a:t>Investigate methods to calibrate a hot-wire anemometer sensitive enough to measure small ‘wind speeds’</a:t>
            </a:r>
          </a:p>
          <a:p>
            <a:r>
              <a:rPr lang="en-US" altLang="en-US" dirty="0"/>
              <a:t>Payload can use the upward movement of the payload to generate the wind across the anemometer but will there even be any horizontal flow or will the balloon match the airflow</a:t>
            </a:r>
          </a:p>
          <a:p>
            <a:r>
              <a:rPr lang="en-US" altLang="en-US" b="1" dirty="0"/>
              <a:t>Challenge: How do you calibrate wind speed measurement with changing the air pressure?</a:t>
            </a:r>
          </a:p>
        </p:txBody>
      </p:sp>
      <p:sp>
        <p:nvSpPr>
          <p:cNvPr id="13319" name="Rectangle 4">
            <a:hlinkClick r:id="rId2"/>
          </p:cNvPr>
          <p:cNvSpPr>
            <a:spLocks noChangeArrowheads="1"/>
          </p:cNvSpPr>
          <p:nvPr/>
        </p:nvSpPr>
        <p:spPr bwMode="auto">
          <a:xfrm>
            <a:off x="2595563" y="1338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pPr>
            <a:endParaRPr lang="en-US" altLang="en-US" sz="2400"/>
          </a:p>
        </p:txBody>
      </p:sp>
      <p:sp>
        <p:nvSpPr>
          <p:cNvPr id="13320" name="Rectangle 5">
            <a:hlinkClick r:id="rId3"/>
          </p:cNvPr>
          <p:cNvSpPr>
            <a:spLocks noChangeArrowheads="1"/>
          </p:cNvSpPr>
          <p:nvPr/>
        </p:nvSpPr>
        <p:spPr bwMode="auto">
          <a:xfrm>
            <a:off x="3276600" y="216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pPr>
            <a:endParaRPr lang="en-US" altLang="en-US" sz="2400"/>
          </a:p>
        </p:txBody>
      </p:sp>
      <p:sp>
        <p:nvSpPr>
          <p:cNvPr id="8" name="Date Placeholder 7">
            <a:extLst>
              <a:ext uri="{FF2B5EF4-FFF2-40B4-BE49-F238E27FC236}">
                <a16:creationId xmlns:a16="http://schemas.microsoft.com/office/drawing/2014/main" id="{81769434-2DBC-EE40-8595-BC93964FE617}"/>
              </a:ext>
            </a:extLst>
          </p:cNvPr>
          <p:cNvSpPr>
            <a:spLocks noGrp="1"/>
          </p:cNvSpPr>
          <p:nvPr>
            <p:ph type="dt" sz="half" idx="10"/>
          </p:nvPr>
        </p:nvSpPr>
        <p:spPr/>
        <p:txBody>
          <a:bodyPr/>
          <a:lstStyle/>
          <a:p>
            <a:r>
              <a:rPr lang="en-US"/>
              <a:t>LSU rev20250113</a:t>
            </a:r>
          </a:p>
        </p:txBody>
      </p:sp>
      <p:sp>
        <p:nvSpPr>
          <p:cNvPr id="9" name="Footer Placeholder 8">
            <a:extLst>
              <a:ext uri="{FF2B5EF4-FFF2-40B4-BE49-F238E27FC236}">
                <a16:creationId xmlns:a16="http://schemas.microsoft.com/office/drawing/2014/main" id="{07F67808-7F62-654C-A1C7-7DEE5BA93515}"/>
              </a:ext>
            </a:extLst>
          </p:cNvPr>
          <p:cNvSpPr>
            <a:spLocks noGrp="1"/>
          </p:cNvSpPr>
          <p:nvPr>
            <p:ph type="ftr" sz="quarter" idx="11"/>
          </p:nvPr>
        </p:nvSpPr>
        <p:spPr/>
        <p:txBody>
          <a:bodyPr/>
          <a:lstStyle/>
          <a:p>
            <a:r>
              <a:rPr lang="en-US"/>
              <a:t>L06.02</a:t>
            </a:r>
          </a:p>
        </p:txBody>
      </p:sp>
      <p:sp>
        <p:nvSpPr>
          <p:cNvPr id="10" name="Slide Number Placeholder 9">
            <a:extLst>
              <a:ext uri="{FF2B5EF4-FFF2-40B4-BE49-F238E27FC236}">
                <a16:creationId xmlns:a16="http://schemas.microsoft.com/office/drawing/2014/main" id="{F3A092F2-E02E-8B97-8E5E-B0184206C2CC}"/>
              </a:ext>
            </a:extLst>
          </p:cNvPr>
          <p:cNvSpPr>
            <a:spLocks noGrp="1"/>
          </p:cNvSpPr>
          <p:nvPr>
            <p:ph type="sldNum" sz="quarter" idx="12"/>
          </p:nvPr>
        </p:nvSpPr>
        <p:spPr/>
        <p:txBody>
          <a:bodyPr/>
          <a:lstStyle/>
          <a:p>
            <a:fld id="{051A5AE0-1AD9-412A-BC4E-80B6F8A423A1}"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3259</TotalTime>
  <Words>965</Words>
  <Application>Microsoft Office PowerPoint</Application>
  <PresentationFormat>On-screen Show (4:3)</PresentationFormat>
  <Paragraphs>138</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Symbol</vt:lpstr>
      <vt:lpstr>Office Theme</vt:lpstr>
      <vt:lpstr>Sample Payload Mission Targets</vt:lpstr>
      <vt:lpstr>Need to begin thinking now!</vt:lpstr>
      <vt:lpstr>Considerations for Mission Topic</vt:lpstr>
      <vt:lpstr>Payload Payload Requirements and Bases</vt:lpstr>
      <vt:lpstr>Some possibilities</vt:lpstr>
      <vt:lpstr>Radiation Intensity vs Altitude</vt:lpstr>
      <vt:lpstr>Measurement of Solar Spectrum in versus Altitude</vt:lpstr>
      <vt:lpstr>Measure Atmospheric Components (Gases, Aerosols, </vt:lpstr>
      <vt:lpstr>Air Flow Sensing</vt:lpstr>
      <vt:lpstr>Accurate Atmosphere Temperature and Pressure</vt:lpstr>
      <vt:lpstr>Minute of Arc Inertial System</vt:lpstr>
      <vt:lpstr>Additional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Student Ballooning Course</dc:title>
  <dc:creator>Aaron P Ryan</dc:creator>
  <cp:lastModifiedBy>Aaron P Ryan</cp:lastModifiedBy>
  <cp:revision>44</cp:revision>
  <dcterms:created xsi:type="dcterms:W3CDTF">2021-08-10T15:07:14Z</dcterms:created>
  <dcterms:modified xsi:type="dcterms:W3CDTF">2026-01-12T19:50:08Z</dcterms:modified>
</cp:coreProperties>
</file>