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6" r:id="rId2"/>
    <p:sldId id="281" r:id="rId3"/>
    <p:sldId id="282" r:id="rId4"/>
    <p:sldId id="284" r:id="rId5"/>
    <p:sldId id="292" r:id="rId6"/>
    <p:sldId id="294" r:id="rId7"/>
    <p:sldId id="285" r:id="rId8"/>
    <p:sldId id="295" r:id="rId9"/>
    <p:sldId id="297" r:id="rId10"/>
    <p:sldId id="299" r:id="rId11"/>
    <p:sldId id="298" r:id="rId12"/>
    <p:sldId id="300" r:id="rId13"/>
    <p:sldId id="286" r:id="rId14"/>
    <p:sldId id="283" r:id="rId15"/>
    <p:sldId id="277" r:id="rId16"/>
    <p:sldId id="302" r:id="rId17"/>
    <p:sldId id="290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32BC1-0B40-494A-91AE-658D94202BA1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949830-0E20-4DC3-87F7-97DA37A61EC0}">
      <dgm:prSet/>
      <dgm:spPr/>
      <dgm:t>
        <a:bodyPr/>
        <a:lstStyle/>
        <a:p>
          <a:r>
            <a:rPr lang="en-US" dirty="0"/>
            <a:t>Initialize GPS using begin()</a:t>
          </a:r>
        </a:p>
      </dgm:t>
    </dgm:pt>
    <dgm:pt modelId="{4A16C134-0120-4FF1-B5E4-D6F5E3590A64}" type="parTrans" cxnId="{46F60890-ED24-47CC-8451-42959EA62967}">
      <dgm:prSet/>
      <dgm:spPr/>
      <dgm:t>
        <a:bodyPr/>
        <a:lstStyle/>
        <a:p>
          <a:endParaRPr lang="en-US"/>
        </a:p>
      </dgm:t>
    </dgm:pt>
    <dgm:pt modelId="{A5FA7386-C67C-49B9-B783-091AEC0364A0}" type="sibTrans" cxnId="{46F60890-ED24-47CC-8451-42959EA62967}">
      <dgm:prSet/>
      <dgm:spPr/>
      <dgm:t>
        <a:bodyPr/>
        <a:lstStyle/>
        <a:p>
          <a:endParaRPr lang="en-US"/>
        </a:p>
      </dgm:t>
    </dgm:pt>
    <dgm:pt modelId="{A1B06C0A-B556-40DD-9FC3-7CF310900E59}">
      <dgm:prSet/>
      <dgm:spPr/>
      <dgm:t>
        <a:bodyPr/>
        <a:lstStyle/>
        <a:p>
          <a:r>
            <a:rPr lang="en-US" dirty="0"/>
            <a:t>When a complete NMEA has been received  </a:t>
          </a:r>
          <a:r>
            <a:rPr lang="en-US" dirty="0" err="1"/>
            <a:t>newNMEAreceived</a:t>
          </a:r>
          <a:r>
            <a:rPr lang="en-US" dirty="0"/>
            <a:t>() will become </a:t>
          </a:r>
          <a:r>
            <a:rPr lang="en-US" b="1" dirty="0"/>
            <a:t>True</a:t>
          </a:r>
        </a:p>
      </dgm:t>
    </dgm:pt>
    <dgm:pt modelId="{5229A3A1-D5C9-445D-8C90-39C7463AAE4A}" type="parTrans" cxnId="{6CE3E16D-B5CE-4BB7-A702-4468ACA1808C}">
      <dgm:prSet/>
      <dgm:spPr/>
      <dgm:t>
        <a:bodyPr/>
        <a:lstStyle/>
        <a:p>
          <a:endParaRPr lang="en-US"/>
        </a:p>
      </dgm:t>
    </dgm:pt>
    <dgm:pt modelId="{C77748B9-AF0F-4DA8-A153-12C72A349203}" type="sibTrans" cxnId="{6CE3E16D-B5CE-4BB7-A702-4468ACA1808C}">
      <dgm:prSet/>
      <dgm:spPr/>
      <dgm:t>
        <a:bodyPr/>
        <a:lstStyle/>
        <a:p>
          <a:endParaRPr lang="en-US"/>
        </a:p>
      </dgm:t>
    </dgm:pt>
    <dgm:pt modelId="{6AC0B246-F887-4C0C-A5F4-CA9010F0B8C7}">
      <dgm:prSet/>
      <dgm:spPr/>
      <dgm:t>
        <a:bodyPr/>
        <a:lstStyle/>
        <a:p>
          <a:r>
            <a:rPr lang="en-US" dirty="0"/>
            <a:t>Get the most that NMEA using </a:t>
          </a:r>
          <a:r>
            <a:rPr lang="en-US" dirty="0" err="1"/>
            <a:t>lastNMEA</a:t>
          </a:r>
          <a:r>
            <a:rPr lang="en-US" dirty="0"/>
            <a:t>()</a:t>
          </a:r>
        </a:p>
      </dgm:t>
    </dgm:pt>
    <dgm:pt modelId="{6F1C2E3D-8257-4A52-9ABE-36ABC1014187}" type="parTrans" cxnId="{935BB4DF-9148-4384-878C-EED10F4A3127}">
      <dgm:prSet/>
      <dgm:spPr/>
      <dgm:t>
        <a:bodyPr/>
        <a:lstStyle/>
        <a:p>
          <a:endParaRPr lang="en-US"/>
        </a:p>
      </dgm:t>
    </dgm:pt>
    <dgm:pt modelId="{A48CD620-33C5-4641-8CCA-0C7332B39217}" type="sibTrans" cxnId="{935BB4DF-9148-4384-878C-EED10F4A3127}">
      <dgm:prSet/>
      <dgm:spPr/>
      <dgm:t>
        <a:bodyPr/>
        <a:lstStyle/>
        <a:p>
          <a:endParaRPr lang="en-US"/>
        </a:p>
      </dgm:t>
    </dgm:pt>
    <dgm:pt modelId="{E8399393-7CFE-4D3D-82DE-3BC47883DB43}">
      <dgm:prSet/>
      <dgm:spPr/>
      <dgm:t>
        <a:bodyPr/>
        <a:lstStyle/>
        <a:p>
          <a:r>
            <a:rPr lang="en-US" dirty="0"/>
            <a:t>Call give that NMEA to the parse() function to update GPS Data</a:t>
          </a:r>
        </a:p>
      </dgm:t>
    </dgm:pt>
    <dgm:pt modelId="{D6798363-EB4E-484C-886F-DD9BE73DA2B0}" type="parTrans" cxnId="{4F2B1C08-82D2-427F-977B-92B557F86857}">
      <dgm:prSet/>
      <dgm:spPr/>
      <dgm:t>
        <a:bodyPr/>
        <a:lstStyle/>
        <a:p>
          <a:endParaRPr lang="en-US"/>
        </a:p>
      </dgm:t>
    </dgm:pt>
    <dgm:pt modelId="{40BB7B37-BE47-46B1-AD9D-D0A1BC451EE9}" type="sibTrans" cxnId="{4F2B1C08-82D2-427F-977B-92B557F86857}">
      <dgm:prSet/>
      <dgm:spPr/>
      <dgm:t>
        <a:bodyPr/>
        <a:lstStyle/>
        <a:p>
          <a:endParaRPr lang="en-US"/>
        </a:p>
      </dgm:t>
    </dgm:pt>
    <dgm:pt modelId="{A12A21E2-11DF-4334-A0BD-AC7FDA1F3813}">
      <dgm:prSet/>
      <dgm:spPr/>
      <dgm:t>
        <a:bodyPr/>
        <a:lstStyle/>
        <a:p>
          <a:r>
            <a:rPr lang="en-US"/>
            <a:t>Call read() on the GPS repeatedly</a:t>
          </a:r>
          <a:endParaRPr lang="en-US" dirty="0"/>
        </a:p>
      </dgm:t>
    </dgm:pt>
    <dgm:pt modelId="{712978BD-4AD8-4F26-9B8E-105EB4ABCC3E}" type="parTrans" cxnId="{ED27D4EC-EB2A-428C-B8C8-3F7D55B7A200}">
      <dgm:prSet/>
      <dgm:spPr/>
    </dgm:pt>
    <dgm:pt modelId="{B8189D49-DC3D-4B69-B851-69FA76FCD67D}" type="sibTrans" cxnId="{ED27D4EC-EB2A-428C-B8C8-3F7D55B7A200}">
      <dgm:prSet/>
      <dgm:spPr/>
      <dgm:t>
        <a:bodyPr/>
        <a:lstStyle/>
        <a:p>
          <a:endParaRPr lang="en-US"/>
        </a:p>
      </dgm:t>
    </dgm:pt>
    <dgm:pt modelId="{34178788-EA38-4097-91EF-0B7749F47438}">
      <dgm:prSet/>
      <dgm:spPr/>
      <dgm:t>
        <a:bodyPr/>
        <a:lstStyle/>
        <a:p>
          <a:r>
            <a:rPr lang="en-US" dirty="0"/>
            <a:t>Configure the GPS using </a:t>
          </a:r>
          <a:r>
            <a:rPr lang="en-US" dirty="0" err="1"/>
            <a:t>sendCommand</a:t>
          </a:r>
          <a:r>
            <a:rPr lang="en-US" dirty="0"/>
            <a:t>()</a:t>
          </a:r>
        </a:p>
      </dgm:t>
    </dgm:pt>
    <dgm:pt modelId="{C0709C20-2D30-4AED-82D4-1A0D1FEFD1BB}" type="parTrans" cxnId="{23FD1E17-DC49-407F-BA0D-A90BD06BDB63}">
      <dgm:prSet/>
      <dgm:spPr/>
    </dgm:pt>
    <dgm:pt modelId="{B56913EB-1002-4BF6-8164-0073137D9D00}" type="sibTrans" cxnId="{23FD1E17-DC49-407F-BA0D-A90BD06BDB63}">
      <dgm:prSet/>
      <dgm:spPr/>
      <dgm:t>
        <a:bodyPr/>
        <a:lstStyle/>
        <a:p>
          <a:endParaRPr lang="en-US"/>
        </a:p>
      </dgm:t>
    </dgm:pt>
    <dgm:pt modelId="{4A1CBE29-7842-42E3-86EC-B30C8CB29BB0}" type="pres">
      <dgm:prSet presAssocID="{F1C32BC1-0B40-494A-91AE-658D94202BA1}" presName="Name0" presStyleCnt="0">
        <dgm:presLayoutVars>
          <dgm:dir/>
          <dgm:resizeHandles val="exact"/>
        </dgm:presLayoutVars>
      </dgm:prSet>
      <dgm:spPr/>
    </dgm:pt>
    <dgm:pt modelId="{03604F96-570A-4E1D-B834-EF7778F7828F}" type="pres">
      <dgm:prSet presAssocID="{D0949830-0E20-4DC3-87F7-97DA37A61EC0}" presName="node" presStyleLbl="node1" presStyleIdx="0" presStyleCnt="6">
        <dgm:presLayoutVars>
          <dgm:bulletEnabled val="1"/>
        </dgm:presLayoutVars>
      </dgm:prSet>
      <dgm:spPr/>
    </dgm:pt>
    <dgm:pt modelId="{DD9D6D7D-9E08-48C7-A005-72FB53C2A058}" type="pres">
      <dgm:prSet presAssocID="{A5FA7386-C67C-49B9-B783-091AEC0364A0}" presName="sibTrans" presStyleLbl="sibTrans1D1" presStyleIdx="0" presStyleCnt="5"/>
      <dgm:spPr/>
    </dgm:pt>
    <dgm:pt modelId="{61B91E64-FFBA-4DA0-9EF2-2B4F1E89EDD8}" type="pres">
      <dgm:prSet presAssocID="{A5FA7386-C67C-49B9-B783-091AEC0364A0}" presName="connectorText" presStyleLbl="sibTrans1D1" presStyleIdx="0" presStyleCnt="5"/>
      <dgm:spPr/>
    </dgm:pt>
    <dgm:pt modelId="{0D7C89C8-DBC7-4CDF-905E-78D75CB946FE}" type="pres">
      <dgm:prSet presAssocID="{34178788-EA38-4097-91EF-0B7749F47438}" presName="node" presStyleLbl="node1" presStyleIdx="1" presStyleCnt="6">
        <dgm:presLayoutVars>
          <dgm:bulletEnabled val="1"/>
        </dgm:presLayoutVars>
      </dgm:prSet>
      <dgm:spPr/>
    </dgm:pt>
    <dgm:pt modelId="{F47D8500-00D9-4E61-97E5-7B45A27624C4}" type="pres">
      <dgm:prSet presAssocID="{B56913EB-1002-4BF6-8164-0073137D9D00}" presName="sibTrans" presStyleLbl="sibTrans1D1" presStyleIdx="1" presStyleCnt="5"/>
      <dgm:spPr/>
    </dgm:pt>
    <dgm:pt modelId="{3A434ECB-AE77-4FF1-8B05-2500AB7920DE}" type="pres">
      <dgm:prSet presAssocID="{B56913EB-1002-4BF6-8164-0073137D9D00}" presName="connectorText" presStyleLbl="sibTrans1D1" presStyleIdx="1" presStyleCnt="5"/>
      <dgm:spPr/>
    </dgm:pt>
    <dgm:pt modelId="{A320F450-D11B-46B7-95EB-630361E7D35C}" type="pres">
      <dgm:prSet presAssocID="{A12A21E2-11DF-4334-A0BD-AC7FDA1F3813}" presName="node" presStyleLbl="node1" presStyleIdx="2" presStyleCnt="6">
        <dgm:presLayoutVars>
          <dgm:bulletEnabled val="1"/>
        </dgm:presLayoutVars>
      </dgm:prSet>
      <dgm:spPr/>
    </dgm:pt>
    <dgm:pt modelId="{8F26A79B-E67F-4070-9FEB-B74C13B9A09F}" type="pres">
      <dgm:prSet presAssocID="{B8189D49-DC3D-4B69-B851-69FA76FCD67D}" presName="sibTrans" presStyleLbl="sibTrans1D1" presStyleIdx="2" presStyleCnt="5"/>
      <dgm:spPr/>
    </dgm:pt>
    <dgm:pt modelId="{4FA67A74-225D-4ED4-94D7-6514601F71D0}" type="pres">
      <dgm:prSet presAssocID="{B8189D49-DC3D-4B69-B851-69FA76FCD67D}" presName="connectorText" presStyleLbl="sibTrans1D1" presStyleIdx="2" presStyleCnt="5"/>
      <dgm:spPr/>
    </dgm:pt>
    <dgm:pt modelId="{87957F85-5E5B-4E65-8AEE-C1D2C0CC9E64}" type="pres">
      <dgm:prSet presAssocID="{A1B06C0A-B556-40DD-9FC3-7CF310900E59}" presName="node" presStyleLbl="node1" presStyleIdx="3" presStyleCnt="6">
        <dgm:presLayoutVars>
          <dgm:bulletEnabled val="1"/>
        </dgm:presLayoutVars>
      </dgm:prSet>
      <dgm:spPr/>
    </dgm:pt>
    <dgm:pt modelId="{D211B85C-09CD-4022-AE1C-941893E99524}" type="pres">
      <dgm:prSet presAssocID="{C77748B9-AF0F-4DA8-A153-12C72A349203}" presName="sibTrans" presStyleLbl="sibTrans1D1" presStyleIdx="3" presStyleCnt="5"/>
      <dgm:spPr/>
    </dgm:pt>
    <dgm:pt modelId="{80A884CE-660C-4066-B467-7BDA86634E11}" type="pres">
      <dgm:prSet presAssocID="{C77748B9-AF0F-4DA8-A153-12C72A349203}" presName="connectorText" presStyleLbl="sibTrans1D1" presStyleIdx="3" presStyleCnt="5"/>
      <dgm:spPr/>
    </dgm:pt>
    <dgm:pt modelId="{11E96C44-46CA-4768-8EE3-8ED258DE6385}" type="pres">
      <dgm:prSet presAssocID="{6AC0B246-F887-4C0C-A5F4-CA9010F0B8C7}" presName="node" presStyleLbl="node1" presStyleIdx="4" presStyleCnt="6">
        <dgm:presLayoutVars>
          <dgm:bulletEnabled val="1"/>
        </dgm:presLayoutVars>
      </dgm:prSet>
      <dgm:spPr/>
    </dgm:pt>
    <dgm:pt modelId="{E88EB3B1-CEAE-4F79-B585-3B90A866AE01}" type="pres">
      <dgm:prSet presAssocID="{A48CD620-33C5-4641-8CCA-0C7332B39217}" presName="sibTrans" presStyleLbl="sibTrans1D1" presStyleIdx="4" presStyleCnt="5"/>
      <dgm:spPr/>
    </dgm:pt>
    <dgm:pt modelId="{3CAFEF1F-1B88-4935-8622-47DFC2192E4A}" type="pres">
      <dgm:prSet presAssocID="{A48CD620-33C5-4641-8CCA-0C7332B39217}" presName="connectorText" presStyleLbl="sibTrans1D1" presStyleIdx="4" presStyleCnt="5"/>
      <dgm:spPr/>
    </dgm:pt>
    <dgm:pt modelId="{F9A06A08-A9DE-4007-AF92-8870D6F9F1D1}" type="pres">
      <dgm:prSet presAssocID="{E8399393-7CFE-4D3D-82DE-3BC47883DB43}" presName="node" presStyleLbl="node1" presStyleIdx="5" presStyleCnt="6">
        <dgm:presLayoutVars>
          <dgm:bulletEnabled val="1"/>
        </dgm:presLayoutVars>
      </dgm:prSet>
      <dgm:spPr/>
    </dgm:pt>
  </dgm:ptLst>
  <dgm:cxnLst>
    <dgm:cxn modelId="{A3D71601-C6FC-4ABE-B208-5942C2A01E9B}" type="presOf" srcId="{B56913EB-1002-4BF6-8164-0073137D9D00}" destId="{F47D8500-00D9-4E61-97E5-7B45A27624C4}" srcOrd="0" destOrd="0" presId="urn:microsoft.com/office/officeart/2016/7/layout/RepeatingBendingProcessNew"/>
    <dgm:cxn modelId="{7E335D03-3732-4704-889D-1140731D9BF9}" type="presOf" srcId="{A5FA7386-C67C-49B9-B783-091AEC0364A0}" destId="{61B91E64-FFBA-4DA0-9EF2-2B4F1E89EDD8}" srcOrd="1" destOrd="0" presId="urn:microsoft.com/office/officeart/2016/7/layout/RepeatingBendingProcessNew"/>
    <dgm:cxn modelId="{4F2B1C08-82D2-427F-977B-92B557F86857}" srcId="{F1C32BC1-0B40-494A-91AE-658D94202BA1}" destId="{E8399393-7CFE-4D3D-82DE-3BC47883DB43}" srcOrd="5" destOrd="0" parTransId="{D6798363-EB4E-484C-886F-DD9BE73DA2B0}" sibTransId="{40BB7B37-BE47-46B1-AD9D-D0A1BC451EE9}"/>
    <dgm:cxn modelId="{2E70CD13-410A-456D-816B-0BBA7610B343}" type="presOf" srcId="{D0949830-0E20-4DC3-87F7-97DA37A61EC0}" destId="{03604F96-570A-4E1D-B834-EF7778F7828F}" srcOrd="0" destOrd="0" presId="urn:microsoft.com/office/officeart/2016/7/layout/RepeatingBendingProcessNew"/>
    <dgm:cxn modelId="{23FD1E17-DC49-407F-BA0D-A90BD06BDB63}" srcId="{F1C32BC1-0B40-494A-91AE-658D94202BA1}" destId="{34178788-EA38-4097-91EF-0B7749F47438}" srcOrd="1" destOrd="0" parTransId="{C0709C20-2D30-4AED-82D4-1A0D1FEFD1BB}" sibTransId="{B56913EB-1002-4BF6-8164-0073137D9D00}"/>
    <dgm:cxn modelId="{3AD0C02A-515B-45D8-B0AC-1C75CA2EFDC7}" type="presOf" srcId="{34178788-EA38-4097-91EF-0B7749F47438}" destId="{0D7C89C8-DBC7-4CDF-905E-78D75CB946FE}" srcOrd="0" destOrd="0" presId="urn:microsoft.com/office/officeart/2016/7/layout/RepeatingBendingProcessNew"/>
    <dgm:cxn modelId="{0B1D0A31-449F-4175-ACC6-ECBAB09FEC09}" type="presOf" srcId="{A5FA7386-C67C-49B9-B783-091AEC0364A0}" destId="{DD9D6D7D-9E08-48C7-A005-72FB53C2A058}" srcOrd="0" destOrd="0" presId="urn:microsoft.com/office/officeart/2016/7/layout/RepeatingBendingProcessNew"/>
    <dgm:cxn modelId="{6303185D-067B-4B6E-A522-93C7CFD602F5}" type="presOf" srcId="{6AC0B246-F887-4C0C-A5F4-CA9010F0B8C7}" destId="{11E96C44-46CA-4768-8EE3-8ED258DE6385}" srcOrd="0" destOrd="0" presId="urn:microsoft.com/office/officeart/2016/7/layout/RepeatingBendingProcessNew"/>
    <dgm:cxn modelId="{FD5AE044-62E7-4603-98E1-9392185B02CA}" type="presOf" srcId="{B8189D49-DC3D-4B69-B851-69FA76FCD67D}" destId="{8F26A79B-E67F-4070-9FEB-B74C13B9A09F}" srcOrd="0" destOrd="0" presId="urn:microsoft.com/office/officeart/2016/7/layout/RepeatingBendingProcessNew"/>
    <dgm:cxn modelId="{6CE3E16D-B5CE-4BB7-A702-4468ACA1808C}" srcId="{F1C32BC1-0B40-494A-91AE-658D94202BA1}" destId="{A1B06C0A-B556-40DD-9FC3-7CF310900E59}" srcOrd="3" destOrd="0" parTransId="{5229A3A1-D5C9-445D-8C90-39C7463AAE4A}" sibTransId="{C77748B9-AF0F-4DA8-A153-12C72A349203}"/>
    <dgm:cxn modelId="{CAB20073-64A6-41CD-B76B-E923DA617833}" type="presOf" srcId="{A48CD620-33C5-4641-8CCA-0C7332B39217}" destId="{E88EB3B1-CEAE-4F79-B585-3B90A866AE01}" srcOrd="0" destOrd="0" presId="urn:microsoft.com/office/officeart/2016/7/layout/RepeatingBendingProcessNew"/>
    <dgm:cxn modelId="{79C64059-1D30-46A3-A8BE-D1049252C91E}" type="presOf" srcId="{C77748B9-AF0F-4DA8-A153-12C72A349203}" destId="{D211B85C-09CD-4022-AE1C-941893E99524}" srcOrd="0" destOrd="0" presId="urn:microsoft.com/office/officeart/2016/7/layout/RepeatingBendingProcessNew"/>
    <dgm:cxn modelId="{AC05AB79-BB9E-41F6-A8E6-57D1C379998D}" type="presOf" srcId="{A12A21E2-11DF-4334-A0BD-AC7FDA1F3813}" destId="{A320F450-D11B-46B7-95EB-630361E7D35C}" srcOrd="0" destOrd="0" presId="urn:microsoft.com/office/officeart/2016/7/layout/RepeatingBendingProcessNew"/>
    <dgm:cxn modelId="{46F60890-ED24-47CC-8451-42959EA62967}" srcId="{F1C32BC1-0B40-494A-91AE-658D94202BA1}" destId="{D0949830-0E20-4DC3-87F7-97DA37A61EC0}" srcOrd="0" destOrd="0" parTransId="{4A16C134-0120-4FF1-B5E4-D6F5E3590A64}" sibTransId="{A5FA7386-C67C-49B9-B783-091AEC0364A0}"/>
    <dgm:cxn modelId="{0CB6BB9F-F992-4CD7-A794-439732FDDD72}" type="presOf" srcId="{E8399393-7CFE-4D3D-82DE-3BC47883DB43}" destId="{F9A06A08-A9DE-4007-AF92-8870D6F9F1D1}" srcOrd="0" destOrd="0" presId="urn:microsoft.com/office/officeart/2016/7/layout/RepeatingBendingProcessNew"/>
    <dgm:cxn modelId="{DD87C4AA-C509-4FF3-A4D3-85C3A288DDFE}" type="presOf" srcId="{C77748B9-AF0F-4DA8-A153-12C72A349203}" destId="{80A884CE-660C-4066-B467-7BDA86634E11}" srcOrd="1" destOrd="0" presId="urn:microsoft.com/office/officeart/2016/7/layout/RepeatingBendingProcessNew"/>
    <dgm:cxn modelId="{1A98B0AF-2CE3-4844-AA57-ABBBE0A3757E}" type="presOf" srcId="{B56913EB-1002-4BF6-8164-0073137D9D00}" destId="{3A434ECB-AE77-4FF1-8B05-2500AB7920DE}" srcOrd="1" destOrd="0" presId="urn:microsoft.com/office/officeart/2016/7/layout/RepeatingBendingProcessNew"/>
    <dgm:cxn modelId="{CF316CBE-5E4B-44CA-8C5A-0ED3D851E18C}" type="presOf" srcId="{B8189D49-DC3D-4B69-B851-69FA76FCD67D}" destId="{4FA67A74-225D-4ED4-94D7-6514601F71D0}" srcOrd="1" destOrd="0" presId="urn:microsoft.com/office/officeart/2016/7/layout/RepeatingBendingProcessNew"/>
    <dgm:cxn modelId="{2BDFCFD3-1904-4991-A56A-55AF915DE7CD}" type="presOf" srcId="{F1C32BC1-0B40-494A-91AE-658D94202BA1}" destId="{4A1CBE29-7842-42E3-86EC-B30C8CB29BB0}" srcOrd="0" destOrd="0" presId="urn:microsoft.com/office/officeart/2016/7/layout/RepeatingBendingProcessNew"/>
    <dgm:cxn modelId="{935BB4DF-9148-4384-878C-EED10F4A3127}" srcId="{F1C32BC1-0B40-494A-91AE-658D94202BA1}" destId="{6AC0B246-F887-4C0C-A5F4-CA9010F0B8C7}" srcOrd="4" destOrd="0" parTransId="{6F1C2E3D-8257-4A52-9ABE-36ABC1014187}" sibTransId="{A48CD620-33C5-4641-8CCA-0C7332B39217}"/>
    <dgm:cxn modelId="{7E8BA5E8-4DAB-4CDF-BB4E-28C1C67FD8EC}" type="presOf" srcId="{A48CD620-33C5-4641-8CCA-0C7332B39217}" destId="{3CAFEF1F-1B88-4935-8622-47DFC2192E4A}" srcOrd="1" destOrd="0" presId="urn:microsoft.com/office/officeart/2016/7/layout/RepeatingBendingProcessNew"/>
    <dgm:cxn modelId="{ED27D4EC-EB2A-428C-B8C8-3F7D55B7A200}" srcId="{F1C32BC1-0B40-494A-91AE-658D94202BA1}" destId="{A12A21E2-11DF-4334-A0BD-AC7FDA1F3813}" srcOrd="2" destOrd="0" parTransId="{712978BD-4AD8-4F26-9B8E-105EB4ABCC3E}" sibTransId="{B8189D49-DC3D-4B69-B851-69FA76FCD67D}"/>
    <dgm:cxn modelId="{8E3037F3-6AA4-4304-9BE5-095E40A97E3A}" type="presOf" srcId="{A1B06C0A-B556-40DD-9FC3-7CF310900E59}" destId="{87957F85-5E5B-4E65-8AEE-C1D2C0CC9E64}" srcOrd="0" destOrd="0" presId="urn:microsoft.com/office/officeart/2016/7/layout/RepeatingBendingProcessNew"/>
    <dgm:cxn modelId="{1C105BEE-7AB2-4E75-A70C-84E3B16C1537}" type="presParOf" srcId="{4A1CBE29-7842-42E3-86EC-B30C8CB29BB0}" destId="{03604F96-570A-4E1D-B834-EF7778F7828F}" srcOrd="0" destOrd="0" presId="urn:microsoft.com/office/officeart/2016/7/layout/RepeatingBendingProcessNew"/>
    <dgm:cxn modelId="{1AE8BFD9-FA74-4989-9622-C68EBD5CECAF}" type="presParOf" srcId="{4A1CBE29-7842-42E3-86EC-B30C8CB29BB0}" destId="{DD9D6D7D-9E08-48C7-A005-72FB53C2A058}" srcOrd="1" destOrd="0" presId="urn:microsoft.com/office/officeart/2016/7/layout/RepeatingBendingProcessNew"/>
    <dgm:cxn modelId="{8D03655C-AD9D-4A92-871C-74A91EF8DC81}" type="presParOf" srcId="{DD9D6D7D-9E08-48C7-A005-72FB53C2A058}" destId="{61B91E64-FFBA-4DA0-9EF2-2B4F1E89EDD8}" srcOrd="0" destOrd="0" presId="urn:microsoft.com/office/officeart/2016/7/layout/RepeatingBendingProcessNew"/>
    <dgm:cxn modelId="{CA249D92-FF34-477B-B716-6077D01D3B6B}" type="presParOf" srcId="{4A1CBE29-7842-42E3-86EC-B30C8CB29BB0}" destId="{0D7C89C8-DBC7-4CDF-905E-78D75CB946FE}" srcOrd="2" destOrd="0" presId="urn:microsoft.com/office/officeart/2016/7/layout/RepeatingBendingProcessNew"/>
    <dgm:cxn modelId="{54ED511E-09BA-4D1C-9D79-A38CAD245769}" type="presParOf" srcId="{4A1CBE29-7842-42E3-86EC-B30C8CB29BB0}" destId="{F47D8500-00D9-4E61-97E5-7B45A27624C4}" srcOrd="3" destOrd="0" presId="urn:microsoft.com/office/officeart/2016/7/layout/RepeatingBendingProcessNew"/>
    <dgm:cxn modelId="{DA8B8ED0-B4B0-490D-AA63-6375B72077AC}" type="presParOf" srcId="{F47D8500-00D9-4E61-97E5-7B45A27624C4}" destId="{3A434ECB-AE77-4FF1-8B05-2500AB7920DE}" srcOrd="0" destOrd="0" presId="urn:microsoft.com/office/officeart/2016/7/layout/RepeatingBendingProcessNew"/>
    <dgm:cxn modelId="{FCA153BA-65AC-4A22-8EB0-895CCD96C716}" type="presParOf" srcId="{4A1CBE29-7842-42E3-86EC-B30C8CB29BB0}" destId="{A320F450-D11B-46B7-95EB-630361E7D35C}" srcOrd="4" destOrd="0" presId="urn:microsoft.com/office/officeart/2016/7/layout/RepeatingBendingProcessNew"/>
    <dgm:cxn modelId="{7744A29D-CF50-46BD-81AD-BB4A2C889499}" type="presParOf" srcId="{4A1CBE29-7842-42E3-86EC-B30C8CB29BB0}" destId="{8F26A79B-E67F-4070-9FEB-B74C13B9A09F}" srcOrd="5" destOrd="0" presId="urn:microsoft.com/office/officeart/2016/7/layout/RepeatingBendingProcessNew"/>
    <dgm:cxn modelId="{E828B4C7-6351-4BA4-B391-E072280B8A67}" type="presParOf" srcId="{8F26A79B-E67F-4070-9FEB-B74C13B9A09F}" destId="{4FA67A74-225D-4ED4-94D7-6514601F71D0}" srcOrd="0" destOrd="0" presId="urn:microsoft.com/office/officeart/2016/7/layout/RepeatingBendingProcessNew"/>
    <dgm:cxn modelId="{6DBF0CF8-81C7-44E4-BECE-A19498F5CD51}" type="presParOf" srcId="{4A1CBE29-7842-42E3-86EC-B30C8CB29BB0}" destId="{87957F85-5E5B-4E65-8AEE-C1D2C0CC9E64}" srcOrd="6" destOrd="0" presId="urn:microsoft.com/office/officeart/2016/7/layout/RepeatingBendingProcessNew"/>
    <dgm:cxn modelId="{E1657F7F-84CF-4B0B-A8D2-A0A364E25D16}" type="presParOf" srcId="{4A1CBE29-7842-42E3-86EC-B30C8CB29BB0}" destId="{D211B85C-09CD-4022-AE1C-941893E99524}" srcOrd="7" destOrd="0" presId="urn:microsoft.com/office/officeart/2016/7/layout/RepeatingBendingProcessNew"/>
    <dgm:cxn modelId="{A2564C30-13E7-4E1A-99DB-6605C53F1963}" type="presParOf" srcId="{D211B85C-09CD-4022-AE1C-941893E99524}" destId="{80A884CE-660C-4066-B467-7BDA86634E11}" srcOrd="0" destOrd="0" presId="urn:microsoft.com/office/officeart/2016/7/layout/RepeatingBendingProcessNew"/>
    <dgm:cxn modelId="{15E6B163-A235-48F9-AFC4-F208BA42F403}" type="presParOf" srcId="{4A1CBE29-7842-42E3-86EC-B30C8CB29BB0}" destId="{11E96C44-46CA-4768-8EE3-8ED258DE6385}" srcOrd="8" destOrd="0" presId="urn:microsoft.com/office/officeart/2016/7/layout/RepeatingBendingProcessNew"/>
    <dgm:cxn modelId="{EEE4144C-6E4D-45F0-87EC-7689EFEA6BF1}" type="presParOf" srcId="{4A1CBE29-7842-42E3-86EC-B30C8CB29BB0}" destId="{E88EB3B1-CEAE-4F79-B585-3B90A866AE01}" srcOrd="9" destOrd="0" presId="urn:microsoft.com/office/officeart/2016/7/layout/RepeatingBendingProcessNew"/>
    <dgm:cxn modelId="{F4461107-37A3-463A-B006-38E8E946397F}" type="presParOf" srcId="{E88EB3B1-CEAE-4F79-B585-3B90A866AE01}" destId="{3CAFEF1F-1B88-4935-8622-47DFC2192E4A}" srcOrd="0" destOrd="0" presId="urn:microsoft.com/office/officeart/2016/7/layout/RepeatingBendingProcessNew"/>
    <dgm:cxn modelId="{2AB038F6-88B8-478C-89A2-B37BFC6E06A8}" type="presParOf" srcId="{4A1CBE29-7842-42E3-86EC-B30C8CB29BB0}" destId="{F9A06A08-A9DE-4007-AF92-8870D6F9F1D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D6D7D-9E08-48C7-A005-72FB53C2A058}">
      <dsp:nvSpPr>
        <dsp:cNvPr id="0" name=""/>
        <dsp:cNvSpPr/>
      </dsp:nvSpPr>
      <dsp:spPr>
        <a:xfrm>
          <a:off x="2280144" y="1185451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3486" y="1228553"/>
        <a:ext cx="26172" cy="5234"/>
      </dsp:txXfrm>
    </dsp:sp>
    <dsp:sp modelId="{03604F96-570A-4E1D-B834-EF7778F7828F}">
      <dsp:nvSpPr>
        <dsp:cNvPr id="0" name=""/>
        <dsp:cNvSpPr/>
      </dsp:nvSpPr>
      <dsp:spPr>
        <a:xfrm>
          <a:off x="6045" y="548401"/>
          <a:ext cx="2275898" cy="1365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Initialize GPS using begin()</a:t>
          </a:r>
        </a:p>
      </dsp:txBody>
      <dsp:txXfrm>
        <a:off x="6045" y="548401"/>
        <a:ext cx="2275898" cy="1365538"/>
      </dsp:txXfrm>
    </dsp:sp>
    <dsp:sp modelId="{F47D8500-00D9-4E61-97E5-7B45A27624C4}">
      <dsp:nvSpPr>
        <dsp:cNvPr id="0" name=""/>
        <dsp:cNvSpPr/>
      </dsp:nvSpPr>
      <dsp:spPr>
        <a:xfrm>
          <a:off x="5079499" y="1185451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2841" y="1228553"/>
        <a:ext cx="26172" cy="5234"/>
      </dsp:txXfrm>
    </dsp:sp>
    <dsp:sp modelId="{0D7C89C8-DBC7-4CDF-905E-78D75CB946FE}">
      <dsp:nvSpPr>
        <dsp:cNvPr id="0" name=""/>
        <dsp:cNvSpPr/>
      </dsp:nvSpPr>
      <dsp:spPr>
        <a:xfrm>
          <a:off x="2805400" y="548401"/>
          <a:ext cx="2275898" cy="1365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Configure the GPS using </a:t>
          </a:r>
          <a:r>
            <a:rPr lang="en-US" sz="1600" kern="1200" dirty="0" err="1"/>
            <a:t>sendCommand</a:t>
          </a:r>
          <a:r>
            <a:rPr lang="en-US" sz="1600" kern="1200" dirty="0"/>
            <a:t>()</a:t>
          </a:r>
        </a:p>
      </dsp:txBody>
      <dsp:txXfrm>
        <a:off x="2805400" y="548401"/>
        <a:ext cx="2275898" cy="1365538"/>
      </dsp:txXfrm>
    </dsp:sp>
    <dsp:sp modelId="{8F26A79B-E67F-4070-9FEB-B74C13B9A09F}">
      <dsp:nvSpPr>
        <dsp:cNvPr id="0" name=""/>
        <dsp:cNvSpPr/>
      </dsp:nvSpPr>
      <dsp:spPr>
        <a:xfrm>
          <a:off x="1143995" y="1912140"/>
          <a:ext cx="5598709" cy="492856"/>
        </a:xfrm>
        <a:custGeom>
          <a:avLst/>
          <a:gdLst/>
          <a:ahLst/>
          <a:cxnLst/>
          <a:rect l="0" t="0" r="0" b="0"/>
          <a:pathLst>
            <a:path>
              <a:moveTo>
                <a:pt x="5598709" y="0"/>
              </a:moveTo>
              <a:lnTo>
                <a:pt x="5598709" y="263528"/>
              </a:lnTo>
              <a:lnTo>
                <a:pt x="0" y="263528"/>
              </a:lnTo>
              <a:lnTo>
                <a:pt x="0" y="49285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2771" y="2155951"/>
        <a:ext cx="281156" cy="5234"/>
      </dsp:txXfrm>
    </dsp:sp>
    <dsp:sp modelId="{A320F450-D11B-46B7-95EB-630361E7D35C}">
      <dsp:nvSpPr>
        <dsp:cNvPr id="0" name=""/>
        <dsp:cNvSpPr/>
      </dsp:nvSpPr>
      <dsp:spPr>
        <a:xfrm>
          <a:off x="5604755" y="548401"/>
          <a:ext cx="2275898" cy="1365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Call read() on the GPS repeatedly</a:t>
          </a:r>
          <a:endParaRPr lang="en-US" sz="1600" kern="1200" dirty="0"/>
        </a:p>
      </dsp:txBody>
      <dsp:txXfrm>
        <a:off x="5604755" y="548401"/>
        <a:ext cx="2275898" cy="1365538"/>
      </dsp:txXfrm>
    </dsp:sp>
    <dsp:sp modelId="{D211B85C-09CD-4022-AE1C-941893E99524}">
      <dsp:nvSpPr>
        <dsp:cNvPr id="0" name=""/>
        <dsp:cNvSpPr/>
      </dsp:nvSpPr>
      <dsp:spPr>
        <a:xfrm>
          <a:off x="2280144" y="3074446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3486" y="3117549"/>
        <a:ext cx="26172" cy="5234"/>
      </dsp:txXfrm>
    </dsp:sp>
    <dsp:sp modelId="{87957F85-5E5B-4E65-8AEE-C1D2C0CC9E64}">
      <dsp:nvSpPr>
        <dsp:cNvPr id="0" name=""/>
        <dsp:cNvSpPr/>
      </dsp:nvSpPr>
      <dsp:spPr>
        <a:xfrm>
          <a:off x="6045" y="2437397"/>
          <a:ext cx="2275898" cy="1365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When a complete NMEA has been received  </a:t>
          </a:r>
          <a:r>
            <a:rPr lang="en-US" sz="1600" kern="1200" dirty="0" err="1"/>
            <a:t>newNMEAreceived</a:t>
          </a:r>
          <a:r>
            <a:rPr lang="en-US" sz="1600" kern="1200" dirty="0"/>
            <a:t>() will become </a:t>
          </a:r>
          <a:r>
            <a:rPr lang="en-US" sz="1600" b="1" kern="1200" dirty="0"/>
            <a:t>True</a:t>
          </a:r>
        </a:p>
      </dsp:txBody>
      <dsp:txXfrm>
        <a:off x="6045" y="2437397"/>
        <a:ext cx="2275898" cy="1365538"/>
      </dsp:txXfrm>
    </dsp:sp>
    <dsp:sp modelId="{E88EB3B1-CEAE-4F79-B585-3B90A866AE01}">
      <dsp:nvSpPr>
        <dsp:cNvPr id="0" name=""/>
        <dsp:cNvSpPr/>
      </dsp:nvSpPr>
      <dsp:spPr>
        <a:xfrm>
          <a:off x="5079499" y="3074446"/>
          <a:ext cx="492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85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12841" y="3117549"/>
        <a:ext cx="26172" cy="5234"/>
      </dsp:txXfrm>
    </dsp:sp>
    <dsp:sp modelId="{11E96C44-46CA-4768-8EE3-8ED258DE6385}">
      <dsp:nvSpPr>
        <dsp:cNvPr id="0" name=""/>
        <dsp:cNvSpPr/>
      </dsp:nvSpPr>
      <dsp:spPr>
        <a:xfrm>
          <a:off x="2805400" y="2437397"/>
          <a:ext cx="2275898" cy="1365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Get the most that NMEA using </a:t>
          </a:r>
          <a:r>
            <a:rPr lang="en-US" sz="1600" kern="1200" dirty="0" err="1"/>
            <a:t>lastNMEA</a:t>
          </a:r>
          <a:r>
            <a:rPr lang="en-US" sz="1600" kern="1200" dirty="0"/>
            <a:t>()</a:t>
          </a:r>
        </a:p>
      </dsp:txBody>
      <dsp:txXfrm>
        <a:off x="2805400" y="2437397"/>
        <a:ext cx="2275898" cy="1365538"/>
      </dsp:txXfrm>
    </dsp:sp>
    <dsp:sp modelId="{F9A06A08-A9DE-4007-AF92-8870D6F9F1D1}">
      <dsp:nvSpPr>
        <dsp:cNvPr id="0" name=""/>
        <dsp:cNvSpPr/>
      </dsp:nvSpPr>
      <dsp:spPr>
        <a:xfrm>
          <a:off x="5604755" y="2437397"/>
          <a:ext cx="2275898" cy="1365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521" tIns="117061" rIns="111521" bIns="11706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Call give that NMEA to the parse() function to update GPS Data</a:t>
          </a:r>
        </a:p>
      </dsp:txBody>
      <dsp:txXfrm>
        <a:off x="5604755" y="2437397"/>
        <a:ext cx="2275898" cy="136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rev20251027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L04.04 Using the Adafruit GPS Library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arduino.cc/language-reference/en/functions/external-interrupts/attachInterrup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aspace.lsu.edu/laaces/wp-content/uploads/2021/10/PMTK_Packet_User_Manual.pdf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dafruit.github.io/Adafruit_GPS/html/class_adafruit___g_p_s.html#ae39fbc538a1ee3ba1c8108bf49065c3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adafruit/Adafruit_GPS/blob/master/src/Adafruit_PMTK.h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B767-FF68-493D-9273-52EBD7BA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/>
          </a:bodyPr>
          <a:lstStyle/>
          <a:p>
            <a:r>
              <a:rPr lang="en-US" dirty="0"/>
              <a:t>Using the Adafruit </a:t>
            </a:r>
            <a:r>
              <a:rPr lang="en-US"/>
              <a:t>GPS Library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E5F81-8D21-43B5-9DCC-5C7CE274C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52EC2-ECAD-420A-071C-EEE0D7EDC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4881-68A9-4C09-81A8-54982074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newNMEAreceived</a:t>
            </a:r>
            <a:r>
              <a:rPr lang="en-US" dirty="0"/>
              <a:t>()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22BC7-C407-22B7-F47E-D730423D3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327" y="1719072"/>
            <a:ext cx="4432523" cy="445789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GPS.newNMEAreceived</a:t>
            </a:r>
            <a:r>
              <a:rPr lang="en-US" dirty="0"/>
              <a:t>();</a:t>
            </a:r>
          </a:p>
          <a:p>
            <a:pPr lvl="1"/>
            <a:r>
              <a:rPr lang="en-US" dirty="0"/>
              <a:t>No Arguments</a:t>
            </a:r>
          </a:p>
          <a:p>
            <a:r>
              <a:rPr lang="en-US" dirty="0"/>
              <a:t>Returns True or False depending if a new NMEA has been received</a:t>
            </a:r>
          </a:p>
          <a:p>
            <a:r>
              <a:rPr lang="en-US" dirty="0"/>
              <a:t>Reading the last character with </a:t>
            </a:r>
            <a:r>
              <a:rPr lang="en-US" dirty="0" err="1"/>
              <a:t>GPS.read</a:t>
            </a:r>
            <a:r>
              <a:rPr lang="en-US" dirty="0"/>
              <a:t>() changes it to True</a:t>
            </a:r>
          </a:p>
          <a:p>
            <a:r>
              <a:rPr lang="en-US" dirty="0"/>
              <a:t>Outputting a NMEA with </a:t>
            </a:r>
            <a:r>
              <a:rPr lang="en-US" dirty="0" err="1"/>
              <a:t>lastNMEA</a:t>
            </a:r>
            <a:r>
              <a:rPr lang="en-US" dirty="0"/>
              <a:t>() changes it to false</a:t>
            </a:r>
          </a:p>
          <a:p>
            <a:r>
              <a:rPr lang="en-US" dirty="0"/>
              <a:t>Usually you use </a:t>
            </a:r>
            <a:r>
              <a:rPr lang="en-US" dirty="0" err="1"/>
              <a:t>newNMEAreceived</a:t>
            </a:r>
            <a:r>
              <a:rPr lang="en-US" dirty="0"/>
              <a:t>(), </a:t>
            </a:r>
            <a:r>
              <a:rPr lang="en-US" dirty="0" err="1"/>
              <a:t>lastNMEA</a:t>
            </a:r>
            <a:r>
              <a:rPr lang="en-US" dirty="0"/>
              <a:t>(), and parse() in combination to update the GPS data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8B71A1-C2BB-2DA0-DD15-8799B373CB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4631" y="2075689"/>
            <a:ext cx="4432523" cy="1780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66559A-A79F-0C83-3ED7-202B95AC9210}"/>
              </a:ext>
            </a:extLst>
          </p:cNvPr>
          <p:cNvSpPr txBox="1"/>
          <p:nvPr/>
        </p:nvSpPr>
        <p:spPr>
          <a:xfrm>
            <a:off x="4944952" y="3855819"/>
            <a:ext cx="361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use </a:t>
            </a:r>
            <a:r>
              <a:rPr lang="en-US" sz="1200" dirty="0" err="1"/>
              <a:t>newNMEAreceived</a:t>
            </a:r>
            <a:r>
              <a:rPr lang="en-US" sz="1200" dirty="0"/>
              <a:t>() to check for a NMEA sentence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32B03-AA0F-7B8B-E7C6-4CE7241E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84554-5937-31D2-753F-D3D89A91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DD3380-15A0-97AD-6D47-77480B99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2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1AE16-31A5-C15A-FC7B-6EE5EACBD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0D3F-0590-D7A9-2464-9A2494A6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lastNMEA</a:t>
            </a:r>
            <a:r>
              <a:rPr lang="en-US" dirty="0"/>
              <a:t>()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0B8B7-5716-32D4-302A-94D359D46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55064"/>
            <a:ext cx="4514850" cy="45218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GPS.lastNMEA</a:t>
            </a:r>
            <a:r>
              <a:rPr lang="en-US" dirty="0"/>
              <a:t>();</a:t>
            </a:r>
          </a:p>
          <a:p>
            <a:pPr lvl="1"/>
            <a:r>
              <a:rPr lang="en-US" dirty="0"/>
              <a:t>No arguments </a:t>
            </a:r>
          </a:p>
          <a:p>
            <a:r>
              <a:rPr lang="en-US" dirty="0"/>
              <a:t>Returns the character string of the last complete and valid NMEA received</a:t>
            </a:r>
          </a:p>
          <a:p>
            <a:pPr lvl="1"/>
            <a:r>
              <a:rPr lang="en-US" dirty="0"/>
              <a:t>This includes the checksum and the  &lt;NL&gt; and &lt;CR&gt; at the end</a:t>
            </a:r>
          </a:p>
          <a:p>
            <a:r>
              <a:rPr lang="en-US" dirty="0"/>
              <a:t>This turns the </a:t>
            </a:r>
            <a:r>
              <a:rPr lang="en-US" dirty="0" err="1"/>
              <a:t>newNMEA</a:t>
            </a:r>
            <a:r>
              <a:rPr lang="en-US" dirty="0"/>
              <a:t>() back to FALSE</a:t>
            </a:r>
          </a:p>
          <a:p>
            <a:r>
              <a:rPr lang="en-US" dirty="0"/>
              <a:t>Every time read() gets to the end of an NMEA, this value gets overwritten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418F9-5B08-A664-F479-4009E73D08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2" y="2304288"/>
            <a:ext cx="4257718" cy="17099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90D6A6-77A6-C539-3793-DD5DBA08F5DD}"/>
              </a:ext>
            </a:extLst>
          </p:cNvPr>
          <p:cNvSpPr txBox="1"/>
          <p:nvPr/>
        </p:nvSpPr>
        <p:spPr>
          <a:xfrm>
            <a:off x="4944952" y="3855819"/>
            <a:ext cx="361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Then you use </a:t>
            </a:r>
            <a:r>
              <a:rPr lang="en-US" sz="1200" dirty="0" err="1"/>
              <a:t>lastNMEA</a:t>
            </a:r>
            <a:r>
              <a:rPr lang="en-US" sz="1200" dirty="0"/>
              <a:t> to get the NMEA string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D5BC7-F12C-4A6F-D28C-9F3336D0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FA8BB-9654-03DB-05E1-E386379D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66E9B3-71C5-AB6E-D070-92DA3FB6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4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F83C3-ED77-6CFB-280A-EDB8E70E5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CD3D-14A6-B3C3-DC02-A65CC56A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parse()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E6083-FF18-3EBB-7C33-CCD2DB8FB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971" y="1462086"/>
            <a:ext cx="4409879" cy="516731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GPS.parse</a:t>
            </a:r>
            <a:r>
              <a:rPr lang="en-US" dirty="0"/>
              <a:t>(</a:t>
            </a:r>
            <a:r>
              <a:rPr lang="en-US" i="1" dirty="0"/>
              <a:t>NMEA String</a:t>
            </a:r>
            <a:r>
              <a:rPr lang="en-US" dirty="0"/>
              <a:t>);</a:t>
            </a:r>
          </a:p>
          <a:p>
            <a:r>
              <a:rPr lang="en-US" dirty="0"/>
              <a:t>Give the NMEA text string as </a:t>
            </a:r>
          </a:p>
          <a:p>
            <a:r>
              <a:rPr lang="en-US" dirty="0"/>
              <a:t>This breaks up the text string and updates the values of internal variables like </a:t>
            </a:r>
            <a:r>
              <a:rPr lang="en-US" dirty="0" err="1"/>
              <a:t>GPS.hours</a:t>
            </a:r>
            <a:r>
              <a:rPr lang="en-US" dirty="0"/>
              <a:t> or </a:t>
            </a:r>
            <a:r>
              <a:rPr lang="en-US" dirty="0" err="1"/>
              <a:t>GPS.latitude</a:t>
            </a:r>
            <a:endParaRPr lang="en-US" dirty="0"/>
          </a:p>
          <a:p>
            <a:r>
              <a:rPr lang="en-US" dirty="0"/>
              <a:t>But it can only update data that is in that NMEA</a:t>
            </a:r>
          </a:p>
          <a:p>
            <a:pPr lvl="1"/>
            <a:r>
              <a:rPr lang="en-US" dirty="0"/>
              <a:t>Ex. calling parse on an RMC will update Time, Date, Latitude, Longitude, but not Altitude</a:t>
            </a:r>
          </a:p>
          <a:p>
            <a:pPr lvl="1"/>
            <a:r>
              <a:rPr lang="en-US" dirty="0"/>
              <a:t>Also, if the data is blank (when the GPS does not have a fix), it will not be updated</a:t>
            </a:r>
          </a:p>
          <a:p>
            <a:pPr lvl="1"/>
            <a:r>
              <a:rPr lang="en-US" dirty="0"/>
              <a:t>In both cases, the value will remain unchanged, so if the GPS loses a fix on ascent, it will look like it stopped moving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ED5184-C51B-587A-DF38-8675F46DA8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4975" y="2240280"/>
            <a:ext cx="4774054" cy="1917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8ACCC3-5728-35B6-3704-31E22A5A0EE4}"/>
              </a:ext>
            </a:extLst>
          </p:cNvPr>
          <p:cNvSpPr txBox="1"/>
          <p:nvPr/>
        </p:nvSpPr>
        <p:spPr>
          <a:xfrm>
            <a:off x="4903470" y="4019071"/>
            <a:ext cx="361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Finally, you give parse() the NMEA string and it will extract the data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63CCA-30BE-8191-613D-CB53EBB1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FABF0-9262-DC1E-40D4-0CAB28D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6398E8-837F-5641-678A-BE13904D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3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07FC5B4-8943-1658-8A1E-77FB41501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08721E-3BDA-47E6-B9BA-A14CB711E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638099"/>
              </p:ext>
            </p:extLst>
          </p:nvPr>
        </p:nvGraphicFramePr>
        <p:xfrm>
          <a:off x="0" y="82296"/>
          <a:ext cx="9144000" cy="661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491535837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379820856"/>
                    </a:ext>
                  </a:extLst>
                </a:gridCol>
              </a:tblGrid>
              <a:tr h="33455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Common Useful Internal GPS Variables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348753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GPS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185408"/>
                  </a:ext>
                </a:extLst>
              </a:tr>
              <a:tr h="71949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GPS.latitude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Latitude (in Degrees and Minutes Format DDMM.MMMM, does not tell hemisphere)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754635"/>
                  </a:ext>
                </a:extLst>
              </a:tr>
              <a:tr h="71949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GPS.longitude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Latitude (Degrees and Minutes Format DDMM.MMMM, does not tell hemisphere)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9603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GPS.latitudeDegrees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Latitude (Decimal Degrees, - sign for South)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779153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GPS.longitudeDegrees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Longitude (Decimal Degrees, + sign for West)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159381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GPS.altitude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Height in meters above MSL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8857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GPS.year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(two-digit format, 25 for 2025)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03415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GPS.month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Month (1, 2, 3 .. 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82024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GPS.day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Day of the Month (1, 2, 3 .. 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707184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GPS.hour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Hour (Times with GMT/UTC so +5/6 Hours from Central depending on DST)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043838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GPS.minute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07124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GPS.seconds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706207"/>
                  </a:ext>
                </a:extLst>
              </a:tr>
              <a:tr h="416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GPS.satellites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Number of Satellites Tracked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200294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A3F57-ACD7-67B0-68C2-1C0337F5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994F2-EEB4-6DC0-76C2-04445C68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38F20-77A0-7CA8-7985-BAB4D370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EE69C8D-B341-4251-8394-0094E811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GPS Data Flow</a:t>
            </a: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8A9733BC-0AA0-971C-318C-FD1685108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53355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79BC80-D3EB-6457-E275-F1E2673A8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6A82A-D14D-E24C-1DEB-CC840626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A994A-037D-754F-EFF0-097E1F1E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3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2CFB-9C43-4AAA-BA72-6DF48FDA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Timing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DE520-A340-4D34-AE69-6D1256073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493" y="1645920"/>
            <a:ext cx="4646243" cy="45902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With all NMEA outputs on, we can use the serial monitor timestamp to see that it takes the GPS ~0.75 seconds to transmit all of that data</a:t>
            </a:r>
          </a:p>
          <a:p>
            <a:pPr lvl="1"/>
            <a:r>
              <a:rPr lang="en-US" dirty="0"/>
              <a:t>Since each character takes ~1ms to send and there are ~700 that makes sense</a:t>
            </a:r>
          </a:p>
          <a:p>
            <a:r>
              <a:rPr lang="en-US" dirty="0"/>
              <a:t>The Serial receive buffer only holds 64 characters</a:t>
            </a:r>
          </a:p>
          <a:p>
            <a:r>
              <a:rPr lang="en-US" dirty="0"/>
              <a:t>We need to parse each sentence (or save it another way)</a:t>
            </a:r>
          </a:p>
          <a:p>
            <a:r>
              <a:rPr lang="en-US" dirty="0"/>
              <a:t>GPS will just continuously automatically transmit its data every 1 second; it will not wait for the Arduino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3C642F-3F4F-A79F-BEE8-AA0FF9BA64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54647"/>
          <a:stretch>
            <a:fillRect/>
          </a:stretch>
        </p:blipFill>
        <p:spPr>
          <a:xfrm>
            <a:off x="4514850" y="1944497"/>
            <a:ext cx="4415357" cy="2718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00B51F-F4D4-1F2B-082F-53366B3C391C}"/>
              </a:ext>
            </a:extLst>
          </p:cNvPr>
          <p:cNvSpPr/>
          <p:nvPr/>
        </p:nvSpPr>
        <p:spPr>
          <a:xfrm>
            <a:off x="5413248" y="1746504"/>
            <a:ext cx="630936" cy="3035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32A14-7BF3-1B84-01F7-EDFBCC5D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C83BE-589C-D87D-445C-5DFE78CE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EF7DED-A8BF-BE96-F1BC-2CDCFFD7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88341-AFB4-E13B-3550-12BF0B64C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06AB8-A20A-5C5B-C1B4-B91B63A7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Avoid 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DD277-912F-107E-A1A9-CC5DB67D7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Turn off unnecessary NMEA Sentences</a:t>
            </a:r>
          </a:p>
          <a:p>
            <a:pPr lvl="1"/>
            <a:r>
              <a:rPr lang="en-US" dirty="0"/>
              <a:t>By getting rid of the data we do not need, it will be less likely that the data we do need will be overwritten</a:t>
            </a:r>
          </a:p>
          <a:p>
            <a:r>
              <a:rPr lang="en-US" dirty="0"/>
              <a:t>Call </a:t>
            </a:r>
            <a:r>
              <a:rPr lang="en-US" dirty="0" err="1"/>
              <a:t>GPS.read</a:t>
            </a:r>
            <a:r>
              <a:rPr lang="en-US" dirty="0"/>
              <a:t>() often</a:t>
            </a:r>
          </a:p>
          <a:p>
            <a:pPr lvl="1"/>
            <a:r>
              <a:rPr lang="en-US" dirty="0"/>
              <a:t>Since each character ~takes about 1 </a:t>
            </a:r>
            <a:r>
              <a:rPr lang="en-US" dirty="0" err="1"/>
              <a:t>ms</a:t>
            </a:r>
            <a:r>
              <a:rPr lang="en-US" dirty="0"/>
              <a:t> to transmit, we should call read about that often</a:t>
            </a:r>
          </a:p>
          <a:p>
            <a:r>
              <a:rPr lang="en-US" dirty="0"/>
              <a:t>Check for </a:t>
            </a:r>
            <a:r>
              <a:rPr lang="en-US" dirty="0" err="1"/>
              <a:t>newNMEAreceived</a:t>
            </a:r>
            <a:r>
              <a:rPr lang="en-US" dirty="0"/>
              <a:t>() and call </a:t>
            </a:r>
            <a:r>
              <a:rPr lang="en-US" dirty="0" err="1"/>
              <a:t>GPS.parse</a:t>
            </a:r>
            <a:r>
              <a:rPr lang="en-US" dirty="0"/>
              <a:t>() often</a:t>
            </a:r>
          </a:p>
          <a:p>
            <a:pPr lvl="1"/>
            <a:r>
              <a:rPr lang="en-US" dirty="0"/>
              <a:t>If we have 2 sentences transmitted every 1 second, we should check for a new NMEA at least twice a second, but 3 or 4 times would be</a:t>
            </a:r>
          </a:p>
          <a:p>
            <a:pPr lvl="1"/>
            <a:r>
              <a:rPr lang="en-US" dirty="0"/>
              <a:t>Because of this, you want to avoid large using the delay() function with the GPS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F3066-75C1-9A49-8D4F-148058D02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BAB57-291B-01B7-FC40-D92530C4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A0B3C-6FBC-8C54-FF08-ADAF03BF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7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F2A0-A74B-B6F4-6715-F406D112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B547-42D8-D8EE-E7E8-2FAF6FE09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can use a special function called an Interrupt to call read() every 1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An interrupt is a function that gets executed automatically when a certain condition occurs</a:t>
            </a:r>
          </a:p>
          <a:p>
            <a:pPr lvl="1"/>
            <a:r>
              <a:rPr lang="en-US" dirty="0"/>
              <a:t>They “interrupt” the normal flow of the program</a:t>
            </a:r>
          </a:p>
          <a:p>
            <a:pPr lvl="1"/>
            <a:r>
              <a:rPr lang="en-US" dirty="0"/>
              <a:t>This is the timers for the delay() and </a:t>
            </a:r>
            <a:r>
              <a:rPr lang="en-US" dirty="0" err="1"/>
              <a:t>millis</a:t>
            </a:r>
            <a:r>
              <a:rPr lang="en-US" dirty="0"/>
              <a:t>() functions work</a:t>
            </a:r>
          </a:p>
          <a:p>
            <a:r>
              <a:rPr lang="en-US" dirty="0"/>
              <a:t>The trigger is tied to hardware, such as a pin changing from high to low or an internal clock reaching a certain value</a:t>
            </a:r>
          </a:p>
          <a:p>
            <a:r>
              <a:rPr lang="en-US" dirty="0"/>
              <a:t>When a trigger occurs, the program stops what it is doing, runs the function called an Interrupt Service Routine (ISR)</a:t>
            </a:r>
          </a:p>
          <a:p>
            <a:r>
              <a:rPr lang="en-US" dirty="0"/>
              <a:t>When the ISR finishes the program resumes where it left off</a:t>
            </a:r>
          </a:p>
          <a:p>
            <a:r>
              <a:rPr lang="en-US" dirty="0">
                <a:hlinkClick r:id="rId2"/>
              </a:rPr>
              <a:t>https://docs.arduino.cc/language-reference/en/functions/external-interrupts/attachInterrupt/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7F3D-885E-8729-F8A2-615AEB4A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734B8-6016-4C0D-A93B-B2A1B70E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0AACB-B3A1-F392-E387-C11D8797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12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2CFB-9C43-4AAA-BA72-6DF48FDA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DE520-A340-4D34-AE69-6D1256073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18872" y="1645921"/>
            <a:ext cx="4633722" cy="48463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code to the right will set up an interrupt to call </a:t>
            </a:r>
            <a:r>
              <a:rPr lang="en-US" dirty="0" err="1"/>
              <a:t>GPS.read</a:t>
            </a:r>
            <a:r>
              <a:rPr lang="en-US" dirty="0"/>
              <a:t>() ~1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The top box is the ISR</a:t>
            </a:r>
          </a:p>
          <a:p>
            <a:r>
              <a:rPr lang="en-US" dirty="0"/>
              <a:t>The </a:t>
            </a:r>
            <a:r>
              <a:rPr lang="en-US" dirty="0" err="1"/>
              <a:t>useInterrupt</a:t>
            </a:r>
            <a:r>
              <a:rPr lang="en-US" dirty="0"/>
              <a:t>() function at the bottom enables/ disables the interrupt</a:t>
            </a:r>
          </a:p>
          <a:p>
            <a:pPr lvl="1"/>
            <a:r>
              <a:rPr lang="en-US" dirty="0"/>
              <a:t>The interrupt is off by default, so </a:t>
            </a:r>
            <a:r>
              <a:rPr lang="en-US" dirty="0" err="1"/>
              <a:t>useInterrupt</a:t>
            </a:r>
            <a:r>
              <a:rPr lang="en-US" dirty="0"/>
              <a:t>(true); should be called in setup()</a:t>
            </a:r>
          </a:p>
          <a:p>
            <a:pPr lvl="1"/>
            <a:r>
              <a:rPr lang="en-US" dirty="0"/>
              <a:t>The actual operations involve manipulating the setting registers on the AtMega2560</a:t>
            </a:r>
          </a:p>
          <a:p>
            <a:r>
              <a:rPr lang="en-US" dirty="0"/>
              <a:t> the same timer is used for </a:t>
            </a:r>
            <a:r>
              <a:rPr lang="en-US" dirty="0" err="1"/>
              <a:t>millis</a:t>
            </a:r>
            <a:r>
              <a:rPr lang="en-US" dirty="0"/>
              <a:t>() and delay(), so if you have a typo, you may cause those functions to </a:t>
            </a:r>
            <a:r>
              <a:rPr lang="en-US"/>
              <a:t>work incorrectly</a:t>
            </a:r>
            <a:endParaRPr lang="en-US" dirty="0"/>
          </a:p>
          <a:p>
            <a:r>
              <a:rPr lang="en-US" dirty="0"/>
              <a:t>This code is available on the </a:t>
            </a:r>
            <a:r>
              <a:rPr lang="en-US" dirty="0" err="1"/>
              <a:t>LaACES</a:t>
            </a:r>
            <a:r>
              <a:rPr lang="en-US" dirty="0"/>
              <a:t> website and can be inserted at the top of your code below the #include statements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4F5DC-00FB-48E1-A1F4-661E5179CFF2}"/>
              </a:ext>
            </a:extLst>
          </p:cNvPr>
          <p:cNvSpPr txBox="1"/>
          <p:nvPr/>
        </p:nvSpPr>
        <p:spPr>
          <a:xfrm>
            <a:off x="4970908" y="5481360"/>
            <a:ext cx="3962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 top function that is triggered by the interrupt, in this case it is triggered by a timer. Because the timer is the trigger, the function does not have a name and will not be called in the loop() or setup()</a:t>
            </a:r>
          </a:p>
          <a:p>
            <a:endParaRPr lang="en-US" sz="900" dirty="0"/>
          </a:p>
          <a:p>
            <a:r>
              <a:rPr lang="en-US" sz="900" dirty="0"/>
              <a:t>The bottom function turns the timer trigger on and off. Calling </a:t>
            </a:r>
            <a:r>
              <a:rPr lang="en-US" sz="900" dirty="0" err="1"/>
              <a:t>useInterrupt</a:t>
            </a:r>
            <a:r>
              <a:rPr lang="en-US" sz="900" dirty="0"/>
              <a:t>(true); turns it on and </a:t>
            </a:r>
            <a:r>
              <a:rPr lang="en-US" sz="900" dirty="0" err="1"/>
              <a:t>useInterrupt</a:t>
            </a:r>
            <a:r>
              <a:rPr lang="en-US" sz="900" dirty="0"/>
              <a:t>(false); turns it off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38099C0-6599-4424-939E-F0F93DDFC4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4850" y="1789228"/>
            <a:ext cx="4798216" cy="32795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E8C819-DE08-2AEC-80BB-9EC9DC1F10C9}"/>
              </a:ext>
            </a:extLst>
          </p:cNvPr>
          <p:cNvSpPr/>
          <p:nvPr/>
        </p:nvSpPr>
        <p:spPr>
          <a:xfrm>
            <a:off x="4572000" y="1831951"/>
            <a:ext cx="2192278" cy="9418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3A6534-83C5-4C71-E19E-FA9EBADC8FCF}"/>
              </a:ext>
            </a:extLst>
          </p:cNvPr>
          <p:cNvSpPr/>
          <p:nvPr/>
        </p:nvSpPr>
        <p:spPr>
          <a:xfrm>
            <a:off x="4610864" y="2871216"/>
            <a:ext cx="2057400" cy="2425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153A21-3E24-8AD5-570A-1BF810C3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BB4AB8-2350-7DEC-76F6-651889DE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97AE2B-9091-2D60-E3C8-F989D4C2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4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EA39-CD36-4027-8ED8-BCD51CA3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>
            <a:normAutofit/>
          </a:bodyPr>
          <a:lstStyle/>
          <a:p>
            <a:r>
              <a:rPr lang="en-US" dirty="0"/>
              <a:t>Communicating with the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6D753-6924-40E4-83F6-5ECD93BE8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71625"/>
            <a:ext cx="4257676" cy="4757738"/>
          </a:xfrm>
        </p:spPr>
        <p:txBody>
          <a:bodyPr>
            <a:normAutofit fontScale="92500"/>
          </a:bodyPr>
          <a:lstStyle/>
          <a:p>
            <a:r>
              <a:rPr lang="en-US" dirty="0"/>
              <a:t>All communication to and from the GPS is done via text Serial messages</a:t>
            </a:r>
          </a:p>
          <a:p>
            <a:r>
              <a:rPr lang="en-US" dirty="0"/>
              <a:t>We can also connect our serial monitor directly to the GPS with the “Direct” switch</a:t>
            </a:r>
          </a:p>
          <a:p>
            <a:r>
              <a:rPr lang="en-US" dirty="0"/>
              <a:t>This has the advantage of letting us look at the raw output in the Serial monitor</a:t>
            </a:r>
          </a:p>
          <a:p>
            <a:r>
              <a:rPr lang="en-US" dirty="0"/>
              <a:t>We can also send commands using the Serial Monitor text box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C597477-B17F-CFB4-61C5-277A2AA8E2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19640"/>
          <a:stretch>
            <a:fillRect/>
          </a:stretch>
        </p:blipFill>
        <p:spPr>
          <a:xfrm>
            <a:off x="4257676" y="1848485"/>
            <a:ext cx="4690657" cy="3109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E2C762-2C42-BA32-5817-AAB8D5888171}"/>
              </a:ext>
            </a:extLst>
          </p:cNvPr>
          <p:cNvSpPr txBox="1"/>
          <p:nvPr/>
        </p:nvSpPr>
        <p:spPr>
          <a:xfrm>
            <a:off x="4425696" y="5096123"/>
            <a:ext cx="421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the switch in “Direct” can talk directly to GPS, including sending commands and seeing response (the PMTK001 line).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A542A-6037-CD68-0BA5-353EF9E3D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7790-76C6-E8F6-DE7E-E76AA1C4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EEB54-D6DD-34D2-7841-DFE25DAD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8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CA2275-8906-4698-8DBC-C3DED8C4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>
            <a:normAutofit/>
          </a:bodyPr>
          <a:lstStyle/>
          <a:p>
            <a:r>
              <a:rPr lang="en-US" dirty="0"/>
              <a:t>Input/Output Strings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D5BFD3-ACE6-4867-BA3B-EFC94450B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597025"/>
            <a:ext cx="3868737" cy="504825"/>
          </a:xfrm>
        </p:spPr>
        <p:txBody>
          <a:bodyPr/>
          <a:lstStyle/>
          <a:p>
            <a:r>
              <a:rPr lang="en-US" dirty="0"/>
              <a:t>Output (Data from GPS)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92CB97-DBA8-476E-8E5D-7B9051773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77" y="2268536"/>
            <a:ext cx="4343400" cy="41465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NMEA Sentences</a:t>
            </a:r>
          </a:p>
          <a:p>
            <a:pPr lvl="1"/>
            <a:r>
              <a:rPr lang="en-US" dirty="0"/>
              <a:t>By default, transmits the GGA, GSA, RMC, VTG sentences every 1 second</a:t>
            </a:r>
          </a:p>
          <a:p>
            <a:pPr lvl="1"/>
            <a:r>
              <a:rPr lang="en-US" dirty="0"/>
              <a:t>You can change which sentences are output</a:t>
            </a:r>
          </a:p>
          <a:p>
            <a:pPr lvl="1"/>
            <a:r>
              <a:rPr lang="en-US" dirty="0"/>
              <a:t>You can also set the update rate to be faster or slower than 1 Hz</a:t>
            </a:r>
          </a:p>
          <a:p>
            <a:r>
              <a:rPr lang="en-US" dirty="0"/>
              <a:t>The GPS will also transmit an acknowledgment response to any commands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C5ED35-362A-41B8-A187-B078E9E18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597025"/>
            <a:ext cx="3887788" cy="504825"/>
          </a:xfrm>
        </p:spPr>
        <p:txBody>
          <a:bodyPr/>
          <a:lstStyle/>
          <a:p>
            <a:r>
              <a:rPr lang="en-US" dirty="0"/>
              <a:t>Input (Data to GPS)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7C50AF-5E38-4448-8E33-7B38716FD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268536"/>
            <a:ext cx="4343400" cy="41465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Commands are also  sent as text strings</a:t>
            </a:r>
          </a:p>
          <a:p>
            <a:r>
              <a:rPr lang="en-US" dirty="0"/>
              <a:t>Just like NMEA starts with $, uses commas, and ends with a checksum and &lt;</a:t>
            </a:r>
            <a:r>
              <a:rPr lang="en-US" dirty="0" err="1"/>
              <a:t>cr</a:t>
            </a:r>
            <a:r>
              <a:rPr lang="en-US" dirty="0"/>
              <a:t>&gt;&lt;</a:t>
            </a:r>
            <a:r>
              <a:rPr lang="en-US" dirty="0" err="1"/>
              <a:t>lf</a:t>
            </a:r>
            <a:r>
              <a:rPr lang="en-US" dirty="0"/>
              <a:t>&gt;</a:t>
            </a:r>
          </a:p>
          <a:p>
            <a:r>
              <a:rPr lang="en-US" dirty="0"/>
              <a:t>Commands are called PMTK packets</a:t>
            </a:r>
          </a:p>
          <a:p>
            <a:r>
              <a:rPr lang="en-US" dirty="0"/>
              <a:t>Full Command list reference</a:t>
            </a:r>
          </a:p>
          <a:p>
            <a:pPr lvl="1"/>
            <a:r>
              <a:rPr lang="en-US" dirty="0">
                <a:hlinkClick r:id="rId2"/>
              </a:rPr>
              <a:t>https://laspace.lsu.edu/laaces/wp-content/uploads/2021/10/PMTK_Packet_User_Manual.pdf</a:t>
            </a:r>
            <a:r>
              <a:rPr lang="en-US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263E4-005C-DB2E-FD16-B549EA92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58ACF-1756-FC17-147E-0A45CD2B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78BFF-01AA-EA2D-662D-EC89204D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2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AECC26A-E8AD-471B-9A85-AD580CEA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 err="1"/>
              <a:t>Adafruit_GPS</a:t>
            </a:r>
            <a:r>
              <a:rPr lang="en-US" dirty="0"/>
              <a:t> Variable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80C69F-4839-4026-BA8A-423487798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63" y="1534602"/>
            <a:ext cx="4632558" cy="49210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library adds a new variable type </a:t>
            </a:r>
            <a:r>
              <a:rPr lang="en-US" b="1" dirty="0" err="1"/>
              <a:t>Adafruit_GPS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These are called classes</a:t>
            </a:r>
          </a:p>
          <a:p>
            <a:r>
              <a:rPr lang="en-US" dirty="0"/>
              <a:t>When you create the </a:t>
            </a:r>
            <a:r>
              <a:rPr lang="en-US" dirty="0" err="1"/>
              <a:t>Adafruit_GPS</a:t>
            </a:r>
            <a:r>
              <a:rPr lang="en-US" dirty="0"/>
              <a:t> variable, you must give it the Serial Port where the GPS is connected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&amp;</a:t>
            </a:r>
            <a:r>
              <a:rPr lang="en-US" dirty="0"/>
              <a:t> is required (this is sending the memory location of Serial1 rather than sending  a copy to the function)</a:t>
            </a:r>
          </a:p>
          <a:p>
            <a:r>
              <a:rPr lang="en-US" dirty="0"/>
              <a:t>In this example, GPS is a variable name</a:t>
            </a:r>
          </a:p>
          <a:p>
            <a:r>
              <a:rPr lang="en-US" dirty="0"/>
              <a:t>We often want to use a define statement like the lower example</a:t>
            </a:r>
          </a:p>
          <a:p>
            <a:pPr lvl="1"/>
            <a:r>
              <a:rPr lang="en-US" dirty="0"/>
              <a:t>This tells the compiler that everywhere we use </a:t>
            </a:r>
            <a:r>
              <a:rPr lang="en-US" b="1" dirty="0" err="1"/>
              <a:t>GPSSerial</a:t>
            </a:r>
            <a:r>
              <a:rPr lang="en-US" b="1" dirty="0"/>
              <a:t>,</a:t>
            </a:r>
            <a:r>
              <a:rPr lang="en-US" dirty="0"/>
              <a:t> we mean </a:t>
            </a:r>
            <a:r>
              <a:rPr lang="en-US" b="1" dirty="0"/>
              <a:t>Serial1</a:t>
            </a:r>
          </a:p>
          <a:p>
            <a:pPr lvl="1"/>
            <a:r>
              <a:rPr lang="en-US" dirty="0"/>
              <a:t>That way, if we decide to change the serial port, we only have to change the #define statement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9F44F56-2B2F-4661-B938-238E4E7D24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5337" y="3065614"/>
            <a:ext cx="4468663" cy="160337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FFF235-CB15-C368-E6B7-A9E3A00A28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14" r="25998"/>
          <a:stretch>
            <a:fillRect/>
          </a:stretch>
        </p:blipFill>
        <p:spPr>
          <a:xfrm>
            <a:off x="4572000" y="2247862"/>
            <a:ext cx="4279393" cy="94339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40729E7-CCAF-7D2E-CCF2-2BE1D2F6079B}"/>
              </a:ext>
            </a:extLst>
          </p:cNvPr>
          <p:cNvSpPr/>
          <p:nvPr/>
        </p:nvSpPr>
        <p:spPr>
          <a:xfrm>
            <a:off x="6933537" y="2592125"/>
            <a:ext cx="553112" cy="473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CF523-B5C3-EB0A-0F73-13D4661E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638E5-FFFD-E1D8-872F-841598D6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43A94-8D70-6846-2053-D739F761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78048-0E49-1A2E-ADAF-45EB14E7D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6EB4F-5511-422F-5762-EE0A736A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Functions </a:t>
            </a:r>
            <a:r>
              <a:rPr lang="en-US" dirty="0" err="1"/>
              <a:t>Functions</a:t>
            </a:r>
            <a:r>
              <a:rPr lang="en-US" dirty="0"/>
              <a:t> and Variables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046CE-3D80-6A7C-DD91-39FCCA2FC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62088"/>
            <a:ext cx="4478806" cy="494347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Similar to the RTC library we used in the I2C activity, the library defines functions that act on the </a:t>
            </a:r>
            <a:r>
              <a:rPr lang="en-US" b="1" dirty="0" err="1"/>
              <a:t>Adafruit_GPS</a:t>
            </a:r>
            <a:r>
              <a:rPr lang="en-US" b="1" dirty="0"/>
              <a:t> </a:t>
            </a:r>
            <a:r>
              <a:rPr lang="en-US" dirty="0"/>
              <a:t>variable (in this example, GPS)</a:t>
            </a:r>
          </a:p>
          <a:p>
            <a:pPr lvl="1"/>
            <a:r>
              <a:rPr lang="en-US" dirty="0"/>
              <a:t>Notice the parentheses</a:t>
            </a:r>
          </a:p>
          <a:p>
            <a:r>
              <a:rPr lang="en-US" dirty="0"/>
              <a:t>The library also defines variables inside the </a:t>
            </a:r>
            <a:r>
              <a:rPr lang="en-US" dirty="0" err="1"/>
              <a:t>Adafruit_GPS</a:t>
            </a:r>
            <a:r>
              <a:rPr lang="en-US" dirty="0"/>
              <a:t> variable that allow you to access pieces of data from the GPS</a:t>
            </a:r>
          </a:p>
          <a:p>
            <a:pPr lvl="1"/>
            <a:r>
              <a:rPr lang="en-US" dirty="0"/>
              <a:t>These will have no parentheses</a:t>
            </a:r>
          </a:p>
          <a:p>
            <a:r>
              <a:rPr lang="en-US" dirty="0"/>
              <a:t>The documentation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https://adafruit.github.io/Adafruit_GPS/html/class_adafruit___g_p_s.html#ae39fbc538a1ee3ba1c8108bf49065c3f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2FAACC-D191-C4B7-AADE-C6508F0F35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307806"/>
            <a:ext cx="4478806" cy="348034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91BAF-C833-29F5-048A-56E9F7CF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CA9B8-887A-73C8-BDF3-1579ACFA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4A65D-66E3-E33C-7939-1A052BAC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2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8A3F3-C38F-DF07-52CA-1A62D1E8B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3C1B-8FA2-51A5-65A5-6919A3CC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Important GPS Functions </a:t>
            </a:r>
            <a:br>
              <a:rPr lang="en-US" dirty="0"/>
            </a:br>
            <a:r>
              <a:rPr lang="en-US" sz="2700" dirty="0"/>
              <a:t>(In all of these, assume a </a:t>
            </a:r>
            <a:r>
              <a:rPr lang="en-US" sz="2700" dirty="0" err="1"/>
              <a:t>Adafruit_GPS</a:t>
            </a:r>
            <a:r>
              <a:rPr lang="en-US" sz="2700" dirty="0"/>
              <a:t> variable named GPS)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A8327-CF9D-2CCA-D245-5D4C2C91F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GPS.begin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Initialized the GPS</a:t>
            </a:r>
          </a:p>
          <a:p>
            <a:r>
              <a:rPr lang="en-US" dirty="0" err="1"/>
              <a:t>GPS.sendCommand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Sends a command to the GPS</a:t>
            </a:r>
          </a:p>
          <a:p>
            <a:r>
              <a:rPr lang="en-US" dirty="0" err="1"/>
              <a:t>GPS.read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Reads one character from the GPS serial port</a:t>
            </a:r>
          </a:p>
          <a:p>
            <a:r>
              <a:rPr lang="en-US" dirty="0" err="1"/>
              <a:t>GPS.newNMEAreceived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Tells you if a complete NMEA sentence has been received</a:t>
            </a:r>
          </a:p>
          <a:p>
            <a:r>
              <a:rPr lang="en-US" dirty="0" err="1"/>
              <a:t>GPS.lastNMEA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Gives the last complete, valid NMEA received</a:t>
            </a:r>
          </a:p>
          <a:p>
            <a:r>
              <a:rPr lang="en-US" dirty="0" err="1"/>
              <a:t>GPS.parse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Pulls the information out of the NMEA and updates the variable values </a:t>
            </a:r>
            <a:r>
              <a:rPr lang="en-US" b="1" dirty="0"/>
              <a:t>for the data in that NMEA </a:t>
            </a:r>
            <a:r>
              <a:rPr lang="en-US" dirty="0"/>
              <a:t>(e.g. </a:t>
            </a:r>
            <a:r>
              <a:rPr lang="en-US" dirty="0" err="1"/>
              <a:t>GPS.hour</a:t>
            </a:r>
            <a:r>
              <a:rPr lang="en-US" dirty="0"/>
              <a:t>, </a:t>
            </a:r>
            <a:r>
              <a:rPr lang="en-US" dirty="0" err="1"/>
              <a:t>GPS.altitude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Can’t update data that is not in NMEA you parse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57DF2-57EC-3853-EAD2-AAD824A58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903BF-9A71-9715-3136-83307DDC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552A3-0112-2306-5835-09620F21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4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01F5B-7A7E-4474-A72F-0CECC7EF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begin()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5B839-E418-472B-BDDD-DB9DE7A24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825625"/>
            <a:ext cx="428625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GPS.begin</a:t>
            </a:r>
            <a:r>
              <a:rPr lang="en-US" dirty="0"/>
              <a:t>(</a:t>
            </a:r>
            <a:r>
              <a:rPr lang="en-US" i="1" dirty="0" err="1"/>
              <a:t>baudrate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This works similarly to </a:t>
            </a:r>
            <a:r>
              <a:rPr lang="en-US" dirty="0" err="1"/>
              <a:t>Serial.begin</a:t>
            </a:r>
            <a:r>
              <a:rPr lang="en-US" dirty="0"/>
              <a:t>()</a:t>
            </a:r>
          </a:p>
          <a:p>
            <a:r>
              <a:rPr lang="en-US" dirty="0"/>
              <a:t>Should be part of your setup()</a:t>
            </a:r>
          </a:p>
          <a:p>
            <a:endParaRPr lang="en-US" dirty="0"/>
          </a:p>
          <a:p>
            <a:r>
              <a:rPr lang="en-US" dirty="0"/>
              <a:t> Initializes the GPS variable and tells the Arduino what </a:t>
            </a:r>
            <a:r>
              <a:rPr lang="en-US" dirty="0" err="1"/>
              <a:t>baudrate</a:t>
            </a:r>
            <a:r>
              <a:rPr lang="en-US" dirty="0"/>
              <a:t> to use when talking to the GPS</a:t>
            </a:r>
          </a:p>
          <a:p>
            <a:pPr lvl="1"/>
            <a:r>
              <a:rPr lang="en-US" dirty="0"/>
              <a:t>Default GPS </a:t>
            </a:r>
            <a:r>
              <a:rPr lang="en-US" dirty="0" err="1"/>
              <a:t>baudrate</a:t>
            </a:r>
            <a:r>
              <a:rPr lang="en-US" dirty="0"/>
              <a:t> is 9600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104AFF-6A4F-BB96-19DA-D3C516D3EC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4850" y="2680530"/>
            <a:ext cx="4471639" cy="2504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AE25BE-E837-5837-3681-568A523FB757}"/>
              </a:ext>
            </a:extLst>
          </p:cNvPr>
          <p:cNvSpPr txBox="1"/>
          <p:nvPr/>
        </p:nvSpPr>
        <p:spPr>
          <a:xfrm>
            <a:off x="5138928" y="4953815"/>
            <a:ext cx="340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Just like the serial ports, you need to call begin before using the GPS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03507-9E8C-BF0A-BC22-822934E2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80A16-E19D-0BFD-4155-A539C2BB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C4355-7AB6-ECA4-68BF-594A5D5F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569FE-8BB4-88ED-4B1F-F98B02EFB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4CF2-4821-8EFC-18F5-737AD0D5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sendCommand</a:t>
            </a:r>
            <a:r>
              <a:rPr lang="en-US" dirty="0"/>
              <a:t>()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92B74D-04DE-3571-E131-F1E13EC03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" y="1770761"/>
            <a:ext cx="370332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 err="1"/>
              <a:t>GPS.sendCommand</a:t>
            </a:r>
            <a:r>
              <a:rPr lang="en-US" sz="3200" dirty="0"/>
              <a:t>(</a:t>
            </a:r>
            <a:r>
              <a:rPr lang="en-US" sz="3200" i="1" dirty="0"/>
              <a:t>command</a:t>
            </a:r>
            <a:r>
              <a:rPr lang="en-US" sz="3200" dirty="0"/>
              <a:t>);</a:t>
            </a:r>
          </a:p>
          <a:p>
            <a:endParaRPr lang="en-US" dirty="0"/>
          </a:p>
          <a:p>
            <a:r>
              <a:rPr lang="en-US" dirty="0"/>
              <a:t>The argument is the character string to send to the GPS as a command</a:t>
            </a:r>
          </a:p>
          <a:p>
            <a:r>
              <a:rPr lang="en-US" dirty="0"/>
              <a:t>You can manually type the command string into the argument (top example)</a:t>
            </a:r>
          </a:p>
          <a:p>
            <a:pPr lvl="1"/>
            <a:r>
              <a:rPr lang="en-US" dirty="0"/>
              <a:t>This can be difficult, especially since you need to calculate the checksum characters at the end</a:t>
            </a:r>
          </a:p>
          <a:p>
            <a:r>
              <a:rPr lang="en-US" dirty="0"/>
              <a:t>The library defines strings for most of the common commands, so those can be used like the  lower example</a:t>
            </a:r>
          </a:p>
          <a:p>
            <a:pPr lvl="1"/>
            <a:r>
              <a:rPr lang="en-US" dirty="0"/>
              <a:t>These are contained in the </a:t>
            </a:r>
            <a:r>
              <a:rPr lang="en-US" dirty="0" err="1"/>
              <a:t>Adafruit_PMTK.h</a:t>
            </a:r>
            <a:r>
              <a:rPr lang="en-US" dirty="0"/>
              <a:t> file </a:t>
            </a:r>
          </a:p>
          <a:p>
            <a:pPr lvl="1"/>
            <a:r>
              <a:rPr lang="en-US" dirty="0">
                <a:hlinkClick r:id="rId2"/>
              </a:rPr>
              <a:t>https://github.com/adafruit/Adafruit_GPS/blob/master/src/Adafruit_PMTK.h</a:t>
            </a:r>
            <a:r>
              <a:rPr lang="en-US" dirty="0"/>
              <a:t> </a:t>
            </a:r>
          </a:p>
          <a:p>
            <a:r>
              <a:rPr lang="en-US" dirty="0"/>
              <a:t>Commands should normally be sent in setup() after the </a:t>
            </a:r>
            <a:r>
              <a:rPr lang="en-US" dirty="0" err="1"/>
              <a:t>GPS.begin</a:t>
            </a:r>
            <a:r>
              <a:rPr lang="en-US" dirty="0"/>
              <a:t>() to ensure the GPS is configured with your desired settings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B2F3E-289E-AD68-CB48-82AB7CDD9F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4510" y="2615184"/>
            <a:ext cx="5670200" cy="969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ABC3B1-00A6-3FAF-111A-631A53E5D0C8}"/>
              </a:ext>
            </a:extLst>
          </p:cNvPr>
          <p:cNvSpPr txBox="1"/>
          <p:nvPr/>
        </p:nvSpPr>
        <p:spPr>
          <a:xfrm>
            <a:off x="4370832" y="3946430"/>
            <a:ext cx="421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Both the above lines are sending the same command, the top manually and the bottom using one of the library strings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17726-488B-41E3-FFF1-8704648C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7AB69-1756-396A-686C-14CC48E6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D1D52A-E116-6B0D-D916-A97D7190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4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E442F-D114-95D8-06C6-F986FC0CC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B885-05F4-E9DD-778E-7D63A85B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read()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A7C9-8CA3-0129-D972-C0EAEDB70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27632"/>
            <a:ext cx="5120640" cy="479145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GPS.read</a:t>
            </a:r>
            <a:r>
              <a:rPr lang="en-US" dirty="0"/>
              <a:t>();</a:t>
            </a:r>
          </a:p>
          <a:p>
            <a:pPr lvl="1"/>
            <a:r>
              <a:rPr lang="en-US" dirty="0"/>
              <a:t>No argument</a:t>
            </a:r>
          </a:p>
          <a:p>
            <a:r>
              <a:rPr lang="en-US" dirty="0"/>
              <a:t>Works similarly to </a:t>
            </a:r>
            <a:r>
              <a:rPr lang="en-US" dirty="0" err="1"/>
              <a:t>Serial.read</a:t>
            </a:r>
            <a:r>
              <a:rPr lang="en-US" dirty="0"/>
              <a:t>()</a:t>
            </a:r>
          </a:p>
          <a:p>
            <a:r>
              <a:rPr lang="en-US" dirty="0"/>
              <a:t>Reads one character (which is 1 byte) from the GPS Serial Port and returns it</a:t>
            </a:r>
          </a:p>
          <a:p>
            <a:pPr lvl="1"/>
            <a:r>
              <a:rPr lang="en-US" dirty="0"/>
              <a:t>Will return 0 if there are no characters to read</a:t>
            </a:r>
          </a:p>
          <a:p>
            <a:r>
              <a:rPr lang="en-US" dirty="0"/>
              <a:t>But does two other important things</a:t>
            </a:r>
          </a:p>
          <a:p>
            <a:pPr lvl="1"/>
            <a:r>
              <a:rPr lang="en-US" dirty="0"/>
              <a:t>Copies the character to the internal string used by the </a:t>
            </a:r>
            <a:r>
              <a:rPr lang="en-US" dirty="0" err="1"/>
              <a:t>LastNMEA</a:t>
            </a:r>
            <a:r>
              <a:rPr lang="en-US" dirty="0"/>
              <a:t>() function</a:t>
            </a:r>
          </a:p>
          <a:p>
            <a:pPr lvl="1"/>
            <a:r>
              <a:rPr lang="en-US" dirty="0"/>
              <a:t>Then it checks if a complete and valid NMEA has been received</a:t>
            </a:r>
          </a:p>
          <a:p>
            <a:pPr lvl="1"/>
            <a:r>
              <a:rPr lang="en-US" dirty="0"/>
              <a:t>When a complete NMEA has been read, the values for </a:t>
            </a:r>
            <a:r>
              <a:rPr lang="en-US" dirty="0" err="1"/>
              <a:t>newNMEAreceived</a:t>
            </a:r>
            <a:r>
              <a:rPr lang="en-US" dirty="0"/>
              <a:t>() and </a:t>
            </a:r>
            <a:r>
              <a:rPr lang="en-US" dirty="0" err="1"/>
              <a:t>lastNMEA</a:t>
            </a:r>
            <a:r>
              <a:rPr lang="en-US" dirty="0"/>
              <a:t>() get updated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CDBFD7-31B5-2046-2002-E6D0C130EC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7649" y="2613636"/>
            <a:ext cx="2618899" cy="1848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31450A-6E6F-8D2C-784B-6AF3940055D1}"/>
              </a:ext>
            </a:extLst>
          </p:cNvPr>
          <p:cNvSpPr txBox="1"/>
          <p:nvPr/>
        </p:nvSpPr>
        <p:spPr>
          <a:xfrm>
            <a:off x="5120640" y="4138454"/>
            <a:ext cx="361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 this case  we are copying the read character into the variable c, but because read also copies the character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36FF5-4F3E-247F-B5E6-173F79A9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rev20251027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5F320-643D-DF03-AD46-18BE0376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L04.04 Using the Adafruit GPS Library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5FA8C7-115C-EA43-CC47-7C62DAE9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81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4316</TotalTime>
  <Words>2033</Words>
  <Application>Microsoft Office PowerPoint</Application>
  <PresentationFormat>On-screen Show (4:3)</PresentationFormat>
  <Paragraphs>225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Using the Adafruit GPS Library</vt:lpstr>
      <vt:lpstr>Communicating with the GPS</vt:lpstr>
      <vt:lpstr>Input/Output Strings</vt:lpstr>
      <vt:lpstr>Adafruit_GPS Variable</vt:lpstr>
      <vt:lpstr>GPS Functions Functions and Variables</vt:lpstr>
      <vt:lpstr>Important GPS Functions  (In all of these, assume a Adafruit_GPS variable named GPS)</vt:lpstr>
      <vt:lpstr>begin()</vt:lpstr>
      <vt:lpstr>sendCommand()</vt:lpstr>
      <vt:lpstr>read()</vt:lpstr>
      <vt:lpstr>newNMEAreceived()</vt:lpstr>
      <vt:lpstr>lastNMEA()</vt:lpstr>
      <vt:lpstr>parse()</vt:lpstr>
      <vt:lpstr>PowerPoint Presentation</vt:lpstr>
      <vt:lpstr>GPS Data Flow</vt:lpstr>
      <vt:lpstr>GPS Timing Concerns</vt:lpstr>
      <vt:lpstr>Strategies to Avoid Missing Data</vt:lpstr>
      <vt:lpstr>Interrupts</vt:lpstr>
      <vt:lpstr>Interrupt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59</cp:revision>
  <dcterms:created xsi:type="dcterms:W3CDTF">2021-08-10T15:07:14Z</dcterms:created>
  <dcterms:modified xsi:type="dcterms:W3CDTF">2025-10-30T20:51:17Z</dcterms:modified>
</cp:coreProperties>
</file>