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sldIdLst>
    <p:sldId id="256" r:id="rId2"/>
    <p:sldId id="284" r:id="rId3"/>
    <p:sldId id="286" r:id="rId4"/>
    <p:sldId id="289" r:id="rId5"/>
    <p:sldId id="287" r:id="rId6"/>
    <p:sldId id="288" r:id="rId7"/>
    <p:sldId id="280" r:id="rId8"/>
    <p:sldId id="282" r:id="rId9"/>
    <p:sldId id="281" r:id="rId10"/>
    <p:sldId id="292" r:id="rId11"/>
    <p:sldId id="293" r:id="rId12"/>
    <p:sldId id="294" r:id="rId13"/>
    <p:sldId id="29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F6E556-63CB-4570-8CA0-4C6EAC0AAE67}" v="36" dt="2026-01-23T23:22:39.2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P Ryan" userId="5800b0af-ccc7-481a-8028-7d5ba34bc007" providerId="ADAL" clId="{0D235256-6C71-4A40-B77C-90CCA2CFB605}"/>
    <pc:docChg chg="undo custSel addSld delSld modSld sldOrd">
      <pc:chgData name="Aaron P Ryan" userId="5800b0af-ccc7-481a-8028-7d5ba34bc007" providerId="ADAL" clId="{0D235256-6C71-4A40-B77C-90CCA2CFB605}" dt="2026-01-23T23:22:54.314" v="3502" actId="14100"/>
      <pc:docMkLst>
        <pc:docMk/>
      </pc:docMkLst>
      <pc:sldChg chg="add">
        <pc:chgData name="Aaron P Ryan" userId="5800b0af-ccc7-481a-8028-7d5ba34bc007" providerId="ADAL" clId="{0D235256-6C71-4A40-B77C-90CCA2CFB605}" dt="2026-01-23T14:07:38.459" v="0"/>
        <pc:sldMkLst>
          <pc:docMk/>
          <pc:sldMk cId="0" sldId="256"/>
        </pc:sldMkLst>
      </pc:sldChg>
      <pc:sldChg chg="modSp add del mod">
        <pc:chgData name="Aaron P Ryan" userId="5800b0af-ccc7-481a-8028-7d5ba34bc007" providerId="ADAL" clId="{0D235256-6C71-4A40-B77C-90CCA2CFB605}" dt="2026-01-23T20:48:02.189" v="88" actId="47"/>
        <pc:sldMkLst>
          <pc:docMk/>
          <pc:sldMk cId="0" sldId="272"/>
        </pc:sldMkLst>
        <pc:spChg chg="mod">
          <ac:chgData name="Aaron P Ryan" userId="5800b0af-ccc7-481a-8028-7d5ba34bc007" providerId="ADAL" clId="{0D235256-6C71-4A40-B77C-90CCA2CFB605}" dt="2026-01-23T14:07:38.714" v="3" actId="27636"/>
          <ac:spMkLst>
            <pc:docMk/>
            <pc:sldMk cId="0" sldId="272"/>
            <ac:spMk id="3" creationId="{00000000-0000-0000-0000-000000000000}"/>
          </ac:spMkLst>
        </pc:spChg>
      </pc:sldChg>
      <pc:sldChg chg="add del">
        <pc:chgData name="Aaron P Ryan" userId="5800b0af-ccc7-481a-8028-7d5ba34bc007" providerId="ADAL" clId="{0D235256-6C71-4A40-B77C-90CCA2CFB605}" dt="2026-01-23T20:47:59.121" v="87" actId="47"/>
        <pc:sldMkLst>
          <pc:docMk/>
          <pc:sldMk cId="0" sldId="273"/>
        </pc:sldMkLst>
      </pc:sldChg>
      <pc:sldChg chg="modSp add del mod">
        <pc:chgData name="Aaron P Ryan" userId="5800b0af-ccc7-481a-8028-7d5ba34bc007" providerId="ADAL" clId="{0D235256-6C71-4A40-B77C-90CCA2CFB605}" dt="2026-01-23T20:47:59.121" v="87" actId="47"/>
        <pc:sldMkLst>
          <pc:docMk/>
          <pc:sldMk cId="0" sldId="274"/>
        </pc:sldMkLst>
        <pc:spChg chg="mod">
          <ac:chgData name="Aaron P Ryan" userId="5800b0af-ccc7-481a-8028-7d5ba34bc007" providerId="ADAL" clId="{0D235256-6C71-4A40-B77C-90CCA2CFB605}" dt="2026-01-23T14:07:38.741" v="5" actId="27636"/>
          <ac:spMkLst>
            <pc:docMk/>
            <pc:sldMk cId="0" sldId="274"/>
            <ac:spMk id="2" creationId="{00000000-0000-0000-0000-000000000000}"/>
          </ac:spMkLst>
        </pc:spChg>
        <pc:spChg chg="mod">
          <ac:chgData name="Aaron P Ryan" userId="5800b0af-ccc7-481a-8028-7d5ba34bc007" providerId="ADAL" clId="{0D235256-6C71-4A40-B77C-90CCA2CFB605}" dt="2026-01-23T14:07:38.730" v="4" actId="27636"/>
          <ac:spMkLst>
            <pc:docMk/>
            <pc:sldMk cId="0" sldId="274"/>
            <ac:spMk id="25" creationId="{5DA03901-2F02-4668-96E5-F9A96DDAF775}"/>
          </ac:spMkLst>
        </pc:spChg>
      </pc:sldChg>
      <pc:sldChg chg="modSp add del mod">
        <pc:chgData name="Aaron P Ryan" userId="5800b0af-ccc7-481a-8028-7d5ba34bc007" providerId="ADAL" clId="{0D235256-6C71-4A40-B77C-90CCA2CFB605}" dt="2026-01-23T17:47:40.860" v="78" actId="47"/>
        <pc:sldMkLst>
          <pc:docMk/>
          <pc:sldMk cId="0" sldId="276"/>
        </pc:sldMkLst>
        <pc:spChg chg="mod">
          <ac:chgData name="Aaron P Ryan" userId="5800b0af-ccc7-481a-8028-7d5ba34bc007" providerId="ADAL" clId="{0D235256-6C71-4A40-B77C-90CCA2CFB605}" dt="2026-01-23T14:07:38.774" v="7" actId="27636"/>
          <ac:spMkLst>
            <pc:docMk/>
            <pc:sldMk cId="0" sldId="276"/>
            <ac:spMk id="3" creationId="{00000000-0000-0000-0000-000000000000}"/>
          </ac:spMkLst>
        </pc:spChg>
      </pc:sldChg>
      <pc:sldChg chg="add del">
        <pc:chgData name="Aaron P Ryan" userId="5800b0af-ccc7-481a-8028-7d5ba34bc007" providerId="ADAL" clId="{0D235256-6C71-4A40-B77C-90CCA2CFB605}" dt="2026-01-23T17:47:35.452" v="77" actId="47"/>
        <pc:sldMkLst>
          <pc:docMk/>
          <pc:sldMk cId="0" sldId="277"/>
        </pc:sldMkLst>
      </pc:sldChg>
      <pc:sldChg chg="add del">
        <pc:chgData name="Aaron P Ryan" userId="5800b0af-ccc7-481a-8028-7d5ba34bc007" providerId="ADAL" clId="{0D235256-6C71-4A40-B77C-90CCA2CFB605}" dt="2026-01-23T20:49:11.581" v="108" actId="47"/>
        <pc:sldMkLst>
          <pc:docMk/>
          <pc:sldMk cId="0" sldId="278"/>
        </pc:sldMkLst>
      </pc:sldChg>
      <pc:sldChg chg="addSp delSp modSp add mod">
        <pc:chgData name="Aaron P Ryan" userId="5800b0af-ccc7-481a-8028-7d5ba34bc007" providerId="ADAL" clId="{0D235256-6C71-4A40-B77C-90CCA2CFB605}" dt="2026-01-23T23:01:48.811" v="2045" actId="20577"/>
        <pc:sldMkLst>
          <pc:docMk/>
          <pc:sldMk cId="0" sldId="280"/>
        </pc:sldMkLst>
        <pc:spChg chg="mod">
          <ac:chgData name="Aaron P Ryan" userId="5800b0af-ccc7-481a-8028-7d5ba34bc007" providerId="ADAL" clId="{0D235256-6C71-4A40-B77C-90CCA2CFB605}" dt="2026-01-23T21:02:58.624" v="319" actId="20577"/>
          <ac:spMkLst>
            <pc:docMk/>
            <pc:sldMk cId="0" sldId="280"/>
            <ac:spMk id="2" creationId="{00000000-0000-0000-0000-000000000000}"/>
          </ac:spMkLst>
        </pc:spChg>
        <pc:spChg chg="mod">
          <ac:chgData name="Aaron P Ryan" userId="5800b0af-ccc7-481a-8028-7d5ba34bc007" providerId="ADAL" clId="{0D235256-6C71-4A40-B77C-90CCA2CFB605}" dt="2026-01-23T23:01:48.811" v="2045" actId="20577"/>
          <ac:spMkLst>
            <pc:docMk/>
            <pc:sldMk cId="0" sldId="280"/>
            <ac:spMk id="3" creationId="{00000000-0000-0000-0000-000000000000}"/>
          </ac:spMkLst>
        </pc:spChg>
        <pc:spChg chg="add del mod">
          <ac:chgData name="Aaron P Ryan" userId="5800b0af-ccc7-481a-8028-7d5ba34bc007" providerId="ADAL" clId="{0D235256-6C71-4A40-B77C-90CCA2CFB605}" dt="2026-01-23T20:56:11.131" v="242" actId="22"/>
          <ac:spMkLst>
            <pc:docMk/>
            <pc:sldMk cId="0" sldId="280"/>
            <ac:spMk id="8" creationId="{1BECA0E7-CEC1-2DFF-4B5F-B0AE528CC644}"/>
          </ac:spMkLst>
        </pc:spChg>
        <pc:picChg chg="add mod ord">
          <ac:chgData name="Aaron P Ryan" userId="5800b0af-ccc7-481a-8028-7d5ba34bc007" providerId="ADAL" clId="{0D235256-6C71-4A40-B77C-90CCA2CFB605}" dt="2026-01-23T20:56:16.850" v="245" actId="1076"/>
          <ac:picMkLst>
            <pc:docMk/>
            <pc:sldMk cId="0" sldId="280"/>
            <ac:picMk id="10" creationId="{B6E82BE4-2F0A-9E22-B3FE-4EAA9E409F34}"/>
          </ac:picMkLst>
        </pc:picChg>
        <pc:picChg chg="del">
          <ac:chgData name="Aaron P Ryan" userId="5800b0af-ccc7-481a-8028-7d5ba34bc007" providerId="ADAL" clId="{0D235256-6C71-4A40-B77C-90CCA2CFB605}" dt="2026-01-23T20:55:13.138" v="233" actId="478"/>
          <ac:picMkLst>
            <pc:docMk/>
            <pc:sldMk cId="0" sldId="280"/>
            <ac:picMk id="19" creationId="{11FCDACD-030E-4BCD-9365-0262AD4C747D}"/>
          </ac:picMkLst>
        </pc:picChg>
      </pc:sldChg>
      <pc:sldChg chg="addSp delSp modSp add mod">
        <pc:chgData name="Aaron P Ryan" userId="5800b0af-ccc7-481a-8028-7d5ba34bc007" providerId="ADAL" clId="{0D235256-6C71-4A40-B77C-90CCA2CFB605}" dt="2026-01-23T23:05:00.848" v="2327" actId="20577"/>
        <pc:sldMkLst>
          <pc:docMk/>
          <pc:sldMk cId="0" sldId="281"/>
        </pc:sldMkLst>
        <pc:spChg chg="mod">
          <ac:chgData name="Aaron P Ryan" userId="5800b0af-ccc7-481a-8028-7d5ba34bc007" providerId="ADAL" clId="{0D235256-6C71-4A40-B77C-90CCA2CFB605}" dt="2026-01-23T20:54:49.973" v="230" actId="20577"/>
          <ac:spMkLst>
            <pc:docMk/>
            <pc:sldMk cId="0" sldId="281"/>
            <ac:spMk id="2" creationId="{00000000-0000-0000-0000-000000000000}"/>
          </ac:spMkLst>
        </pc:spChg>
        <pc:spChg chg="mod">
          <ac:chgData name="Aaron P Ryan" userId="5800b0af-ccc7-481a-8028-7d5ba34bc007" providerId="ADAL" clId="{0D235256-6C71-4A40-B77C-90CCA2CFB605}" dt="2026-01-23T23:05:00.848" v="2327" actId="20577"/>
          <ac:spMkLst>
            <pc:docMk/>
            <pc:sldMk cId="0" sldId="281"/>
            <ac:spMk id="3" creationId="{00000000-0000-0000-0000-000000000000}"/>
          </ac:spMkLst>
        </pc:spChg>
        <pc:spChg chg="add del mod">
          <ac:chgData name="Aaron P Ryan" userId="5800b0af-ccc7-481a-8028-7d5ba34bc007" providerId="ADAL" clId="{0D235256-6C71-4A40-B77C-90CCA2CFB605}" dt="2026-01-23T20:55:55.238" v="236" actId="22"/>
          <ac:spMkLst>
            <pc:docMk/>
            <pc:sldMk cId="0" sldId="281"/>
            <ac:spMk id="8" creationId="{7E9500A6-5417-747F-0880-2A41FE615E1C}"/>
          </ac:spMkLst>
        </pc:spChg>
        <pc:spChg chg="add del mod">
          <ac:chgData name="Aaron P Ryan" userId="5800b0af-ccc7-481a-8028-7d5ba34bc007" providerId="ADAL" clId="{0D235256-6C71-4A40-B77C-90CCA2CFB605}" dt="2026-01-23T21:02:15.978" v="301" actId="22"/>
          <ac:spMkLst>
            <pc:docMk/>
            <pc:sldMk cId="0" sldId="281"/>
            <ac:spMk id="12" creationId="{DE349F21-DE9B-F604-7DED-90273C42A8B9}"/>
          </ac:spMkLst>
        </pc:spChg>
        <pc:picChg chg="add del mod ord">
          <ac:chgData name="Aaron P Ryan" userId="5800b0af-ccc7-481a-8028-7d5ba34bc007" providerId="ADAL" clId="{0D235256-6C71-4A40-B77C-90CCA2CFB605}" dt="2026-01-23T20:56:07.919" v="241" actId="478"/>
          <ac:picMkLst>
            <pc:docMk/>
            <pc:sldMk cId="0" sldId="281"/>
            <ac:picMk id="10" creationId="{C76311FC-3107-6A2C-AF17-D7D182585EEA}"/>
          </ac:picMkLst>
        </pc:picChg>
        <pc:picChg chg="add mod ord">
          <ac:chgData name="Aaron P Ryan" userId="5800b0af-ccc7-481a-8028-7d5ba34bc007" providerId="ADAL" clId="{0D235256-6C71-4A40-B77C-90CCA2CFB605}" dt="2026-01-23T21:02:24.073" v="305" actId="1076"/>
          <ac:picMkLst>
            <pc:docMk/>
            <pc:sldMk cId="0" sldId="281"/>
            <ac:picMk id="14" creationId="{04FC4912-8F86-D0D0-E5D9-FD204AA66E8B}"/>
          </ac:picMkLst>
        </pc:picChg>
        <pc:picChg chg="del">
          <ac:chgData name="Aaron P Ryan" userId="5800b0af-ccc7-481a-8028-7d5ba34bc007" providerId="ADAL" clId="{0D235256-6C71-4A40-B77C-90CCA2CFB605}" dt="2026-01-23T20:55:20.154" v="235" actId="478"/>
          <ac:picMkLst>
            <pc:docMk/>
            <pc:sldMk cId="0" sldId="281"/>
            <ac:picMk id="19" creationId="{9C87F384-0326-471F-BABD-E4B25ED9040C}"/>
          </ac:picMkLst>
        </pc:picChg>
      </pc:sldChg>
      <pc:sldChg chg="addSp delSp modSp add mod ord">
        <pc:chgData name="Aaron P Ryan" userId="5800b0af-ccc7-481a-8028-7d5ba34bc007" providerId="ADAL" clId="{0D235256-6C71-4A40-B77C-90CCA2CFB605}" dt="2026-01-23T23:03:17.816" v="2141" actId="20577"/>
        <pc:sldMkLst>
          <pc:docMk/>
          <pc:sldMk cId="0" sldId="282"/>
        </pc:sldMkLst>
        <pc:spChg chg="mod">
          <ac:chgData name="Aaron P Ryan" userId="5800b0af-ccc7-481a-8028-7d5ba34bc007" providerId="ADAL" clId="{0D235256-6C71-4A40-B77C-90CCA2CFB605}" dt="2026-01-23T17:46:50.136" v="23" actId="20577"/>
          <ac:spMkLst>
            <pc:docMk/>
            <pc:sldMk cId="0" sldId="282"/>
            <ac:spMk id="2" creationId="{00000000-0000-0000-0000-000000000000}"/>
          </ac:spMkLst>
        </pc:spChg>
        <pc:spChg chg="mod">
          <ac:chgData name="Aaron P Ryan" userId="5800b0af-ccc7-481a-8028-7d5ba34bc007" providerId="ADAL" clId="{0D235256-6C71-4A40-B77C-90CCA2CFB605}" dt="2026-01-23T23:03:17.816" v="2141" actId="20577"/>
          <ac:spMkLst>
            <pc:docMk/>
            <pc:sldMk cId="0" sldId="282"/>
            <ac:spMk id="3" creationId="{00000000-0000-0000-0000-000000000000}"/>
          </ac:spMkLst>
        </pc:spChg>
        <pc:spChg chg="add del mod">
          <ac:chgData name="Aaron P Ryan" userId="5800b0af-ccc7-481a-8028-7d5ba34bc007" providerId="ADAL" clId="{0D235256-6C71-4A40-B77C-90CCA2CFB605}" dt="2026-01-23T21:01:20.428" v="296" actId="22"/>
          <ac:spMkLst>
            <pc:docMk/>
            <pc:sldMk cId="0" sldId="282"/>
            <ac:spMk id="8" creationId="{6400A4EA-402E-90AA-7E13-F5111C9908A4}"/>
          </ac:spMkLst>
        </pc:spChg>
        <pc:picChg chg="add mod ord">
          <ac:chgData name="Aaron P Ryan" userId="5800b0af-ccc7-481a-8028-7d5ba34bc007" providerId="ADAL" clId="{0D235256-6C71-4A40-B77C-90CCA2CFB605}" dt="2026-01-23T21:01:24.746" v="299" actId="1076"/>
          <ac:picMkLst>
            <pc:docMk/>
            <pc:sldMk cId="0" sldId="282"/>
            <ac:picMk id="10" creationId="{01358561-8F82-58AB-4D2A-5BA667A4E9EA}"/>
          </ac:picMkLst>
        </pc:picChg>
        <pc:picChg chg="del">
          <ac:chgData name="Aaron P Ryan" userId="5800b0af-ccc7-481a-8028-7d5ba34bc007" providerId="ADAL" clId="{0D235256-6C71-4A40-B77C-90CCA2CFB605}" dt="2026-01-23T20:55:16.509" v="234" actId="478"/>
          <ac:picMkLst>
            <pc:docMk/>
            <pc:sldMk cId="0" sldId="282"/>
            <ac:picMk id="19" creationId="{BA1D4980-EBE9-4231-BAF5-D26902CC2B49}"/>
          </ac:picMkLst>
        </pc:picChg>
      </pc:sldChg>
      <pc:sldChg chg="modSp add mod">
        <pc:chgData name="Aaron P Ryan" userId="5800b0af-ccc7-481a-8028-7d5ba34bc007" providerId="ADAL" clId="{0D235256-6C71-4A40-B77C-90CCA2CFB605}" dt="2026-01-23T22:15:36.437" v="942" actId="20577"/>
        <pc:sldMkLst>
          <pc:docMk/>
          <pc:sldMk cId="3430503493" sldId="284"/>
        </pc:sldMkLst>
        <pc:spChg chg="mod">
          <ac:chgData name="Aaron P Ryan" userId="5800b0af-ccc7-481a-8028-7d5ba34bc007" providerId="ADAL" clId="{0D235256-6C71-4A40-B77C-90CCA2CFB605}" dt="2026-01-23T21:18:37.780" v="322" actId="20577"/>
          <ac:spMkLst>
            <pc:docMk/>
            <pc:sldMk cId="3430503493" sldId="284"/>
            <ac:spMk id="2" creationId="{DF3D0F18-F3AE-4422-BFC6-0008E8DF37BB}"/>
          </ac:spMkLst>
        </pc:spChg>
        <pc:spChg chg="mod">
          <ac:chgData name="Aaron P Ryan" userId="5800b0af-ccc7-481a-8028-7d5ba34bc007" providerId="ADAL" clId="{0D235256-6C71-4A40-B77C-90CCA2CFB605}" dt="2026-01-23T22:15:36.437" v="942" actId="20577"/>
          <ac:spMkLst>
            <pc:docMk/>
            <pc:sldMk cId="3430503493" sldId="284"/>
            <ac:spMk id="3" creationId="{230C552E-6A54-4970-8A2A-E38F0D3F159F}"/>
          </ac:spMkLst>
        </pc:spChg>
      </pc:sldChg>
      <pc:sldChg chg="modSp add del mod">
        <pc:chgData name="Aaron P Ryan" userId="5800b0af-ccc7-481a-8028-7d5ba34bc007" providerId="ADAL" clId="{0D235256-6C71-4A40-B77C-90CCA2CFB605}" dt="2026-01-23T21:18:29.111" v="320" actId="47"/>
        <pc:sldMkLst>
          <pc:docMk/>
          <pc:sldMk cId="2006625712" sldId="285"/>
        </pc:sldMkLst>
        <pc:spChg chg="mod">
          <ac:chgData name="Aaron P Ryan" userId="5800b0af-ccc7-481a-8028-7d5ba34bc007" providerId="ADAL" clId="{0D235256-6C71-4A40-B77C-90CCA2CFB605}" dt="2026-01-23T14:07:38.757" v="6" actId="27636"/>
          <ac:spMkLst>
            <pc:docMk/>
            <pc:sldMk cId="2006625712" sldId="285"/>
            <ac:spMk id="3" creationId="{7C57BDB1-C8AA-4864-8D5E-C86E61B575F0}"/>
          </ac:spMkLst>
        </pc:spChg>
      </pc:sldChg>
      <pc:sldChg chg="addSp delSp modSp add mod ord">
        <pc:chgData name="Aaron P Ryan" userId="5800b0af-ccc7-481a-8028-7d5ba34bc007" providerId="ADAL" clId="{0D235256-6C71-4A40-B77C-90CCA2CFB605}" dt="2026-01-23T20:52:35.074" v="144" actId="20577"/>
        <pc:sldMkLst>
          <pc:docMk/>
          <pc:sldMk cId="850005510" sldId="286"/>
        </pc:sldMkLst>
        <pc:spChg chg="mod">
          <ac:chgData name="Aaron P Ryan" userId="5800b0af-ccc7-481a-8028-7d5ba34bc007" providerId="ADAL" clId="{0D235256-6C71-4A40-B77C-90CCA2CFB605}" dt="2026-01-23T20:52:35.074" v="144" actId="20577"/>
          <ac:spMkLst>
            <pc:docMk/>
            <pc:sldMk cId="850005510" sldId="286"/>
            <ac:spMk id="2" creationId="{324F912B-239A-49C7-A44F-47011EF78B4C}"/>
          </ac:spMkLst>
        </pc:spChg>
        <pc:spChg chg="add del mod">
          <ac:chgData name="Aaron P Ryan" userId="5800b0af-ccc7-481a-8028-7d5ba34bc007" providerId="ADAL" clId="{0D235256-6C71-4A40-B77C-90CCA2CFB605}" dt="2026-01-23T20:47:36.324" v="80"/>
          <ac:spMkLst>
            <pc:docMk/>
            <pc:sldMk cId="850005510" sldId="286"/>
            <ac:spMk id="4" creationId="{764E0133-2A74-E0F8-46BB-8999B7C8272F}"/>
          </ac:spMkLst>
        </pc:spChg>
        <pc:picChg chg="del">
          <ac:chgData name="Aaron P Ryan" userId="5800b0af-ccc7-481a-8028-7d5ba34bc007" providerId="ADAL" clId="{0D235256-6C71-4A40-B77C-90CCA2CFB605}" dt="2026-01-23T20:47:07.079" v="79" actId="478"/>
          <ac:picMkLst>
            <pc:docMk/>
            <pc:sldMk cId="850005510" sldId="286"/>
            <ac:picMk id="8" creationId="{393E7F24-D0F1-488A-BE23-6CE55FB8E99D}"/>
          </ac:picMkLst>
        </pc:picChg>
        <pc:picChg chg="add mod">
          <ac:chgData name="Aaron P Ryan" userId="5800b0af-ccc7-481a-8028-7d5ba34bc007" providerId="ADAL" clId="{0D235256-6C71-4A40-B77C-90CCA2CFB605}" dt="2026-01-23T20:47:48.836" v="84" actId="1076"/>
          <ac:picMkLst>
            <pc:docMk/>
            <pc:sldMk cId="850005510" sldId="286"/>
            <ac:picMk id="10" creationId="{46633C04-5F28-A705-799A-5858BFFE8677}"/>
          </ac:picMkLst>
        </pc:picChg>
      </pc:sldChg>
      <pc:sldChg chg="addSp delSp modSp add mod modClrScheme chgLayout">
        <pc:chgData name="Aaron P Ryan" userId="5800b0af-ccc7-481a-8028-7d5ba34bc007" providerId="ADAL" clId="{0D235256-6C71-4A40-B77C-90CCA2CFB605}" dt="2026-01-23T20:49:06.881" v="107" actId="20577"/>
        <pc:sldMkLst>
          <pc:docMk/>
          <pc:sldMk cId="3673192247" sldId="287"/>
        </pc:sldMkLst>
        <pc:spChg chg="mod ord">
          <ac:chgData name="Aaron P Ryan" userId="5800b0af-ccc7-481a-8028-7d5ba34bc007" providerId="ADAL" clId="{0D235256-6C71-4A40-B77C-90CCA2CFB605}" dt="2026-01-23T20:49:06.881" v="107" actId="20577"/>
          <ac:spMkLst>
            <pc:docMk/>
            <pc:sldMk cId="3673192247" sldId="287"/>
            <ac:spMk id="2" creationId="{DCD214A8-2F58-8983-6911-861D47E5FD30}"/>
          </ac:spMkLst>
        </pc:spChg>
        <pc:spChg chg="del">
          <ac:chgData name="Aaron P Ryan" userId="5800b0af-ccc7-481a-8028-7d5ba34bc007" providerId="ADAL" clId="{0D235256-6C71-4A40-B77C-90CCA2CFB605}" dt="2026-01-23T20:48:23.525" v="92" actId="478"/>
          <ac:spMkLst>
            <pc:docMk/>
            <pc:sldMk cId="3673192247" sldId="287"/>
            <ac:spMk id="3" creationId="{9FDEEC41-05E6-87E8-8170-8645FF3274C7}"/>
          </ac:spMkLst>
        </pc:spChg>
        <pc:spChg chg="mod ord">
          <ac:chgData name="Aaron P Ryan" userId="5800b0af-ccc7-481a-8028-7d5ba34bc007" providerId="ADAL" clId="{0D235256-6C71-4A40-B77C-90CCA2CFB605}" dt="2026-01-23T20:48:30.348" v="93" actId="700"/>
          <ac:spMkLst>
            <pc:docMk/>
            <pc:sldMk cId="3673192247" sldId="287"/>
            <ac:spMk id="4" creationId="{6EC219B7-22A5-CDAC-DAE1-92C722B4C81F}"/>
          </ac:spMkLst>
        </pc:spChg>
        <pc:spChg chg="mod ord">
          <ac:chgData name="Aaron P Ryan" userId="5800b0af-ccc7-481a-8028-7d5ba34bc007" providerId="ADAL" clId="{0D235256-6C71-4A40-B77C-90CCA2CFB605}" dt="2026-01-23T20:48:30.348" v="93" actId="700"/>
          <ac:spMkLst>
            <pc:docMk/>
            <pc:sldMk cId="3673192247" sldId="287"/>
            <ac:spMk id="5" creationId="{022ADB62-9E2B-0AD6-4A95-28C16DEEA165}"/>
          </ac:spMkLst>
        </pc:spChg>
        <pc:spChg chg="mod ord">
          <ac:chgData name="Aaron P Ryan" userId="5800b0af-ccc7-481a-8028-7d5ba34bc007" providerId="ADAL" clId="{0D235256-6C71-4A40-B77C-90CCA2CFB605}" dt="2026-01-23T20:48:30.348" v="93" actId="700"/>
          <ac:spMkLst>
            <pc:docMk/>
            <pc:sldMk cId="3673192247" sldId="287"/>
            <ac:spMk id="6" creationId="{40E766CA-E44D-D52B-AB43-82846447FEB8}"/>
          </ac:spMkLst>
        </pc:spChg>
        <pc:spChg chg="add del mod">
          <ac:chgData name="Aaron P Ryan" userId="5800b0af-ccc7-481a-8028-7d5ba34bc007" providerId="ADAL" clId="{0D235256-6C71-4A40-B77C-90CCA2CFB605}" dt="2026-01-23T20:48:17.572" v="90"/>
          <ac:spMkLst>
            <pc:docMk/>
            <pc:sldMk cId="3673192247" sldId="287"/>
            <ac:spMk id="8" creationId="{F3D53DC8-F419-E2A1-87C4-172EFBA5ACB8}"/>
          </ac:spMkLst>
        </pc:spChg>
        <pc:spChg chg="add del mod ord">
          <ac:chgData name="Aaron P Ryan" userId="5800b0af-ccc7-481a-8028-7d5ba34bc007" providerId="ADAL" clId="{0D235256-6C71-4A40-B77C-90CCA2CFB605}" dt="2026-01-23T20:48:30.348" v="93" actId="700"/>
          <ac:spMkLst>
            <pc:docMk/>
            <pc:sldMk cId="3673192247" sldId="287"/>
            <ac:spMk id="12" creationId="{F4B31F46-E9D0-36AB-67A0-247A98523E19}"/>
          </ac:spMkLst>
        </pc:spChg>
        <pc:picChg chg="add mod ord">
          <ac:chgData name="Aaron P Ryan" userId="5800b0af-ccc7-481a-8028-7d5ba34bc007" providerId="ADAL" clId="{0D235256-6C71-4A40-B77C-90CCA2CFB605}" dt="2026-01-23T20:49:00.690" v="102" actId="1076"/>
          <ac:picMkLst>
            <pc:docMk/>
            <pc:sldMk cId="3673192247" sldId="287"/>
            <ac:picMk id="10" creationId="{9D0F1B94-7946-E4F0-F483-2D14E4C0941C}"/>
          </ac:picMkLst>
        </pc:picChg>
        <pc:picChg chg="del">
          <ac:chgData name="Aaron P Ryan" userId="5800b0af-ccc7-481a-8028-7d5ba34bc007" providerId="ADAL" clId="{0D235256-6C71-4A40-B77C-90CCA2CFB605}" dt="2026-01-23T20:48:14.506" v="89" actId="478"/>
          <ac:picMkLst>
            <pc:docMk/>
            <pc:sldMk cId="3673192247" sldId="287"/>
            <ac:picMk id="19" creationId="{76CD8CB2-55B1-2111-F0C8-BCC656A071FE}"/>
          </ac:picMkLst>
        </pc:picChg>
      </pc:sldChg>
      <pc:sldChg chg="addSp delSp modSp add mod modClrScheme chgLayout">
        <pc:chgData name="Aaron P Ryan" userId="5800b0af-ccc7-481a-8028-7d5ba34bc007" providerId="ADAL" clId="{0D235256-6C71-4A40-B77C-90CCA2CFB605}" dt="2026-01-23T22:58:26.297" v="1732" actId="20577"/>
        <pc:sldMkLst>
          <pc:docMk/>
          <pc:sldMk cId="3927310331" sldId="288"/>
        </pc:sldMkLst>
        <pc:spChg chg="mod ord">
          <ac:chgData name="Aaron P Ryan" userId="5800b0af-ccc7-481a-8028-7d5ba34bc007" providerId="ADAL" clId="{0D235256-6C71-4A40-B77C-90CCA2CFB605}" dt="2026-01-23T20:48:47.850" v="97" actId="700"/>
          <ac:spMkLst>
            <pc:docMk/>
            <pc:sldMk cId="3927310331" sldId="288"/>
            <ac:spMk id="2" creationId="{878EEDE2-E8CD-8507-C078-4CF874A055B0}"/>
          </ac:spMkLst>
        </pc:spChg>
        <pc:spChg chg="add del mod ord">
          <ac:chgData name="Aaron P Ryan" userId="5800b0af-ccc7-481a-8028-7d5ba34bc007" providerId="ADAL" clId="{0D235256-6C71-4A40-B77C-90CCA2CFB605}" dt="2026-01-23T20:48:53.512" v="99"/>
          <ac:spMkLst>
            <pc:docMk/>
            <pc:sldMk cId="3927310331" sldId="288"/>
            <ac:spMk id="3" creationId="{51BC80D5-2D9F-DF12-8C54-628B4CFFCD24}"/>
          </ac:spMkLst>
        </pc:spChg>
        <pc:spChg chg="mod ord">
          <ac:chgData name="Aaron P Ryan" userId="5800b0af-ccc7-481a-8028-7d5ba34bc007" providerId="ADAL" clId="{0D235256-6C71-4A40-B77C-90CCA2CFB605}" dt="2026-01-23T20:48:47.850" v="97" actId="700"/>
          <ac:spMkLst>
            <pc:docMk/>
            <pc:sldMk cId="3927310331" sldId="288"/>
            <ac:spMk id="4" creationId="{224BCD7D-0B74-CA42-D9F7-0012A2602F55}"/>
          </ac:spMkLst>
        </pc:spChg>
        <pc:spChg chg="mod ord">
          <ac:chgData name="Aaron P Ryan" userId="5800b0af-ccc7-481a-8028-7d5ba34bc007" providerId="ADAL" clId="{0D235256-6C71-4A40-B77C-90CCA2CFB605}" dt="2026-01-23T20:48:47.850" v="97" actId="700"/>
          <ac:spMkLst>
            <pc:docMk/>
            <pc:sldMk cId="3927310331" sldId="288"/>
            <ac:spMk id="5" creationId="{0957CA71-45BB-45BE-C948-0C8999B2B271}"/>
          </ac:spMkLst>
        </pc:spChg>
        <pc:spChg chg="mod ord">
          <ac:chgData name="Aaron P Ryan" userId="5800b0af-ccc7-481a-8028-7d5ba34bc007" providerId="ADAL" clId="{0D235256-6C71-4A40-B77C-90CCA2CFB605}" dt="2026-01-23T20:48:47.850" v="97" actId="700"/>
          <ac:spMkLst>
            <pc:docMk/>
            <pc:sldMk cId="3927310331" sldId="288"/>
            <ac:spMk id="6" creationId="{D913439E-7B7C-60F6-091B-0FA7FA49FFAD}"/>
          </ac:spMkLst>
        </pc:spChg>
        <pc:spChg chg="add mod">
          <ac:chgData name="Aaron P Ryan" userId="5800b0af-ccc7-481a-8028-7d5ba34bc007" providerId="ADAL" clId="{0D235256-6C71-4A40-B77C-90CCA2CFB605}" dt="2026-01-23T22:58:26.297" v="1732" actId="20577"/>
          <ac:spMkLst>
            <pc:docMk/>
            <pc:sldMk cId="3927310331" sldId="288"/>
            <ac:spMk id="8" creationId="{68E76EBE-05E3-F722-1F75-A75D5F9E7DC1}"/>
          </ac:spMkLst>
        </pc:spChg>
        <pc:picChg chg="add mod ord">
          <ac:chgData name="Aaron P Ryan" userId="5800b0af-ccc7-481a-8028-7d5ba34bc007" providerId="ADAL" clId="{0D235256-6C71-4A40-B77C-90CCA2CFB605}" dt="2026-01-23T22:58:15.723" v="1701" actId="167"/>
          <ac:picMkLst>
            <pc:docMk/>
            <pc:sldMk cId="3927310331" sldId="288"/>
            <ac:picMk id="9" creationId="{213B10FC-BABA-78D3-7CD9-A95DF488F8D6}"/>
          </ac:picMkLst>
        </pc:picChg>
        <pc:picChg chg="del mod ord">
          <ac:chgData name="Aaron P Ryan" userId="5800b0af-ccc7-481a-8028-7d5ba34bc007" providerId="ADAL" clId="{0D235256-6C71-4A40-B77C-90CCA2CFB605}" dt="2026-01-23T20:48:50.742" v="98" actId="21"/>
          <ac:picMkLst>
            <pc:docMk/>
            <pc:sldMk cId="3927310331" sldId="288"/>
            <ac:picMk id="10" creationId="{213B10FC-BABA-78D3-7CD9-A95DF488F8D6}"/>
          </ac:picMkLst>
        </pc:picChg>
      </pc:sldChg>
      <pc:sldChg chg="addSp delSp modSp add mod chgLayout">
        <pc:chgData name="Aaron P Ryan" userId="5800b0af-ccc7-481a-8028-7d5ba34bc007" providerId="ADAL" clId="{0D235256-6C71-4A40-B77C-90CCA2CFB605}" dt="2026-01-23T22:54:49.712" v="1262" actId="20577"/>
        <pc:sldMkLst>
          <pc:docMk/>
          <pc:sldMk cId="2914462526" sldId="289"/>
        </pc:sldMkLst>
        <pc:spChg chg="mod ord">
          <ac:chgData name="Aaron P Ryan" userId="5800b0af-ccc7-481a-8028-7d5ba34bc007" providerId="ADAL" clId="{0D235256-6C71-4A40-B77C-90CCA2CFB605}" dt="2026-01-23T20:51:07.781" v="132" actId="6264"/>
          <ac:spMkLst>
            <pc:docMk/>
            <pc:sldMk cId="2914462526" sldId="289"/>
            <ac:spMk id="2" creationId="{82783499-0E7F-274A-0731-CA66F6C353B3}"/>
          </ac:spMkLst>
        </pc:spChg>
        <pc:spChg chg="add del mod ord">
          <ac:chgData name="Aaron P Ryan" userId="5800b0af-ccc7-481a-8028-7d5ba34bc007" providerId="ADAL" clId="{0D235256-6C71-4A40-B77C-90CCA2CFB605}" dt="2026-01-23T20:50:53.814" v="127"/>
          <ac:spMkLst>
            <pc:docMk/>
            <pc:sldMk cId="2914462526" sldId="289"/>
            <ac:spMk id="3" creationId="{D03A3CD8-08C9-5E4E-FE62-5036E656DAE9}"/>
          </ac:spMkLst>
        </pc:spChg>
        <pc:spChg chg="mod ord">
          <ac:chgData name="Aaron P Ryan" userId="5800b0af-ccc7-481a-8028-7d5ba34bc007" providerId="ADAL" clId="{0D235256-6C71-4A40-B77C-90CCA2CFB605}" dt="2026-01-23T20:50:58.230" v="128" actId="6264"/>
          <ac:spMkLst>
            <pc:docMk/>
            <pc:sldMk cId="2914462526" sldId="289"/>
            <ac:spMk id="5" creationId="{1BC541D0-4A1B-B01C-2704-BC985004A5B5}"/>
          </ac:spMkLst>
        </pc:spChg>
        <pc:spChg chg="mod ord">
          <ac:chgData name="Aaron P Ryan" userId="5800b0af-ccc7-481a-8028-7d5ba34bc007" providerId="ADAL" clId="{0D235256-6C71-4A40-B77C-90CCA2CFB605}" dt="2026-01-23T20:51:07.781" v="132" actId="6264"/>
          <ac:spMkLst>
            <pc:docMk/>
            <pc:sldMk cId="2914462526" sldId="289"/>
            <ac:spMk id="6" creationId="{ADD81A30-6146-F334-438C-BC4724601984}"/>
          </ac:spMkLst>
        </pc:spChg>
        <pc:spChg chg="mod ord">
          <ac:chgData name="Aaron P Ryan" userId="5800b0af-ccc7-481a-8028-7d5ba34bc007" providerId="ADAL" clId="{0D235256-6C71-4A40-B77C-90CCA2CFB605}" dt="2026-01-23T20:51:07.781" v="132" actId="6264"/>
          <ac:spMkLst>
            <pc:docMk/>
            <pc:sldMk cId="2914462526" sldId="289"/>
            <ac:spMk id="7" creationId="{786BDDDF-36B3-F542-8AB7-A5198851ADDD}"/>
          </ac:spMkLst>
        </pc:spChg>
        <pc:spChg chg="add del mod">
          <ac:chgData name="Aaron P Ryan" userId="5800b0af-ccc7-481a-8028-7d5ba34bc007" providerId="ADAL" clId="{0D235256-6C71-4A40-B77C-90CCA2CFB605}" dt="2026-01-23T20:50:58.230" v="128" actId="6264"/>
          <ac:spMkLst>
            <pc:docMk/>
            <pc:sldMk cId="2914462526" sldId="289"/>
            <ac:spMk id="8" creationId="{83A4EB59-093D-4CEA-9B1E-3146A098DA7A}"/>
          </ac:spMkLst>
        </pc:spChg>
        <pc:spChg chg="add del mod">
          <ac:chgData name="Aaron P Ryan" userId="5800b0af-ccc7-481a-8028-7d5ba34bc007" providerId="ADAL" clId="{0D235256-6C71-4A40-B77C-90CCA2CFB605}" dt="2026-01-23T20:50:58.230" v="128" actId="6264"/>
          <ac:spMkLst>
            <pc:docMk/>
            <pc:sldMk cId="2914462526" sldId="289"/>
            <ac:spMk id="14" creationId="{BEF4834F-2842-9111-97C4-D6032721F3AC}"/>
          </ac:spMkLst>
        </pc:spChg>
        <pc:spChg chg="add del mod">
          <ac:chgData name="Aaron P Ryan" userId="5800b0af-ccc7-481a-8028-7d5ba34bc007" providerId="ADAL" clId="{0D235256-6C71-4A40-B77C-90CCA2CFB605}" dt="2026-01-23T20:50:58.230" v="128" actId="6264"/>
          <ac:spMkLst>
            <pc:docMk/>
            <pc:sldMk cId="2914462526" sldId="289"/>
            <ac:spMk id="15" creationId="{F2084A3D-94DF-298C-4997-72AA981F66F1}"/>
          </ac:spMkLst>
        </pc:spChg>
        <pc:spChg chg="add del mod">
          <ac:chgData name="Aaron P Ryan" userId="5800b0af-ccc7-481a-8028-7d5ba34bc007" providerId="ADAL" clId="{0D235256-6C71-4A40-B77C-90CCA2CFB605}" dt="2026-01-23T20:50:58.230" v="128" actId="6264"/>
          <ac:spMkLst>
            <pc:docMk/>
            <pc:sldMk cId="2914462526" sldId="289"/>
            <ac:spMk id="16" creationId="{F0D6CFA6-2941-244F-4975-CB975A62C225}"/>
          </ac:spMkLst>
        </pc:spChg>
        <pc:spChg chg="add del mod">
          <ac:chgData name="Aaron P Ryan" userId="5800b0af-ccc7-481a-8028-7d5ba34bc007" providerId="ADAL" clId="{0D235256-6C71-4A40-B77C-90CCA2CFB605}" dt="2026-01-23T20:50:58.230" v="128" actId="6264"/>
          <ac:spMkLst>
            <pc:docMk/>
            <pc:sldMk cId="2914462526" sldId="289"/>
            <ac:spMk id="17" creationId="{67B84C9A-722A-A1DF-8869-80D465A7F108}"/>
          </ac:spMkLst>
        </pc:spChg>
        <pc:spChg chg="add del mod">
          <ac:chgData name="Aaron P Ryan" userId="5800b0af-ccc7-481a-8028-7d5ba34bc007" providerId="ADAL" clId="{0D235256-6C71-4A40-B77C-90CCA2CFB605}" dt="2026-01-23T20:50:58.230" v="128" actId="6264"/>
          <ac:spMkLst>
            <pc:docMk/>
            <pc:sldMk cId="2914462526" sldId="289"/>
            <ac:spMk id="18" creationId="{1BF80985-F615-10B1-4AF6-2FEACB55E866}"/>
          </ac:spMkLst>
        </pc:spChg>
        <pc:spChg chg="add del mod ord">
          <ac:chgData name="Aaron P Ryan" userId="5800b0af-ccc7-481a-8028-7d5ba34bc007" providerId="ADAL" clId="{0D235256-6C71-4A40-B77C-90CCA2CFB605}" dt="2026-01-23T20:51:07.781" v="132" actId="6264"/>
          <ac:spMkLst>
            <pc:docMk/>
            <pc:sldMk cId="2914462526" sldId="289"/>
            <ac:spMk id="19" creationId="{430888F1-734C-29EC-06E4-DDCA9A92D5BF}"/>
          </ac:spMkLst>
        </pc:spChg>
        <pc:spChg chg="add del mod">
          <ac:chgData name="Aaron P Ryan" userId="5800b0af-ccc7-481a-8028-7d5ba34bc007" providerId="ADAL" clId="{0D235256-6C71-4A40-B77C-90CCA2CFB605}" dt="2026-01-23T20:51:07.781" v="132" actId="6264"/>
          <ac:spMkLst>
            <pc:docMk/>
            <pc:sldMk cId="2914462526" sldId="289"/>
            <ac:spMk id="20" creationId="{B402A1A5-1055-AEF2-8943-0B342B09832C}"/>
          </ac:spMkLst>
        </pc:spChg>
        <pc:spChg chg="add del mod">
          <ac:chgData name="Aaron P Ryan" userId="5800b0af-ccc7-481a-8028-7d5ba34bc007" providerId="ADAL" clId="{0D235256-6C71-4A40-B77C-90CCA2CFB605}" dt="2026-01-23T20:51:07.781" v="132" actId="6264"/>
          <ac:spMkLst>
            <pc:docMk/>
            <pc:sldMk cId="2914462526" sldId="289"/>
            <ac:spMk id="21" creationId="{836BFA08-63D8-BFB8-AECB-D95FB165A0E8}"/>
          </ac:spMkLst>
        </pc:spChg>
        <pc:spChg chg="add del mod">
          <ac:chgData name="Aaron P Ryan" userId="5800b0af-ccc7-481a-8028-7d5ba34bc007" providerId="ADAL" clId="{0D235256-6C71-4A40-B77C-90CCA2CFB605}" dt="2026-01-23T20:51:07.781" v="132" actId="6264"/>
          <ac:spMkLst>
            <pc:docMk/>
            <pc:sldMk cId="2914462526" sldId="289"/>
            <ac:spMk id="22" creationId="{E897BED3-9CB8-A87F-158F-0D4D0D14ED01}"/>
          </ac:spMkLst>
        </pc:spChg>
        <pc:spChg chg="add del mod">
          <ac:chgData name="Aaron P Ryan" userId="5800b0af-ccc7-481a-8028-7d5ba34bc007" providerId="ADAL" clId="{0D235256-6C71-4A40-B77C-90CCA2CFB605}" dt="2026-01-23T20:51:07.781" v="132" actId="6264"/>
          <ac:spMkLst>
            <pc:docMk/>
            <pc:sldMk cId="2914462526" sldId="289"/>
            <ac:spMk id="23" creationId="{1F4DBC4E-1D30-382E-0CE3-66F8DFED8A3F}"/>
          </ac:spMkLst>
        </pc:spChg>
        <pc:spChg chg="add del mod">
          <ac:chgData name="Aaron P Ryan" userId="5800b0af-ccc7-481a-8028-7d5ba34bc007" providerId="ADAL" clId="{0D235256-6C71-4A40-B77C-90CCA2CFB605}" dt="2026-01-23T20:51:07.781" v="132" actId="6264"/>
          <ac:spMkLst>
            <pc:docMk/>
            <pc:sldMk cId="2914462526" sldId="289"/>
            <ac:spMk id="24" creationId="{1783529A-F83A-EE71-C77C-AC15E461B19F}"/>
          </ac:spMkLst>
        </pc:spChg>
        <pc:spChg chg="add del mod ord">
          <ac:chgData name="Aaron P Ryan" userId="5800b0af-ccc7-481a-8028-7d5ba34bc007" providerId="ADAL" clId="{0D235256-6C71-4A40-B77C-90CCA2CFB605}" dt="2026-01-23T20:51:15.802" v="134"/>
          <ac:spMkLst>
            <pc:docMk/>
            <pc:sldMk cId="2914462526" sldId="289"/>
            <ac:spMk id="25" creationId="{66098954-DEF2-0083-E183-9DAADB680ED5}"/>
          </ac:spMkLst>
        </pc:spChg>
        <pc:spChg chg="add mod">
          <ac:chgData name="Aaron P Ryan" userId="5800b0af-ccc7-481a-8028-7d5ba34bc007" providerId="ADAL" clId="{0D235256-6C71-4A40-B77C-90CCA2CFB605}" dt="2026-01-23T22:54:49.712" v="1262" actId="20577"/>
          <ac:spMkLst>
            <pc:docMk/>
            <pc:sldMk cId="2914462526" sldId="289"/>
            <ac:spMk id="27" creationId="{816BD8D2-E033-C0E9-4415-AA6A4A6AAD5F}"/>
          </ac:spMkLst>
        </pc:spChg>
        <pc:picChg chg="del mod ord">
          <ac:chgData name="Aaron P Ryan" userId="5800b0af-ccc7-481a-8028-7d5ba34bc007" providerId="ADAL" clId="{0D235256-6C71-4A40-B77C-90CCA2CFB605}" dt="2026-01-23T20:50:08.644" v="112" actId="478"/>
          <ac:picMkLst>
            <pc:docMk/>
            <pc:sldMk cId="2914462526" sldId="289"/>
            <ac:picMk id="10" creationId="{A3B74942-AFD0-BCBF-79B7-D7F180F4BF77}"/>
          </ac:picMkLst>
        </pc:picChg>
        <pc:picChg chg="add mod">
          <ac:chgData name="Aaron P Ryan" userId="5800b0af-ccc7-481a-8028-7d5ba34bc007" providerId="ADAL" clId="{0D235256-6C71-4A40-B77C-90CCA2CFB605}" dt="2026-01-23T20:50:51.418" v="126"/>
          <ac:picMkLst>
            <pc:docMk/>
            <pc:sldMk cId="2914462526" sldId="289"/>
            <ac:picMk id="11" creationId="{AA918393-A496-EDCE-3AC5-BB5C88FF674A}"/>
          </ac:picMkLst>
        </pc:picChg>
        <pc:picChg chg="add del mod">
          <ac:chgData name="Aaron P Ryan" userId="5800b0af-ccc7-481a-8028-7d5ba34bc007" providerId="ADAL" clId="{0D235256-6C71-4A40-B77C-90CCA2CFB605}" dt="2026-01-23T20:51:10.809" v="133" actId="478"/>
          <ac:picMkLst>
            <pc:docMk/>
            <pc:sldMk cId="2914462526" sldId="289"/>
            <ac:picMk id="13" creationId="{733D2B0C-70F4-D08D-7A1E-A86AA60B538F}"/>
          </ac:picMkLst>
        </pc:picChg>
        <pc:picChg chg="add mod">
          <ac:chgData name="Aaron P Ryan" userId="5800b0af-ccc7-481a-8028-7d5ba34bc007" providerId="ADAL" clId="{0D235256-6C71-4A40-B77C-90CCA2CFB605}" dt="2026-01-23T22:15:55.417" v="947" actId="1076"/>
          <ac:picMkLst>
            <pc:docMk/>
            <pc:sldMk cId="2914462526" sldId="289"/>
            <ac:picMk id="29" creationId="{C9931F1D-8F5C-821B-E38B-C967CA0A9760}"/>
          </ac:picMkLst>
        </pc:picChg>
      </pc:sldChg>
      <pc:sldChg chg="addSp delSp modSp add del mod chgLayout">
        <pc:chgData name="Aaron P Ryan" userId="5800b0af-ccc7-481a-8028-7d5ba34bc007" providerId="ADAL" clId="{0D235256-6C71-4A40-B77C-90CCA2CFB605}" dt="2026-01-23T20:53:57.626" v="199" actId="47"/>
        <pc:sldMkLst>
          <pc:docMk/>
          <pc:sldMk cId="2628550426" sldId="290"/>
        </pc:sldMkLst>
        <pc:spChg chg="mod ord">
          <ac:chgData name="Aaron P Ryan" userId="5800b0af-ccc7-481a-8028-7d5ba34bc007" providerId="ADAL" clId="{0D235256-6C71-4A40-B77C-90CCA2CFB605}" dt="2026-01-23T20:52:54.799" v="146" actId="6264"/>
          <ac:spMkLst>
            <pc:docMk/>
            <pc:sldMk cId="2628550426" sldId="290"/>
            <ac:spMk id="2" creationId="{00395A75-7CF2-87AD-C6A4-61DC35EE9BB6}"/>
          </ac:spMkLst>
        </pc:spChg>
        <pc:spChg chg="add del mod">
          <ac:chgData name="Aaron P Ryan" userId="5800b0af-ccc7-481a-8028-7d5ba34bc007" providerId="ADAL" clId="{0D235256-6C71-4A40-B77C-90CCA2CFB605}" dt="2026-01-23T20:52:54.799" v="146" actId="6264"/>
          <ac:spMkLst>
            <pc:docMk/>
            <pc:sldMk cId="2628550426" sldId="290"/>
            <ac:spMk id="4" creationId="{882A31BF-CCDD-812A-00CB-5708F6CE2854}"/>
          </ac:spMkLst>
        </pc:spChg>
        <pc:spChg chg="mod ord">
          <ac:chgData name="Aaron P Ryan" userId="5800b0af-ccc7-481a-8028-7d5ba34bc007" providerId="ADAL" clId="{0D235256-6C71-4A40-B77C-90CCA2CFB605}" dt="2026-01-23T20:52:54.799" v="146" actId="6264"/>
          <ac:spMkLst>
            <pc:docMk/>
            <pc:sldMk cId="2628550426" sldId="290"/>
            <ac:spMk id="5" creationId="{F4416F83-D3A5-C07C-AAD0-5941D709A6A0}"/>
          </ac:spMkLst>
        </pc:spChg>
        <pc:spChg chg="mod ord">
          <ac:chgData name="Aaron P Ryan" userId="5800b0af-ccc7-481a-8028-7d5ba34bc007" providerId="ADAL" clId="{0D235256-6C71-4A40-B77C-90CCA2CFB605}" dt="2026-01-23T20:52:54.799" v="146" actId="6264"/>
          <ac:spMkLst>
            <pc:docMk/>
            <pc:sldMk cId="2628550426" sldId="290"/>
            <ac:spMk id="7" creationId="{7F856B5B-8883-6C4A-A276-97DF146DADD5}"/>
          </ac:spMkLst>
        </pc:spChg>
        <pc:spChg chg="add del mod">
          <ac:chgData name="Aaron P Ryan" userId="5800b0af-ccc7-481a-8028-7d5ba34bc007" providerId="ADAL" clId="{0D235256-6C71-4A40-B77C-90CCA2CFB605}" dt="2026-01-23T20:52:54.799" v="146" actId="6264"/>
          <ac:spMkLst>
            <pc:docMk/>
            <pc:sldMk cId="2628550426" sldId="290"/>
            <ac:spMk id="8" creationId="{4AF6AE8D-2F67-3C80-7B67-3747C126EFEC}"/>
          </ac:spMkLst>
        </pc:spChg>
        <pc:spChg chg="add del mod">
          <ac:chgData name="Aaron P Ryan" userId="5800b0af-ccc7-481a-8028-7d5ba34bc007" providerId="ADAL" clId="{0D235256-6C71-4A40-B77C-90CCA2CFB605}" dt="2026-01-23T20:52:54.799" v="146" actId="6264"/>
          <ac:spMkLst>
            <pc:docMk/>
            <pc:sldMk cId="2628550426" sldId="290"/>
            <ac:spMk id="9" creationId="{358B25E7-D3E2-FD62-E46B-8D1D2C0CA17F}"/>
          </ac:spMkLst>
        </pc:spChg>
        <pc:spChg chg="add del mod">
          <ac:chgData name="Aaron P Ryan" userId="5800b0af-ccc7-481a-8028-7d5ba34bc007" providerId="ADAL" clId="{0D235256-6C71-4A40-B77C-90CCA2CFB605}" dt="2026-01-23T20:52:54.799" v="146" actId="6264"/>
          <ac:spMkLst>
            <pc:docMk/>
            <pc:sldMk cId="2628550426" sldId="290"/>
            <ac:spMk id="10" creationId="{46537CE4-7BCF-3D3D-F484-4F061A880035}"/>
          </ac:spMkLst>
        </pc:spChg>
        <pc:spChg chg="add del mod">
          <ac:chgData name="Aaron P Ryan" userId="5800b0af-ccc7-481a-8028-7d5ba34bc007" providerId="ADAL" clId="{0D235256-6C71-4A40-B77C-90CCA2CFB605}" dt="2026-01-23T20:52:54.799" v="146" actId="6264"/>
          <ac:spMkLst>
            <pc:docMk/>
            <pc:sldMk cId="2628550426" sldId="290"/>
            <ac:spMk id="11" creationId="{B8C84992-0960-0634-85A2-3930A219E9B5}"/>
          </ac:spMkLst>
        </pc:spChg>
        <pc:spChg chg="add mod ord">
          <ac:chgData name="Aaron P Ryan" userId="5800b0af-ccc7-481a-8028-7d5ba34bc007" providerId="ADAL" clId="{0D235256-6C71-4A40-B77C-90CCA2CFB605}" dt="2026-01-23T20:52:54.799" v="146" actId="6264"/>
          <ac:spMkLst>
            <pc:docMk/>
            <pc:sldMk cId="2628550426" sldId="290"/>
            <ac:spMk id="12" creationId="{63A577BA-2160-6845-7AEA-1BC2F965D94D}"/>
          </ac:spMkLst>
        </pc:spChg>
        <pc:spChg chg="del">
          <ac:chgData name="Aaron P Ryan" userId="5800b0af-ccc7-481a-8028-7d5ba34bc007" providerId="ADAL" clId="{0D235256-6C71-4A40-B77C-90CCA2CFB605}" dt="2026-01-23T20:52:54.799" v="146" actId="6264"/>
          <ac:spMkLst>
            <pc:docMk/>
            <pc:sldMk cId="2628550426" sldId="290"/>
            <ac:spMk id="27" creationId="{652B0E5B-D89D-63E3-71E2-18481D733E2C}"/>
          </ac:spMkLst>
        </pc:spChg>
        <pc:picChg chg="del">
          <ac:chgData name="Aaron P Ryan" userId="5800b0af-ccc7-481a-8028-7d5ba34bc007" providerId="ADAL" clId="{0D235256-6C71-4A40-B77C-90CCA2CFB605}" dt="2026-01-23T20:51:56.123" v="142" actId="478"/>
          <ac:picMkLst>
            <pc:docMk/>
            <pc:sldMk cId="2628550426" sldId="290"/>
            <ac:picMk id="29" creationId="{B2D08B97-FA51-577A-7714-534577620F34}"/>
          </ac:picMkLst>
        </pc:picChg>
      </pc:sldChg>
      <pc:sldChg chg="modSp add mod">
        <pc:chgData name="Aaron P Ryan" userId="5800b0af-ccc7-481a-8028-7d5ba34bc007" providerId="ADAL" clId="{0D235256-6C71-4A40-B77C-90CCA2CFB605}" dt="2026-01-23T23:22:54.314" v="3502" actId="14100"/>
        <pc:sldMkLst>
          <pc:docMk/>
          <pc:sldMk cId="1152172021" sldId="291"/>
        </pc:sldMkLst>
        <pc:spChg chg="mod">
          <ac:chgData name="Aaron P Ryan" userId="5800b0af-ccc7-481a-8028-7d5ba34bc007" providerId="ADAL" clId="{0D235256-6C71-4A40-B77C-90CCA2CFB605}" dt="2026-01-23T20:59:44.907" v="288" actId="20577"/>
          <ac:spMkLst>
            <pc:docMk/>
            <pc:sldMk cId="1152172021" sldId="291"/>
            <ac:spMk id="2" creationId="{0E266B4C-A660-FA47-8064-2BE4BABC1799}"/>
          </ac:spMkLst>
        </pc:spChg>
        <pc:spChg chg="mod">
          <ac:chgData name="Aaron P Ryan" userId="5800b0af-ccc7-481a-8028-7d5ba34bc007" providerId="ADAL" clId="{0D235256-6C71-4A40-B77C-90CCA2CFB605}" dt="2026-01-23T23:22:54.314" v="3502" actId="14100"/>
          <ac:spMkLst>
            <pc:docMk/>
            <pc:sldMk cId="1152172021" sldId="291"/>
            <ac:spMk id="3" creationId="{AB306233-4987-9B51-3BA0-AE01CDF897BF}"/>
          </ac:spMkLst>
        </pc:spChg>
        <pc:picChg chg="mod">
          <ac:chgData name="Aaron P Ryan" userId="5800b0af-ccc7-481a-8028-7d5ba34bc007" providerId="ADAL" clId="{0D235256-6C71-4A40-B77C-90CCA2CFB605}" dt="2026-01-23T21:00:22.268" v="295" actId="1076"/>
          <ac:picMkLst>
            <pc:docMk/>
            <pc:sldMk cId="1152172021" sldId="291"/>
            <ac:picMk id="7" creationId="{26EAE099-54C5-7FF5-FC6E-08D349C507E6}"/>
          </ac:picMkLst>
        </pc:picChg>
      </pc:sldChg>
      <pc:sldChg chg="addSp delSp modSp add mod">
        <pc:chgData name="Aaron P Ryan" userId="5800b0af-ccc7-481a-8028-7d5ba34bc007" providerId="ADAL" clId="{0D235256-6C71-4A40-B77C-90CCA2CFB605}" dt="2026-01-23T23:08:07.127" v="2764" actId="20577"/>
        <pc:sldMkLst>
          <pc:docMk/>
          <pc:sldMk cId="4058826660" sldId="292"/>
        </pc:sldMkLst>
        <pc:spChg chg="mod">
          <ac:chgData name="Aaron P Ryan" userId="5800b0af-ccc7-481a-8028-7d5ba34bc007" providerId="ADAL" clId="{0D235256-6C71-4A40-B77C-90CCA2CFB605}" dt="2026-01-23T20:53:03.427" v="160" actId="20577"/>
          <ac:spMkLst>
            <pc:docMk/>
            <pc:sldMk cId="4058826660" sldId="292"/>
            <ac:spMk id="2" creationId="{09F7B277-0063-C599-4615-8C60783587FC}"/>
          </ac:spMkLst>
        </pc:spChg>
        <pc:spChg chg="mod">
          <ac:chgData name="Aaron P Ryan" userId="5800b0af-ccc7-481a-8028-7d5ba34bc007" providerId="ADAL" clId="{0D235256-6C71-4A40-B77C-90CCA2CFB605}" dt="2026-01-23T23:08:07.127" v="2764" actId="20577"/>
          <ac:spMkLst>
            <pc:docMk/>
            <pc:sldMk cId="4058826660" sldId="292"/>
            <ac:spMk id="12" creationId="{A27B2CFC-55CC-FBA9-E708-2CE70D93D314}"/>
          </ac:spMkLst>
        </pc:spChg>
        <pc:spChg chg="del">
          <ac:chgData name="Aaron P Ryan" userId="5800b0af-ccc7-481a-8028-7d5ba34bc007" providerId="ADAL" clId="{0D235256-6C71-4A40-B77C-90CCA2CFB605}" dt="2026-01-23T20:53:50.407" v="198"/>
          <ac:spMkLst>
            <pc:docMk/>
            <pc:sldMk cId="4058826660" sldId="292"/>
            <ac:spMk id="13" creationId="{0367A7A3-8E07-3593-67C3-5E7821A502EE}"/>
          </ac:spMkLst>
        </pc:spChg>
        <pc:picChg chg="add mod">
          <ac:chgData name="Aaron P Ryan" userId="5800b0af-ccc7-481a-8028-7d5ba34bc007" providerId="ADAL" clId="{0D235256-6C71-4A40-B77C-90CCA2CFB605}" dt="2026-01-23T20:54:37.240" v="220" actId="14100"/>
          <ac:picMkLst>
            <pc:docMk/>
            <pc:sldMk cId="4058826660" sldId="292"/>
            <ac:picMk id="4" creationId="{B455BF55-04AB-82A7-F507-CABCA2CB098E}"/>
          </ac:picMkLst>
        </pc:picChg>
      </pc:sldChg>
      <pc:sldChg chg="addSp delSp modSp add mod">
        <pc:chgData name="Aaron P Ryan" userId="5800b0af-ccc7-481a-8028-7d5ba34bc007" providerId="ADAL" clId="{0D235256-6C71-4A40-B77C-90CCA2CFB605}" dt="2026-01-23T23:10:10.968" v="3087" actId="20577"/>
        <pc:sldMkLst>
          <pc:docMk/>
          <pc:sldMk cId="1616732298" sldId="293"/>
        </pc:sldMkLst>
        <pc:spChg chg="mod">
          <ac:chgData name="Aaron P Ryan" userId="5800b0af-ccc7-481a-8028-7d5ba34bc007" providerId="ADAL" clId="{0D235256-6C71-4A40-B77C-90CCA2CFB605}" dt="2026-01-23T20:53:30.173" v="192" actId="20577"/>
          <ac:spMkLst>
            <pc:docMk/>
            <pc:sldMk cId="1616732298" sldId="293"/>
            <ac:spMk id="2" creationId="{6847571B-8657-E4E2-CE35-F374550195CD}"/>
          </ac:spMkLst>
        </pc:spChg>
        <pc:spChg chg="add del mod">
          <ac:chgData name="Aaron P Ryan" userId="5800b0af-ccc7-481a-8028-7d5ba34bc007" providerId="ADAL" clId="{0D235256-6C71-4A40-B77C-90CCA2CFB605}" dt="2026-01-23T23:10:10.968" v="3087" actId="20577"/>
          <ac:spMkLst>
            <pc:docMk/>
            <pc:sldMk cId="1616732298" sldId="293"/>
            <ac:spMk id="12" creationId="{D1EEAE8E-8B36-B96F-B84B-8C256222C4EE}"/>
          </ac:spMkLst>
        </pc:spChg>
        <pc:spChg chg="del">
          <ac:chgData name="Aaron P Ryan" userId="5800b0af-ccc7-481a-8028-7d5ba34bc007" providerId="ADAL" clId="{0D235256-6C71-4A40-B77C-90CCA2CFB605}" dt="2026-01-23T20:53:44.084" v="197"/>
          <ac:spMkLst>
            <pc:docMk/>
            <pc:sldMk cId="1616732298" sldId="293"/>
            <ac:spMk id="13" creationId="{56CEFF34-6D07-F6BC-B289-7A170F0D1ABA}"/>
          </ac:spMkLst>
        </pc:spChg>
        <pc:picChg chg="add mod">
          <ac:chgData name="Aaron P Ryan" userId="5800b0af-ccc7-481a-8028-7d5ba34bc007" providerId="ADAL" clId="{0D235256-6C71-4A40-B77C-90CCA2CFB605}" dt="2026-01-23T20:53:35.562" v="194"/>
          <ac:picMkLst>
            <pc:docMk/>
            <pc:sldMk cId="1616732298" sldId="293"/>
            <ac:picMk id="4" creationId="{C84BC567-36CA-4283-62E9-E9686B81DF8E}"/>
          </ac:picMkLst>
        </pc:picChg>
        <pc:picChg chg="add mod">
          <ac:chgData name="Aaron P Ryan" userId="5800b0af-ccc7-481a-8028-7d5ba34bc007" providerId="ADAL" clId="{0D235256-6C71-4A40-B77C-90CCA2CFB605}" dt="2026-01-23T20:53:41.614" v="196"/>
          <ac:picMkLst>
            <pc:docMk/>
            <pc:sldMk cId="1616732298" sldId="293"/>
            <ac:picMk id="9" creationId="{790E5A90-B586-A95C-1F0F-8D7F0E299E5C}"/>
          </ac:picMkLst>
        </pc:picChg>
        <pc:picChg chg="add mod">
          <ac:chgData name="Aaron P Ryan" userId="5800b0af-ccc7-481a-8028-7d5ba34bc007" providerId="ADAL" clId="{0D235256-6C71-4A40-B77C-90CCA2CFB605}" dt="2026-01-23T23:08:18.178" v="2765" actId="14100"/>
          <ac:picMkLst>
            <pc:docMk/>
            <pc:sldMk cId="1616732298" sldId="293"/>
            <ac:picMk id="11" creationId="{585616D5-FAEE-CE75-8149-79598DC2FADD}"/>
          </ac:picMkLst>
        </pc:picChg>
      </pc:sldChg>
      <pc:sldChg chg="addSp delSp modSp add mod ord">
        <pc:chgData name="Aaron P Ryan" userId="5800b0af-ccc7-481a-8028-7d5ba34bc007" providerId="ADAL" clId="{0D235256-6C71-4A40-B77C-90CCA2CFB605}" dt="2026-01-23T23:18:36.718" v="3466" actId="113"/>
        <pc:sldMkLst>
          <pc:docMk/>
          <pc:sldMk cId="3431607231" sldId="294"/>
        </pc:sldMkLst>
        <pc:spChg chg="mod">
          <ac:chgData name="Aaron P Ryan" userId="5800b0af-ccc7-481a-8028-7d5ba34bc007" providerId="ADAL" clId="{0D235256-6C71-4A40-B77C-90CCA2CFB605}" dt="2026-01-23T23:18:36.718" v="3466" actId="113"/>
          <ac:spMkLst>
            <pc:docMk/>
            <pc:sldMk cId="3431607231" sldId="294"/>
            <ac:spMk id="2" creationId="{602664FD-0314-61B4-BB8B-DC85D46E7295}"/>
          </ac:spMkLst>
        </pc:spChg>
        <pc:spChg chg="del">
          <ac:chgData name="Aaron P Ryan" userId="5800b0af-ccc7-481a-8028-7d5ba34bc007" providerId="ADAL" clId="{0D235256-6C71-4A40-B77C-90CCA2CFB605}" dt="2026-01-23T20:56:45.540" v="250" actId="478"/>
          <ac:spMkLst>
            <pc:docMk/>
            <pc:sldMk cId="3431607231" sldId="294"/>
            <ac:spMk id="3" creationId="{087A6CBF-8710-929D-E8D5-1DE1859EE269}"/>
          </ac:spMkLst>
        </pc:spChg>
        <pc:spChg chg="mod">
          <ac:chgData name="Aaron P Ryan" userId="5800b0af-ccc7-481a-8028-7d5ba34bc007" providerId="ADAL" clId="{0D235256-6C71-4A40-B77C-90CCA2CFB605}" dt="2026-01-23T23:18:31.360" v="3465" actId="113"/>
          <ac:spMkLst>
            <pc:docMk/>
            <pc:sldMk cId="3431607231" sldId="294"/>
            <ac:spMk id="5" creationId="{09C30D81-C1D0-367F-76CE-1830CEC78007}"/>
          </ac:spMkLst>
        </pc:spChg>
        <pc:spChg chg="mod">
          <ac:chgData name="Aaron P Ryan" userId="5800b0af-ccc7-481a-8028-7d5ba34bc007" providerId="ADAL" clId="{0D235256-6C71-4A40-B77C-90CCA2CFB605}" dt="2026-01-23T23:18:31.360" v="3465" actId="113"/>
          <ac:spMkLst>
            <pc:docMk/>
            <pc:sldMk cId="3431607231" sldId="294"/>
            <ac:spMk id="6" creationId="{2340CBB0-6792-568C-3410-61D43692DC39}"/>
          </ac:spMkLst>
        </pc:spChg>
        <pc:spChg chg="add del mod">
          <ac:chgData name="Aaron P Ryan" userId="5800b0af-ccc7-481a-8028-7d5ba34bc007" providerId="ADAL" clId="{0D235256-6C71-4A40-B77C-90CCA2CFB605}" dt="2026-01-23T20:58:35.800" v="252"/>
          <ac:spMkLst>
            <pc:docMk/>
            <pc:sldMk cId="3431607231" sldId="294"/>
            <ac:spMk id="9" creationId="{79C849CC-F8AB-88DA-8160-DCAD8817982B}"/>
          </ac:spMkLst>
        </pc:spChg>
        <pc:spChg chg="add mod">
          <ac:chgData name="Aaron P Ryan" userId="5800b0af-ccc7-481a-8028-7d5ba34bc007" providerId="ADAL" clId="{0D235256-6C71-4A40-B77C-90CCA2CFB605}" dt="2026-01-23T23:15:30.309" v="3355" actId="164"/>
          <ac:spMkLst>
            <pc:docMk/>
            <pc:sldMk cId="3431607231" sldId="294"/>
            <ac:spMk id="12" creationId="{45573174-8F59-A6F9-8BBF-979244C6094D}"/>
          </ac:spMkLst>
        </pc:spChg>
        <pc:spChg chg="add mod">
          <ac:chgData name="Aaron P Ryan" userId="5800b0af-ccc7-481a-8028-7d5ba34bc007" providerId="ADAL" clId="{0D235256-6C71-4A40-B77C-90CCA2CFB605}" dt="2026-01-23T23:18:31.360" v="3465" actId="113"/>
          <ac:spMkLst>
            <pc:docMk/>
            <pc:sldMk cId="3431607231" sldId="294"/>
            <ac:spMk id="13" creationId="{142A89DD-2C5A-185A-F5C8-D2ABBD48A53F}"/>
          </ac:spMkLst>
        </pc:spChg>
        <pc:spChg chg="add mod">
          <ac:chgData name="Aaron P Ryan" userId="5800b0af-ccc7-481a-8028-7d5ba34bc007" providerId="ADAL" clId="{0D235256-6C71-4A40-B77C-90CCA2CFB605}" dt="2026-01-23T23:18:31.360" v="3465" actId="113"/>
          <ac:spMkLst>
            <pc:docMk/>
            <pc:sldMk cId="3431607231" sldId="294"/>
            <ac:spMk id="14" creationId="{E4A01F4C-39F0-7CE4-8C77-D55A7E6A5A11}"/>
          </ac:spMkLst>
        </pc:spChg>
        <pc:spChg chg="add mod">
          <ac:chgData name="Aaron P Ryan" userId="5800b0af-ccc7-481a-8028-7d5ba34bc007" providerId="ADAL" clId="{0D235256-6C71-4A40-B77C-90CCA2CFB605}" dt="2026-01-23T23:18:31.360" v="3465" actId="113"/>
          <ac:spMkLst>
            <pc:docMk/>
            <pc:sldMk cId="3431607231" sldId="294"/>
            <ac:spMk id="15" creationId="{AF6A0BFB-FFE3-2480-A0AA-3AE36FB4CBB6}"/>
          </ac:spMkLst>
        </pc:spChg>
        <pc:spChg chg="add mod">
          <ac:chgData name="Aaron P Ryan" userId="5800b0af-ccc7-481a-8028-7d5ba34bc007" providerId="ADAL" clId="{0D235256-6C71-4A40-B77C-90CCA2CFB605}" dt="2026-01-23T23:16:02.402" v="3371" actId="1076"/>
          <ac:spMkLst>
            <pc:docMk/>
            <pc:sldMk cId="3431607231" sldId="294"/>
            <ac:spMk id="18" creationId="{D0942009-8911-5A39-880C-165702328400}"/>
          </ac:spMkLst>
        </pc:spChg>
        <pc:spChg chg="mod">
          <ac:chgData name="Aaron P Ryan" userId="5800b0af-ccc7-481a-8028-7d5ba34bc007" providerId="ADAL" clId="{0D235256-6C71-4A40-B77C-90CCA2CFB605}" dt="2026-01-23T23:17:58.794" v="3431" actId="14100"/>
          <ac:spMkLst>
            <pc:docMk/>
            <pc:sldMk cId="3431607231" sldId="294"/>
            <ac:spMk id="20" creationId="{E822D823-67E6-76AE-096C-0894373CB980}"/>
          </ac:spMkLst>
        </pc:spChg>
        <pc:spChg chg="mod">
          <ac:chgData name="Aaron P Ryan" userId="5800b0af-ccc7-481a-8028-7d5ba34bc007" providerId="ADAL" clId="{0D235256-6C71-4A40-B77C-90CCA2CFB605}" dt="2026-01-23T23:18:31.360" v="3465" actId="113"/>
          <ac:spMkLst>
            <pc:docMk/>
            <pc:sldMk cId="3431607231" sldId="294"/>
            <ac:spMk id="21" creationId="{261DFD72-EF81-2122-DD23-0F03FBB27A8B}"/>
          </ac:spMkLst>
        </pc:spChg>
        <pc:spChg chg="mod">
          <ac:chgData name="Aaron P Ryan" userId="5800b0af-ccc7-481a-8028-7d5ba34bc007" providerId="ADAL" clId="{0D235256-6C71-4A40-B77C-90CCA2CFB605}" dt="2026-01-23T23:16:11.697" v="3374"/>
          <ac:spMkLst>
            <pc:docMk/>
            <pc:sldMk cId="3431607231" sldId="294"/>
            <ac:spMk id="23" creationId="{D9B63557-0489-9BB0-D622-03EF559AEBC7}"/>
          </ac:spMkLst>
        </pc:spChg>
        <pc:spChg chg="mod">
          <ac:chgData name="Aaron P Ryan" userId="5800b0af-ccc7-481a-8028-7d5ba34bc007" providerId="ADAL" clId="{0D235256-6C71-4A40-B77C-90CCA2CFB605}" dt="2026-01-23T23:18:19.500" v="3464" actId="20577"/>
          <ac:spMkLst>
            <pc:docMk/>
            <pc:sldMk cId="3431607231" sldId="294"/>
            <ac:spMk id="24" creationId="{226D5F28-0731-4B75-C9FF-BC3E0B28FFBD}"/>
          </ac:spMkLst>
        </pc:spChg>
        <pc:spChg chg="mod">
          <ac:chgData name="Aaron P Ryan" userId="5800b0af-ccc7-481a-8028-7d5ba34bc007" providerId="ADAL" clId="{0D235256-6C71-4A40-B77C-90CCA2CFB605}" dt="2026-01-23T23:18:31.360" v="3465" actId="113"/>
          <ac:spMkLst>
            <pc:docMk/>
            <pc:sldMk cId="3431607231" sldId="294"/>
            <ac:spMk id="26" creationId="{018AFB2F-A7D2-0A4D-E738-6DC97F6C14B6}"/>
          </ac:spMkLst>
        </pc:spChg>
        <pc:spChg chg="mod">
          <ac:chgData name="Aaron P Ryan" userId="5800b0af-ccc7-481a-8028-7d5ba34bc007" providerId="ADAL" clId="{0D235256-6C71-4A40-B77C-90CCA2CFB605}" dt="2026-01-23T23:16:24.465" v="3378"/>
          <ac:spMkLst>
            <pc:docMk/>
            <pc:sldMk cId="3431607231" sldId="294"/>
            <ac:spMk id="27" creationId="{3AE6ADB4-A74A-0C9D-0648-D1C3F8932A09}"/>
          </ac:spMkLst>
        </pc:spChg>
        <pc:spChg chg="mod">
          <ac:chgData name="Aaron P Ryan" userId="5800b0af-ccc7-481a-8028-7d5ba34bc007" providerId="ADAL" clId="{0D235256-6C71-4A40-B77C-90CCA2CFB605}" dt="2026-01-23T23:17:09.691" v="3385"/>
          <ac:spMkLst>
            <pc:docMk/>
            <pc:sldMk cId="3431607231" sldId="294"/>
            <ac:spMk id="29" creationId="{64F97B54-DB25-FBE8-E1CC-19FDD2E14AD0}"/>
          </ac:spMkLst>
        </pc:spChg>
        <pc:spChg chg="mod">
          <ac:chgData name="Aaron P Ryan" userId="5800b0af-ccc7-481a-8028-7d5ba34bc007" providerId="ADAL" clId="{0D235256-6C71-4A40-B77C-90CCA2CFB605}" dt="2026-01-23T23:18:31.360" v="3465" actId="113"/>
          <ac:spMkLst>
            <pc:docMk/>
            <pc:sldMk cId="3431607231" sldId="294"/>
            <ac:spMk id="30" creationId="{526752D3-3FEA-138E-6C1D-922B83FF30A3}"/>
          </ac:spMkLst>
        </pc:spChg>
        <pc:spChg chg="mod">
          <ac:chgData name="Aaron P Ryan" userId="5800b0af-ccc7-481a-8028-7d5ba34bc007" providerId="ADAL" clId="{0D235256-6C71-4A40-B77C-90CCA2CFB605}" dt="2026-01-23T23:17:27.957" v="3395"/>
          <ac:spMkLst>
            <pc:docMk/>
            <pc:sldMk cId="3431607231" sldId="294"/>
            <ac:spMk id="32" creationId="{6C7EB7FF-0935-DBD4-0900-70233AE20AC0}"/>
          </ac:spMkLst>
        </pc:spChg>
        <pc:spChg chg="mod">
          <ac:chgData name="Aaron P Ryan" userId="5800b0af-ccc7-481a-8028-7d5ba34bc007" providerId="ADAL" clId="{0D235256-6C71-4A40-B77C-90CCA2CFB605}" dt="2026-01-23T23:18:31.360" v="3465" actId="113"/>
          <ac:spMkLst>
            <pc:docMk/>
            <pc:sldMk cId="3431607231" sldId="294"/>
            <ac:spMk id="33" creationId="{FB205B24-5047-0E93-25F3-FB57EF5E97B2}"/>
          </ac:spMkLst>
        </pc:spChg>
        <pc:grpChg chg="add mod">
          <ac:chgData name="Aaron P Ryan" userId="5800b0af-ccc7-481a-8028-7d5ba34bc007" providerId="ADAL" clId="{0D235256-6C71-4A40-B77C-90CCA2CFB605}" dt="2026-01-23T23:16:50.131" v="3383" actId="1076"/>
          <ac:grpSpMkLst>
            <pc:docMk/>
            <pc:sldMk cId="3431607231" sldId="294"/>
            <ac:grpSpMk id="16" creationId="{37767C2D-2FAA-B389-F2B4-2A3AF9E6F1BE}"/>
          </ac:grpSpMkLst>
        </pc:grpChg>
        <pc:grpChg chg="add mod">
          <ac:chgData name="Aaron P Ryan" userId="5800b0af-ccc7-481a-8028-7d5ba34bc007" providerId="ADAL" clId="{0D235256-6C71-4A40-B77C-90CCA2CFB605}" dt="2026-01-23T23:15:30.309" v="3355" actId="164"/>
          <ac:grpSpMkLst>
            <pc:docMk/>
            <pc:sldMk cId="3431607231" sldId="294"/>
            <ac:grpSpMk id="17" creationId="{C6204D83-9EE4-FF6F-F09C-2094CA942762}"/>
          </ac:grpSpMkLst>
        </pc:grpChg>
        <pc:grpChg chg="add mod">
          <ac:chgData name="Aaron P Ryan" userId="5800b0af-ccc7-481a-8028-7d5ba34bc007" providerId="ADAL" clId="{0D235256-6C71-4A40-B77C-90CCA2CFB605}" dt="2026-01-23T23:16:14.921" v="3375" actId="1076"/>
          <ac:grpSpMkLst>
            <pc:docMk/>
            <pc:sldMk cId="3431607231" sldId="294"/>
            <ac:grpSpMk id="19" creationId="{8FD50B23-0090-D391-7890-56C1BDADA1DC}"/>
          </ac:grpSpMkLst>
        </pc:grpChg>
        <pc:grpChg chg="add mod">
          <ac:chgData name="Aaron P Ryan" userId="5800b0af-ccc7-481a-8028-7d5ba34bc007" providerId="ADAL" clId="{0D235256-6C71-4A40-B77C-90CCA2CFB605}" dt="2026-01-23T23:16:22.385" v="3377" actId="14100"/>
          <ac:grpSpMkLst>
            <pc:docMk/>
            <pc:sldMk cId="3431607231" sldId="294"/>
            <ac:grpSpMk id="22" creationId="{CD613362-83F8-AA8B-49C6-5F0A958E702C}"/>
          </ac:grpSpMkLst>
        </pc:grpChg>
        <pc:grpChg chg="add mod">
          <ac:chgData name="Aaron P Ryan" userId="5800b0af-ccc7-481a-8028-7d5ba34bc007" providerId="ADAL" clId="{0D235256-6C71-4A40-B77C-90CCA2CFB605}" dt="2026-01-23T23:16:24.465" v="3378"/>
          <ac:grpSpMkLst>
            <pc:docMk/>
            <pc:sldMk cId="3431607231" sldId="294"/>
            <ac:grpSpMk id="25" creationId="{17222732-9A46-0053-91E1-96B3223CE345}"/>
          </ac:grpSpMkLst>
        </pc:grpChg>
        <pc:grpChg chg="add mod">
          <ac:chgData name="Aaron P Ryan" userId="5800b0af-ccc7-481a-8028-7d5ba34bc007" providerId="ADAL" clId="{0D235256-6C71-4A40-B77C-90CCA2CFB605}" dt="2026-01-23T23:17:14.241" v="3386" actId="1076"/>
          <ac:grpSpMkLst>
            <pc:docMk/>
            <pc:sldMk cId="3431607231" sldId="294"/>
            <ac:grpSpMk id="28" creationId="{49806EA2-F773-F237-E6C9-8A4ECFD74B0B}"/>
          </ac:grpSpMkLst>
        </pc:grpChg>
        <pc:grpChg chg="add mod">
          <ac:chgData name="Aaron P Ryan" userId="5800b0af-ccc7-481a-8028-7d5ba34bc007" providerId="ADAL" clId="{0D235256-6C71-4A40-B77C-90CCA2CFB605}" dt="2026-01-23T23:17:30.774" v="3396" actId="1076"/>
          <ac:grpSpMkLst>
            <pc:docMk/>
            <pc:sldMk cId="3431607231" sldId="294"/>
            <ac:grpSpMk id="31" creationId="{900BB1E4-086D-1083-E2BE-F3EE5F4B9DE9}"/>
          </ac:grpSpMkLst>
        </pc:grpChg>
        <pc:picChg chg="del">
          <ac:chgData name="Aaron P Ryan" userId="5800b0af-ccc7-481a-8028-7d5ba34bc007" providerId="ADAL" clId="{0D235256-6C71-4A40-B77C-90CCA2CFB605}" dt="2026-01-23T20:56:48.618" v="251" actId="478"/>
          <ac:picMkLst>
            <pc:docMk/>
            <pc:sldMk cId="3431607231" sldId="294"/>
            <ac:picMk id="7" creationId="{DECDCB97-5C7D-DCDD-1A71-BEDB5DCD4BFA}"/>
          </ac:picMkLst>
        </pc:picChg>
        <pc:picChg chg="add mod modCrop">
          <ac:chgData name="Aaron P Ryan" userId="5800b0af-ccc7-481a-8028-7d5ba34bc007" providerId="ADAL" clId="{0D235256-6C71-4A40-B77C-90CCA2CFB605}" dt="2026-01-23T23:15:14.689" v="3351" actId="34135"/>
          <ac:picMkLst>
            <pc:docMk/>
            <pc:sldMk cId="3431607231" sldId="294"/>
            <ac:picMk id="11" creationId="{11C249AD-FE57-3443-2F38-58D3AB1B8B1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0EB0F-D822-47B4-A76D-DE5DEE5F1A39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90B20-8A3A-4F9D-9C57-0A55D485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6AA0E-F279-4305-A67A-6D5EAA7DBE8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8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175" y="123581"/>
            <a:ext cx="607717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0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654" y="104775"/>
            <a:ext cx="604093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238" y="136524"/>
            <a:ext cx="5930412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6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7904" y="139437"/>
            <a:ext cx="60716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LSU rev20260119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L08.03 MegaSat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116225A-7BBF-4F39-BDF3-A1D1C1F29D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91440"/>
            <a:ext cx="1463040" cy="1340826"/>
          </a:xfrm>
          <a:prstGeom prst="rect">
            <a:avLst/>
          </a:prstGeom>
        </p:spPr>
      </p:pic>
      <p:pic>
        <p:nvPicPr>
          <p:cNvPr id="9" name="Picture 8" descr="Arrow&#10;&#10;Description automatically generated with medium confidence">
            <a:extLst>
              <a:ext uri="{FF2B5EF4-FFF2-40B4-BE49-F238E27FC236}">
                <a16:creationId xmlns:a16="http://schemas.microsoft.com/office/drawing/2014/main" id="{5A3F1057-C68F-194E-C64A-796C40BF25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1426464" cy="14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err="1"/>
              <a:t>MegaSat</a:t>
            </a:r>
            <a:r>
              <a:rPr lang="en-US" altLang="en-US" dirty="0"/>
              <a:t> Development Board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44BF4CE3-8513-404D-8F7A-961CB621A4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B2F2A-F6FC-F608-8682-778FB898F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7B277-0063-C599-4615-8C6078358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/>
          <a:p>
            <a:r>
              <a:rPr lang="en-US" dirty="0"/>
              <a:t>I2C Interface System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27B2CFC-55CC-FBA9-E708-2CE70D93D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916" y="1728089"/>
            <a:ext cx="38862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Provides an I2C connection from the Arduino at both 5V and 3.3V logic levels</a:t>
            </a:r>
          </a:p>
          <a:p>
            <a:r>
              <a:rPr lang="en-US" dirty="0"/>
              <a:t>AHT20 I2C Humidity Sensor</a:t>
            </a:r>
          </a:p>
          <a:p>
            <a:pPr lvl="1"/>
            <a:r>
              <a:rPr lang="en-US" dirty="0"/>
              <a:t>Kit includes a version for mounting on board or a version with longer leads for external mounting</a:t>
            </a:r>
          </a:p>
          <a:p>
            <a:r>
              <a:rPr lang="en-US" dirty="0"/>
              <a:t>Connectors used are compatible with QWIIC and STEMMAQ products from Adafruit and </a:t>
            </a:r>
            <a:r>
              <a:rPr lang="en-US" dirty="0" err="1"/>
              <a:t>Sparkfun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55BF55-04AB-82A7-F507-CABCA2CB09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309" y="1975104"/>
            <a:ext cx="4699937" cy="3297337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FE3580-8575-DA8A-D76D-749FB5A21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E198F-8535-D0D3-09E0-4034A578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D4FA7-51AC-9A31-7779-4E256AD64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4A250ADA-D712-4F87-B02F-0A7206777EB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26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17166-E3D6-863E-5ADB-AB3799BA3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7571B-8657-E4E2-CE35-F3745501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/>
          <a:p>
            <a:r>
              <a:rPr lang="en-US" dirty="0"/>
              <a:t>GPS and Data Storage Systems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1EEAE8E-8B36-B96F-B84B-8C256222C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" y="1825625"/>
            <a:ext cx="38862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GPS Shield provides GPS and Data storage</a:t>
            </a:r>
          </a:p>
          <a:p>
            <a:r>
              <a:rPr lang="en-US" dirty="0"/>
              <a:t>Pulls power from the Arduino voltage regulators, not the </a:t>
            </a:r>
            <a:r>
              <a:rPr lang="en-US" dirty="0" err="1"/>
              <a:t>MegaSAT</a:t>
            </a:r>
            <a:r>
              <a:rPr lang="en-US" dirty="0"/>
              <a:t> ones</a:t>
            </a:r>
          </a:p>
          <a:p>
            <a:r>
              <a:rPr lang="en-US" dirty="0"/>
              <a:t>Jumpers on the </a:t>
            </a:r>
            <a:r>
              <a:rPr lang="en-US" dirty="0" err="1"/>
              <a:t>MegaSAT</a:t>
            </a:r>
            <a:r>
              <a:rPr lang="en-US" dirty="0"/>
              <a:t> connect GPS to TX1/RX1 so wire jumpers used in the fall  should not be required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85616D5-FAEE-CE75-8149-79598DC2FA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912174"/>
            <a:ext cx="4423410" cy="3725757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3A72B-CE32-A4BD-CA00-17E17429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7E3D0-DCCD-3FB1-CB54-1A66ABAA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C9E78-4149-8401-8387-E52B59C51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4A250ADA-D712-4F87-B02F-0A7206777EB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32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B2AA6-72E9-ED92-A474-CB154E063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664FD-0314-61B4-BB8B-DC85D46E7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992" y="0"/>
            <a:ext cx="5877658" cy="1325563"/>
          </a:xfrm>
        </p:spPr>
        <p:txBody>
          <a:bodyPr/>
          <a:lstStyle/>
          <a:p>
            <a:r>
              <a:rPr lang="en-US" dirty="0" err="1"/>
              <a:t>MegaSAT</a:t>
            </a:r>
            <a:r>
              <a:rPr lang="en-US" dirty="0"/>
              <a:t> Layout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2068D-00D8-8078-AADF-C958AC9B6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/>
              <a:t>LSU rev20260119</a:t>
            </a:r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30D81-C1D0-367F-76CE-1830CEC78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L08.03 MegaSat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0CBB0-6792-568C-3410-61D43692D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60CB-D55C-48B9-8C5A-61077CF25C52}" type="slidenum">
              <a:rPr lang="en-US" b="1" smtClean="0"/>
              <a:pPr/>
              <a:t>12</a:t>
            </a:fld>
            <a:endParaRPr lang="en-US" b="1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1C249AD-FE57-3443-2F38-58D3AB1B8B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12489"/>
          <a:stretch>
            <a:fillRect/>
          </a:stretch>
        </p:blipFill>
        <p:spPr>
          <a:xfrm>
            <a:off x="858774" y="1053172"/>
            <a:ext cx="7656576" cy="5668304"/>
          </a:xfr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6204D83-9EE4-FF6F-F09C-2094CA942762}"/>
              </a:ext>
            </a:extLst>
          </p:cNvPr>
          <p:cNvGrpSpPr/>
          <p:nvPr/>
        </p:nvGrpSpPr>
        <p:grpSpPr>
          <a:xfrm>
            <a:off x="1344168" y="3054096"/>
            <a:ext cx="1591056" cy="1956816"/>
            <a:chOff x="1344168" y="3054096"/>
            <a:chExt cx="1591056" cy="195681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573174-8F59-A6F9-8BBF-979244C6094D}"/>
                </a:ext>
              </a:extLst>
            </p:cNvPr>
            <p:cNvSpPr/>
            <p:nvPr/>
          </p:nvSpPr>
          <p:spPr>
            <a:xfrm>
              <a:off x="1344168" y="3054096"/>
              <a:ext cx="1591056" cy="195681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42A89DD-2C5A-185A-F5C8-D2ABBD48A53F}"/>
                </a:ext>
              </a:extLst>
            </p:cNvPr>
            <p:cNvSpPr txBox="1"/>
            <p:nvPr/>
          </p:nvSpPr>
          <p:spPr>
            <a:xfrm>
              <a:off x="1608992" y="3517791"/>
              <a:ext cx="1033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External Temp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767C2D-2FAA-B389-F2B4-2A3AF9E6F1BE}"/>
              </a:ext>
            </a:extLst>
          </p:cNvPr>
          <p:cNvGrpSpPr/>
          <p:nvPr/>
        </p:nvGrpSpPr>
        <p:grpSpPr>
          <a:xfrm>
            <a:off x="6123080" y="1233291"/>
            <a:ext cx="2162146" cy="1860152"/>
            <a:chOff x="4386072" y="1560975"/>
            <a:chExt cx="2162146" cy="186015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A01F4C-39F0-7CE4-8C77-D55A7E6A5A11}"/>
                </a:ext>
              </a:extLst>
            </p:cNvPr>
            <p:cNvSpPr/>
            <p:nvPr/>
          </p:nvSpPr>
          <p:spPr>
            <a:xfrm>
              <a:off x="4386072" y="1560975"/>
              <a:ext cx="2162146" cy="186015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F6A0BFB-FFE3-2480-A0AA-3AE36FB4CBB6}"/>
                </a:ext>
              </a:extLst>
            </p:cNvPr>
            <p:cNvSpPr txBox="1"/>
            <p:nvPr/>
          </p:nvSpPr>
          <p:spPr>
            <a:xfrm>
              <a:off x="4650896" y="2024670"/>
              <a:ext cx="1033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Power Module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FD50B23-0090-D391-7890-56C1BDADA1DC}"/>
              </a:ext>
            </a:extLst>
          </p:cNvPr>
          <p:cNvGrpSpPr/>
          <p:nvPr/>
        </p:nvGrpSpPr>
        <p:grpSpPr>
          <a:xfrm>
            <a:off x="4224528" y="5135886"/>
            <a:ext cx="1890522" cy="1396457"/>
            <a:chOff x="4386072" y="2024669"/>
            <a:chExt cx="1890522" cy="139645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822D823-67E6-76AE-096C-0894373CB980}"/>
                </a:ext>
              </a:extLst>
            </p:cNvPr>
            <p:cNvSpPr/>
            <p:nvPr/>
          </p:nvSpPr>
          <p:spPr>
            <a:xfrm>
              <a:off x="4386072" y="2024669"/>
              <a:ext cx="1890522" cy="139645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1DFD72-EF81-2122-DD23-0F03FBB27A8B}"/>
                </a:ext>
              </a:extLst>
            </p:cNvPr>
            <p:cNvSpPr txBox="1"/>
            <p:nvPr/>
          </p:nvSpPr>
          <p:spPr>
            <a:xfrm>
              <a:off x="4660388" y="2308955"/>
              <a:ext cx="1033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Indicator LEDS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613362-83F8-AA8B-49C6-5F0A958E702C}"/>
              </a:ext>
            </a:extLst>
          </p:cNvPr>
          <p:cNvGrpSpPr/>
          <p:nvPr/>
        </p:nvGrpSpPr>
        <p:grpSpPr>
          <a:xfrm>
            <a:off x="3334512" y="1030268"/>
            <a:ext cx="2627376" cy="1860152"/>
            <a:chOff x="4386072" y="1560975"/>
            <a:chExt cx="1890522" cy="186015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B63557-0489-9BB0-D622-03EF559AEBC7}"/>
                </a:ext>
              </a:extLst>
            </p:cNvPr>
            <p:cNvSpPr/>
            <p:nvPr/>
          </p:nvSpPr>
          <p:spPr>
            <a:xfrm>
              <a:off x="4386072" y="1560975"/>
              <a:ext cx="1890522" cy="186015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26D5F28-0731-4B75-C9FF-BC3E0B28FFBD}"/>
                </a:ext>
              </a:extLst>
            </p:cNvPr>
            <p:cNvSpPr txBox="1"/>
            <p:nvPr/>
          </p:nvSpPr>
          <p:spPr>
            <a:xfrm>
              <a:off x="4650896" y="2024670"/>
              <a:ext cx="1033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Student Sensor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7222732-9A46-0053-91E1-96B3223CE345}"/>
              </a:ext>
            </a:extLst>
          </p:cNvPr>
          <p:cNvGrpSpPr/>
          <p:nvPr/>
        </p:nvGrpSpPr>
        <p:grpSpPr>
          <a:xfrm>
            <a:off x="1590294" y="1346344"/>
            <a:ext cx="1890522" cy="1860152"/>
            <a:chOff x="4386072" y="1560975"/>
            <a:chExt cx="1890522" cy="186015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18AFB2F-A7D2-0A4D-E738-6DC97F6C14B6}"/>
                </a:ext>
              </a:extLst>
            </p:cNvPr>
            <p:cNvSpPr/>
            <p:nvPr/>
          </p:nvSpPr>
          <p:spPr>
            <a:xfrm>
              <a:off x="4386072" y="1560975"/>
              <a:ext cx="1890522" cy="186015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E6ADB4-A74A-0C9D-0648-D1C3F8932A09}"/>
                </a:ext>
              </a:extLst>
            </p:cNvPr>
            <p:cNvSpPr txBox="1"/>
            <p:nvPr/>
          </p:nvSpPr>
          <p:spPr>
            <a:xfrm>
              <a:off x="4650896" y="2024670"/>
              <a:ext cx="1033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Internal Temp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9806EA2-F773-F237-E6C9-8A4ECFD74B0B}"/>
              </a:ext>
            </a:extLst>
          </p:cNvPr>
          <p:cNvGrpSpPr/>
          <p:nvPr/>
        </p:nvGrpSpPr>
        <p:grpSpPr>
          <a:xfrm>
            <a:off x="6051804" y="4739667"/>
            <a:ext cx="2627376" cy="1860152"/>
            <a:chOff x="4386072" y="1560975"/>
            <a:chExt cx="1890522" cy="186015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4F97B54-DB25-FBE8-E1CC-19FDD2E14AD0}"/>
                </a:ext>
              </a:extLst>
            </p:cNvPr>
            <p:cNvSpPr/>
            <p:nvPr/>
          </p:nvSpPr>
          <p:spPr>
            <a:xfrm>
              <a:off x="4386072" y="1560975"/>
              <a:ext cx="1890522" cy="186015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26752D3-3FEA-138E-6C1D-922B83FF30A3}"/>
                </a:ext>
              </a:extLst>
            </p:cNvPr>
            <p:cNvSpPr txBox="1"/>
            <p:nvPr/>
          </p:nvSpPr>
          <p:spPr>
            <a:xfrm>
              <a:off x="4650896" y="2024670"/>
              <a:ext cx="103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Pressure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00BB1E4-086D-1083-E2BE-F3EE5F4B9DE9}"/>
              </a:ext>
            </a:extLst>
          </p:cNvPr>
          <p:cNvGrpSpPr/>
          <p:nvPr/>
        </p:nvGrpSpPr>
        <p:grpSpPr>
          <a:xfrm>
            <a:off x="1503426" y="4914248"/>
            <a:ext cx="2627376" cy="1860152"/>
            <a:chOff x="4386072" y="1560975"/>
            <a:chExt cx="1890522" cy="186015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C7EB7FF-0935-DBD4-0900-70233AE20AC0}"/>
                </a:ext>
              </a:extLst>
            </p:cNvPr>
            <p:cNvSpPr/>
            <p:nvPr/>
          </p:nvSpPr>
          <p:spPr>
            <a:xfrm>
              <a:off x="4386072" y="1560975"/>
              <a:ext cx="1890522" cy="186015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205B24-5047-0E93-25F3-FB57EF5E97B2}"/>
                </a:ext>
              </a:extLst>
            </p:cNvPr>
            <p:cNvSpPr txBox="1"/>
            <p:nvPr/>
          </p:nvSpPr>
          <p:spPr>
            <a:xfrm>
              <a:off x="4650896" y="2024670"/>
              <a:ext cx="1033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I2C Connections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1607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10094-5847-6E60-3028-610F9CB32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66B4C-A660-FA47-8064-2BE4BABC1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MegaSAT</a:t>
            </a:r>
            <a:r>
              <a:rPr lang="en-US" dirty="0"/>
              <a:t> Physical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06233-4987-9B51-3BA0-AE01CDF89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488" y="1600200"/>
            <a:ext cx="4090208" cy="44958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MegaSAT</a:t>
            </a:r>
            <a:r>
              <a:rPr lang="en-US" dirty="0"/>
              <a:t> Shield 4.13 inches by 5.48 inches</a:t>
            </a:r>
          </a:p>
          <a:p>
            <a:r>
              <a:rPr lang="en-US" dirty="0"/>
              <a:t>A fully assembled stack with GPS, </a:t>
            </a:r>
            <a:r>
              <a:rPr lang="en-US" dirty="0" err="1"/>
              <a:t>MegaSAT</a:t>
            </a:r>
            <a:r>
              <a:rPr lang="en-US" dirty="0"/>
              <a:t>, and Arduino is ~1.4 in from the bottom of the Arduino to the top of the GPS headers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71852-5A01-F496-2724-1A98C7B7B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CE600-E5BD-1787-6BDC-A342B159F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75C3A-AC09-7BC9-1BBF-ED97D373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60CB-D55C-48B9-8C5A-61077CF25C5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6EAE099-54C5-7FF5-FC6E-08D349C50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4477124" y="2024964"/>
            <a:ext cx="4975645" cy="36871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217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D0F18-F3AE-4422-BFC6-0008E8DF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dirty="0" err="1"/>
              <a:t>MegaSAT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C552E-6A54-4970-8A2A-E38F0D3F1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8384"/>
            <a:ext cx="7886700" cy="46285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 err="1"/>
              <a:t>MegaSAT</a:t>
            </a:r>
            <a:r>
              <a:rPr lang="en-US" dirty="0"/>
              <a:t> is a microprocessor sensor board designed to provide a set of commonly useful sensors and interfaces for a </a:t>
            </a:r>
            <a:r>
              <a:rPr lang="en-US" dirty="0" err="1"/>
              <a:t>LaACES</a:t>
            </a:r>
            <a:r>
              <a:rPr lang="en-US" dirty="0"/>
              <a:t> Payload</a:t>
            </a:r>
          </a:p>
          <a:p>
            <a:r>
              <a:rPr lang="en-US" dirty="0"/>
              <a:t>By combining the </a:t>
            </a:r>
            <a:r>
              <a:rPr lang="en-US" dirty="0" err="1"/>
              <a:t>MegaSAT</a:t>
            </a:r>
            <a:r>
              <a:rPr lang="en-US" dirty="0"/>
              <a:t>, an Arduino Mega, and the Adafruit Ultimate GPS Logger Shield, teams build a solid baseline payload</a:t>
            </a:r>
          </a:p>
          <a:p>
            <a:r>
              <a:rPr lang="en-US" dirty="0"/>
              <a:t>The baseline </a:t>
            </a:r>
            <a:r>
              <a:rPr lang="en-US" dirty="0" err="1"/>
              <a:t>MegaSAT</a:t>
            </a:r>
            <a:r>
              <a:rPr lang="en-US" dirty="0"/>
              <a:t> can be expanded to add additional sensors to meet the team’s Science Goals</a:t>
            </a:r>
          </a:p>
          <a:p>
            <a:r>
              <a:rPr lang="en-US" dirty="0"/>
              <a:t>The Arduino is the control system, and the GPS Shield provides the Data Storage System and GPS System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43D83-2DE8-4E1F-853A-456202C5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15F8C-B4EB-4BA8-8298-354EB4A04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E2289-C9D0-47DB-9CE0-09D756C02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60CB-D55C-48B9-8C5A-61077CF25C5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0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F912B-239A-49C7-A44F-47011EF78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MegaSAT</a:t>
            </a:r>
            <a:r>
              <a:rPr lang="en-US" dirty="0"/>
              <a:t> System Diagram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83300-34EB-460D-8389-166C4B71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LSU rev20260119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E6B23-5927-4475-A433-D715A7FA4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L08.03 MegaSat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D03DA-E9B9-4939-8680-35D2A0B6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50ADA-D712-4F87-B02F-0A7206777EB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6633C04-5F28-A705-799A-5858BFFE86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8" y="1754431"/>
            <a:ext cx="8067234" cy="4362417"/>
          </a:xfrm>
        </p:spPr>
      </p:pic>
    </p:spTree>
    <p:extLst>
      <p:ext uri="{BB962C8B-B14F-4D97-AF65-F5344CB8AC3E}">
        <p14:creationId xmlns:p14="http://schemas.microsoft.com/office/powerpoint/2010/main" val="850005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EC313-C54F-2D6D-B5B9-DDF854739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83499-0E7F-274A-0731-CA66F6C3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/>
          <a:p>
            <a:r>
              <a:rPr lang="en-US" dirty="0"/>
              <a:t>Power System</a:t>
            </a:r>
          </a:p>
        </p:txBody>
      </p:sp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C9931F1D-8F5C-821B-E38B-C967CA0A97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896" y="1735329"/>
            <a:ext cx="5227025" cy="3804856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541D0-4A1B-B01C-2704-BC985004A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81A30-6146-F334-438C-BC4724601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BDDDF-36B3-F542-8AB7-A5198851A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4A250ADA-D712-4F87-B02F-0A7206777EB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816BD8D2-E033-C0E9-4415-AA6A4A6AA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8" y="1462088"/>
            <a:ext cx="3778758" cy="4894262"/>
          </a:xfrm>
        </p:spPr>
        <p:txBody>
          <a:bodyPr/>
          <a:lstStyle/>
          <a:p>
            <a:r>
              <a:rPr lang="en-US" dirty="0"/>
              <a:t>Power System receives voltage from the battery (12V or 9V)</a:t>
            </a:r>
          </a:p>
          <a:p>
            <a:r>
              <a:rPr lang="en-US" dirty="0"/>
              <a:t>Provides power to the Arduino</a:t>
            </a:r>
          </a:p>
          <a:p>
            <a:r>
              <a:rPr lang="en-US" dirty="0"/>
              <a:t>Provides 5V or 3.3V to loads on the </a:t>
            </a:r>
            <a:r>
              <a:rPr lang="en-US" dirty="0" err="1"/>
              <a:t>MegaSAT</a:t>
            </a:r>
            <a:endParaRPr lang="en-US" dirty="0"/>
          </a:p>
          <a:p>
            <a:r>
              <a:rPr lang="en-US" dirty="0"/>
              <a:t>Also includes 4 LEDs connected to D2-D5 that teams can use as status indicators</a:t>
            </a:r>
          </a:p>
        </p:txBody>
      </p:sp>
    </p:spTree>
    <p:extLst>
      <p:ext uri="{BB962C8B-B14F-4D97-AF65-F5344CB8AC3E}">
        <p14:creationId xmlns:p14="http://schemas.microsoft.com/office/powerpoint/2010/main" val="291446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2E04B-1605-8F1C-DF1D-E66E29AD9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214A8-2F58-8983-6911-861D47E5F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Monitoring System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D0F1B94-7946-E4F0-F483-2D14E4C09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64" y="1462087"/>
            <a:ext cx="5660536" cy="464889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219B7-22A5-CDAC-DAE1-92C722B4C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ADB62-9E2B-0AD6-4A95-28C16DEEA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766CA-E44D-D52B-AB43-82846447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60CB-D55C-48B9-8C5A-61077CF25C5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92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BF123-D99D-7C4F-B4D6-5EDD0CEDE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213B10FC-BABA-78D3-7CD9-A95DF488F8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35" y="1869282"/>
            <a:ext cx="5298225" cy="43513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8EEDE2-E8CD-8507-C078-4CF874A05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Monitor System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BCD7D-0B74-CA42-D9F7-0012A260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7CA71-45BB-45BE-C948-0C8999B2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3439E-7B7C-60F6-091B-0FA7FA49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60CB-D55C-48B9-8C5A-61077CF25C5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E76EBE-05E3-F722-1F75-A75D5F9E7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733550"/>
            <a:ext cx="4279392" cy="4731258"/>
          </a:xfrm>
        </p:spPr>
        <p:txBody>
          <a:bodyPr>
            <a:normAutofit fontScale="92500"/>
          </a:bodyPr>
          <a:lstStyle/>
          <a:p>
            <a:r>
              <a:rPr lang="en-US" dirty="0"/>
              <a:t>Contains Analog Sensors for pressure and temperature</a:t>
            </a:r>
          </a:p>
          <a:p>
            <a:r>
              <a:rPr lang="en-US" dirty="0"/>
              <a:t>Each sensor includes an adjustable non-inverting Op Amp circuit to adjust range and resolution</a:t>
            </a:r>
          </a:p>
          <a:p>
            <a:r>
              <a:rPr lang="en-US" dirty="0"/>
              <a:t>Also includes a circuit with a 3 Pin connector (Power, Signal, Ground) and amplifier for connecting an additional analog sensor if needed</a:t>
            </a:r>
          </a:p>
        </p:txBody>
      </p:sp>
    </p:spTree>
    <p:extLst>
      <p:ext uri="{BB962C8B-B14F-4D97-AF65-F5344CB8AC3E}">
        <p14:creationId xmlns:p14="http://schemas.microsoft.com/office/powerpoint/2010/main" val="3927310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6063" y="1651145"/>
            <a:ext cx="3677471" cy="470520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1N457 diodes temperature with a constant current source for the temperature sensor</a:t>
            </a:r>
          </a:p>
          <a:p>
            <a:pPr lvl="1"/>
            <a:r>
              <a:rPr lang="en-US" dirty="0"/>
              <a:t>Improved version of the circuit used in fall calibration</a:t>
            </a:r>
          </a:p>
          <a:p>
            <a:r>
              <a:rPr lang="en-US" dirty="0"/>
              <a:t>Includes test points for setting the potentiometers</a:t>
            </a:r>
          </a:p>
          <a:p>
            <a:r>
              <a:rPr lang="en-US" dirty="0"/>
              <a:t>Two identical circuits</a:t>
            </a:r>
          </a:p>
          <a:p>
            <a:pPr lvl="1"/>
            <a:r>
              <a:rPr lang="en-US" dirty="0"/>
              <a:t>Typical use is one internal and one external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60CB-D55C-48B9-8C5A-61077CF25C5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6E82BE4-2F0A-9E22-B3FE-4EAA9E409F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61409" y="1570038"/>
            <a:ext cx="5467788" cy="40532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Sensor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3568"/>
            <a:ext cx="3810000" cy="4114800"/>
          </a:xfrm>
        </p:spPr>
        <p:txBody>
          <a:bodyPr>
            <a:normAutofit fontScale="92500"/>
          </a:bodyPr>
          <a:lstStyle/>
          <a:p>
            <a:r>
              <a:rPr lang="en-US" dirty="0"/>
              <a:t>Honeywell SSC series pressure transducer</a:t>
            </a:r>
          </a:p>
          <a:p>
            <a:r>
              <a:rPr lang="en-US" dirty="0"/>
              <a:t>0-15 psia range</a:t>
            </a:r>
          </a:p>
          <a:p>
            <a:r>
              <a:rPr lang="en-US" dirty="0"/>
              <a:t>0-5V unamplified output analog pin (A4) give coarse pressure reading</a:t>
            </a:r>
          </a:p>
          <a:p>
            <a:r>
              <a:rPr lang="en-US" dirty="0"/>
              <a:t>Amplified output to give increased sensitivity at low pressure (A3)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60CB-D55C-48B9-8C5A-61077CF25C5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1358561-8F82-58AB-4D2A-5BA667A4E9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51326" y="1603568"/>
            <a:ext cx="5037176" cy="39681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Sensor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16075"/>
            <a:ext cx="3810000" cy="4114800"/>
          </a:xfrm>
        </p:spPr>
        <p:txBody>
          <a:bodyPr>
            <a:normAutofit/>
          </a:bodyPr>
          <a:lstStyle/>
          <a:p>
            <a:r>
              <a:rPr lang="en-US" dirty="0"/>
              <a:t>Intended to provide amplification and power in case a team wants to add an additional analog sensor</a:t>
            </a:r>
          </a:p>
          <a:p>
            <a:endParaRPr lang="en-US" dirty="0"/>
          </a:p>
          <a:p>
            <a:r>
              <a:rPr lang="en-US" dirty="0"/>
              <a:t>Can provide power to a sensor (5V)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L08.03 MegaSat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60CB-D55C-48B9-8C5A-61077CF25C5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4FC4912-8F86-D0D0-E5D9-FD204AA66E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72908" y="1856634"/>
            <a:ext cx="4970084" cy="33981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3703</TotalTime>
  <Words>512</Words>
  <Application>Microsoft Office PowerPoint</Application>
  <PresentationFormat>On-screen Show (4:3)</PresentationFormat>
  <Paragraphs>90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MegaSat Development Board</vt:lpstr>
      <vt:lpstr>What is the MegaSAT?</vt:lpstr>
      <vt:lpstr>MegaSAT System Diagram</vt:lpstr>
      <vt:lpstr>Power System</vt:lpstr>
      <vt:lpstr>Environmental Monitoring System</vt:lpstr>
      <vt:lpstr>Environmental Monitor System</vt:lpstr>
      <vt:lpstr>Temperature Circuits</vt:lpstr>
      <vt:lpstr>Pressure Sensor</vt:lpstr>
      <vt:lpstr>Student Sensor</vt:lpstr>
      <vt:lpstr>I2C Interface System</vt:lpstr>
      <vt:lpstr>GPS and Data Storage Systems</vt:lpstr>
      <vt:lpstr>MegaSAT Layout</vt:lpstr>
      <vt:lpstr>MegaSAT Physical Dimensions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Student Ballooning Course</dc:title>
  <dc:creator>Aaron P Ryan</dc:creator>
  <cp:lastModifiedBy>Aaron P Ryan</cp:lastModifiedBy>
  <cp:revision>44</cp:revision>
  <dcterms:created xsi:type="dcterms:W3CDTF">2021-08-10T15:07:14Z</dcterms:created>
  <dcterms:modified xsi:type="dcterms:W3CDTF">2026-01-23T23:22:57Z</dcterms:modified>
</cp:coreProperties>
</file>