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6" r:id="rId2"/>
    <p:sldId id="309" r:id="rId3"/>
    <p:sldId id="304" r:id="rId4"/>
    <p:sldId id="305" r:id="rId5"/>
    <p:sldId id="301" r:id="rId6"/>
    <p:sldId id="300" r:id="rId7"/>
    <p:sldId id="311" r:id="rId8"/>
    <p:sldId id="291" r:id="rId9"/>
    <p:sldId id="312" r:id="rId10"/>
    <p:sldId id="30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3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Ryan" userId="91382bc3b0521f4b" providerId="LiveId" clId="{DB819544-B11B-414C-B4F8-1C978EC79490}"/>
    <pc:docChg chg="undo custSel addSld delSld modSld sldOrd addMainMaster delMainMaster modMainMaster">
      <pc:chgData name="Aaron Ryan" userId="91382bc3b0521f4b" providerId="LiveId" clId="{DB819544-B11B-414C-B4F8-1C978EC79490}" dt="2021-08-10T22:20:11.777" v="1607" actId="20577"/>
      <pc:docMkLst>
        <pc:docMk/>
      </pc:docMkLst>
      <pc:sldChg chg="modSp new mod">
        <pc:chgData name="Aaron Ryan" userId="91382bc3b0521f4b" providerId="LiveId" clId="{DB819544-B11B-414C-B4F8-1C978EC79490}" dt="2021-08-10T20:05:33.694" v="692"/>
        <pc:sldMkLst>
          <pc:docMk/>
          <pc:sldMk cId="3360850647" sldId="256"/>
        </pc:sldMkLst>
        <pc:spChg chg="mod">
          <ac:chgData name="Aaron Ryan" userId="91382bc3b0521f4b" providerId="LiveId" clId="{DB819544-B11B-414C-B4F8-1C978EC79490}" dt="2021-08-10T15:32:35.711" v="39" actId="27636"/>
          <ac:spMkLst>
            <pc:docMk/>
            <pc:sldMk cId="3360850647" sldId="256"/>
            <ac:spMk id="2" creationId="{925C6844-D065-417A-BCF9-1822371505AD}"/>
          </ac:spMkLst>
        </pc:spChg>
        <pc:spChg chg="mod">
          <ac:chgData name="Aaron Ryan" userId="91382bc3b0521f4b" providerId="LiveId" clId="{DB819544-B11B-414C-B4F8-1C978EC79490}" dt="2021-08-10T20:05:33.694" v="692"/>
          <ac:spMkLst>
            <pc:docMk/>
            <pc:sldMk cId="3360850647" sldId="256"/>
            <ac:spMk id="3" creationId="{02A1CCD2-FA82-445C-B2DD-D3F034F31285}"/>
          </ac:spMkLst>
        </pc:spChg>
      </pc:sldChg>
      <pc:sldChg chg="new del">
        <pc:chgData name="Aaron Ryan" userId="91382bc3b0521f4b" providerId="LiveId" clId="{DB819544-B11B-414C-B4F8-1C978EC79490}" dt="2021-08-10T15:23:01.620" v="12" actId="47"/>
        <pc:sldMkLst>
          <pc:docMk/>
          <pc:sldMk cId="1392070734" sldId="257"/>
        </pc:sldMkLst>
      </pc:sldChg>
      <pc:sldChg chg="modSp new mod">
        <pc:chgData name="Aaron Ryan" userId="91382bc3b0521f4b" providerId="LiveId" clId="{DB819544-B11B-414C-B4F8-1C978EC79490}" dt="2021-08-10T15:33:48.989" v="51" actId="242"/>
        <pc:sldMkLst>
          <pc:docMk/>
          <pc:sldMk cId="3605834392" sldId="257"/>
        </pc:sldMkLst>
        <pc:spChg chg="mod">
          <ac:chgData name="Aaron Ryan" userId="91382bc3b0521f4b" providerId="LiveId" clId="{DB819544-B11B-414C-B4F8-1C978EC79490}" dt="2021-08-10T15:33:12.583" v="43"/>
          <ac:spMkLst>
            <pc:docMk/>
            <pc:sldMk cId="3605834392" sldId="257"/>
            <ac:spMk id="2" creationId="{1A91425A-9552-45EC-A344-94FD4465CE80}"/>
          </ac:spMkLst>
        </pc:spChg>
        <pc:spChg chg="mod">
          <ac:chgData name="Aaron Ryan" userId="91382bc3b0521f4b" providerId="LiveId" clId="{DB819544-B11B-414C-B4F8-1C978EC79490}" dt="2021-08-10T15:33:48.989" v="51" actId="242"/>
          <ac:spMkLst>
            <pc:docMk/>
            <pc:sldMk cId="3605834392" sldId="257"/>
            <ac:spMk id="3" creationId="{6E1047C6-EF63-4A8B-B61F-DD45DAD433CD}"/>
          </ac:spMkLst>
        </pc:spChg>
      </pc:sldChg>
      <pc:sldChg chg="addSp delSp modSp new mod modClrScheme chgLayout">
        <pc:chgData name="Aaron Ryan" userId="91382bc3b0521f4b" providerId="LiveId" clId="{DB819544-B11B-414C-B4F8-1C978EC79490}" dt="2021-08-10T16:23:15.339" v="108" actId="1076"/>
        <pc:sldMkLst>
          <pc:docMk/>
          <pc:sldMk cId="572971871" sldId="258"/>
        </pc:sldMkLst>
        <pc:spChg chg="del mod ord">
          <ac:chgData name="Aaron Ryan" userId="91382bc3b0521f4b" providerId="LiveId" clId="{DB819544-B11B-414C-B4F8-1C978EC79490}" dt="2021-08-10T15:27:16.841" v="31" actId="700"/>
          <ac:spMkLst>
            <pc:docMk/>
            <pc:sldMk cId="572971871" sldId="258"/>
            <ac:spMk id="2" creationId="{88067A6B-60F2-40D2-9268-BCA5B7F0CAAC}"/>
          </ac:spMkLst>
        </pc:spChg>
        <pc:spChg chg="del mod ord">
          <ac:chgData name="Aaron Ryan" userId="91382bc3b0521f4b" providerId="LiveId" clId="{DB819544-B11B-414C-B4F8-1C978EC79490}" dt="2021-08-10T15:27:16.841" v="31" actId="700"/>
          <ac:spMkLst>
            <pc:docMk/>
            <pc:sldMk cId="572971871" sldId="258"/>
            <ac:spMk id="3" creationId="{C32F8BF4-9247-4F73-A284-53285DB64969}"/>
          </ac:spMkLst>
        </pc:spChg>
        <pc:spChg chg="mod ord">
          <ac:chgData name="Aaron Ryan" userId="91382bc3b0521f4b" providerId="LiveId" clId="{DB819544-B11B-414C-B4F8-1C978EC79490}" dt="2021-08-10T15:27:16.841" v="31" actId="700"/>
          <ac:spMkLst>
            <pc:docMk/>
            <pc:sldMk cId="572971871" sldId="258"/>
            <ac:spMk id="4" creationId="{54427C46-0B00-4241-AC5E-0B3414A6D8E3}"/>
          </ac:spMkLst>
        </pc:spChg>
        <pc:spChg chg="mod ord">
          <ac:chgData name="Aaron Ryan" userId="91382bc3b0521f4b" providerId="LiveId" clId="{DB819544-B11B-414C-B4F8-1C978EC79490}" dt="2021-08-10T15:27:16.841" v="31" actId="700"/>
          <ac:spMkLst>
            <pc:docMk/>
            <pc:sldMk cId="572971871" sldId="258"/>
            <ac:spMk id="5" creationId="{A7C3DC4F-30B6-480D-918A-FA0E7BFBA84E}"/>
          </ac:spMkLst>
        </pc:spChg>
        <pc:spChg chg="mod ord">
          <ac:chgData name="Aaron Ryan" userId="91382bc3b0521f4b" providerId="LiveId" clId="{DB819544-B11B-414C-B4F8-1C978EC79490}" dt="2021-08-10T15:27:16.841" v="31" actId="700"/>
          <ac:spMkLst>
            <pc:docMk/>
            <pc:sldMk cId="572971871" sldId="258"/>
            <ac:spMk id="6" creationId="{6356D5A3-1592-46C8-985B-789C129B6105}"/>
          </ac:spMkLst>
        </pc:spChg>
        <pc:spChg chg="add mod ord">
          <ac:chgData name="Aaron Ryan" userId="91382bc3b0521f4b" providerId="LiveId" clId="{DB819544-B11B-414C-B4F8-1C978EC79490}" dt="2021-08-10T16:08:55.232" v="77" actId="20577"/>
          <ac:spMkLst>
            <pc:docMk/>
            <pc:sldMk cId="572971871" sldId="258"/>
            <ac:spMk id="7" creationId="{FB0908DF-CA73-4CC2-8261-806311CEB10A}"/>
          </ac:spMkLst>
        </pc:spChg>
        <pc:spChg chg="add mod ord">
          <ac:chgData name="Aaron Ryan" userId="91382bc3b0521f4b" providerId="LiveId" clId="{DB819544-B11B-414C-B4F8-1C978EC79490}" dt="2021-08-10T16:08:03.669" v="75" actId="20577"/>
          <ac:spMkLst>
            <pc:docMk/>
            <pc:sldMk cId="572971871" sldId="258"/>
            <ac:spMk id="8" creationId="{D8AAFEFA-309E-4B95-AFF1-D1297B1DA74E}"/>
          </ac:spMkLst>
        </pc:spChg>
        <pc:spChg chg="add del mod ord">
          <ac:chgData name="Aaron Ryan" userId="91382bc3b0521f4b" providerId="LiveId" clId="{DB819544-B11B-414C-B4F8-1C978EC79490}" dt="2021-08-10T16:07:28.432" v="70"/>
          <ac:spMkLst>
            <pc:docMk/>
            <pc:sldMk cId="572971871" sldId="258"/>
            <ac:spMk id="9" creationId="{9A921C2E-C097-4AE5-86C3-24CE34D44210}"/>
          </ac:spMkLst>
        </pc:spChg>
        <pc:spChg chg="add mod">
          <ac:chgData name="Aaron Ryan" userId="91382bc3b0521f4b" providerId="LiveId" clId="{DB819544-B11B-414C-B4F8-1C978EC79490}" dt="2021-08-10T16:23:15.339" v="108" actId="1076"/>
          <ac:spMkLst>
            <pc:docMk/>
            <pc:sldMk cId="572971871" sldId="258"/>
            <ac:spMk id="10" creationId="{DCF965DA-71ED-448A-B9DC-F356A723308D}"/>
          </ac:spMkLst>
        </pc:spChg>
        <pc:picChg chg="add mod">
          <ac:chgData name="Aaron Ryan" userId="91382bc3b0521f4b" providerId="LiveId" clId="{DB819544-B11B-414C-B4F8-1C978EC79490}" dt="2021-08-10T16:23:11.971" v="107" actId="1076"/>
          <ac:picMkLst>
            <pc:docMk/>
            <pc:sldMk cId="572971871" sldId="258"/>
            <ac:picMk id="2" creationId="{E5ACD028-5B82-4BB3-ACDE-EDEDF7603FF3}"/>
          </ac:picMkLst>
        </pc:picChg>
      </pc:sldChg>
      <pc:sldChg chg="modSp new del mod">
        <pc:chgData name="Aaron Ryan" userId="91382bc3b0521f4b" providerId="LiveId" clId="{DB819544-B11B-414C-B4F8-1C978EC79490}" dt="2021-08-10T15:23:01.003" v="11" actId="47"/>
        <pc:sldMkLst>
          <pc:docMk/>
          <pc:sldMk cId="4141539342" sldId="258"/>
        </pc:sldMkLst>
        <pc:spChg chg="mod">
          <ac:chgData name="Aaron Ryan" userId="91382bc3b0521f4b" providerId="LiveId" clId="{DB819544-B11B-414C-B4F8-1C978EC79490}" dt="2021-08-10T15:22:49.500" v="10" actId="27636"/>
          <ac:spMkLst>
            <pc:docMk/>
            <pc:sldMk cId="4141539342" sldId="258"/>
            <ac:spMk id="2" creationId="{FC2B20CE-8CE5-4ED1-8BBE-3B50B41E2B5B}"/>
          </ac:spMkLst>
        </pc:spChg>
      </pc:sldChg>
      <pc:sldChg chg="modSp new mod">
        <pc:chgData name="Aaron Ryan" userId="91382bc3b0521f4b" providerId="LiveId" clId="{DB819544-B11B-414C-B4F8-1C978EC79490}" dt="2021-08-10T15:34:38.531" v="56" actId="20577"/>
        <pc:sldMkLst>
          <pc:docMk/>
          <pc:sldMk cId="2251784629" sldId="259"/>
        </pc:sldMkLst>
        <pc:spChg chg="mod">
          <ac:chgData name="Aaron Ryan" userId="91382bc3b0521f4b" providerId="LiveId" clId="{DB819544-B11B-414C-B4F8-1C978EC79490}" dt="2021-08-10T15:34:22.595" v="52"/>
          <ac:spMkLst>
            <pc:docMk/>
            <pc:sldMk cId="2251784629" sldId="259"/>
            <ac:spMk id="2" creationId="{05722724-6F7C-4968-97A1-5156D6CF35DB}"/>
          </ac:spMkLst>
        </pc:spChg>
        <pc:spChg chg="mod">
          <ac:chgData name="Aaron Ryan" userId="91382bc3b0521f4b" providerId="LiveId" clId="{DB819544-B11B-414C-B4F8-1C978EC79490}" dt="2021-08-10T15:34:38.531" v="56" actId="20577"/>
          <ac:spMkLst>
            <pc:docMk/>
            <pc:sldMk cId="2251784629" sldId="259"/>
            <ac:spMk id="3" creationId="{BAB2223B-ACC2-4EE4-A4ED-FC44EBC9404B}"/>
          </ac:spMkLst>
        </pc:spChg>
      </pc:sldChg>
      <pc:sldChg chg="addSp delSp modSp new mod modClrScheme chgLayout">
        <pc:chgData name="Aaron Ryan" userId="91382bc3b0521f4b" providerId="LiveId" clId="{DB819544-B11B-414C-B4F8-1C978EC79490}" dt="2021-08-10T20:12:38.939" v="875" actId="27636"/>
        <pc:sldMkLst>
          <pc:docMk/>
          <pc:sldMk cId="1819966218" sldId="260"/>
        </pc:sldMkLst>
        <pc:spChg chg="mod ord">
          <ac:chgData name="Aaron Ryan" userId="91382bc3b0521f4b" providerId="LiveId" clId="{DB819544-B11B-414C-B4F8-1C978EC79490}" dt="2021-08-10T20:12:22.528" v="873" actId="20577"/>
          <ac:spMkLst>
            <pc:docMk/>
            <pc:sldMk cId="1819966218" sldId="260"/>
            <ac:spMk id="2" creationId="{127B6CE8-20D2-4F17-9B55-C9CBB1D22032}"/>
          </ac:spMkLst>
        </pc:spChg>
        <pc:spChg chg="del mod ord">
          <ac:chgData name="Aaron Ryan" userId="91382bc3b0521f4b" providerId="LiveId" clId="{DB819544-B11B-414C-B4F8-1C978EC79490}" dt="2021-08-10T16:28:11.734" v="135" actId="700"/>
          <ac:spMkLst>
            <pc:docMk/>
            <pc:sldMk cId="1819966218" sldId="260"/>
            <ac:spMk id="3" creationId="{6C2FDDBC-8106-4150-B508-BAE69692DDC1}"/>
          </ac:spMkLst>
        </pc:spChg>
        <pc:spChg chg="del mod ord">
          <ac:chgData name="Aaron Ryan" userId="91382bc3b0521f4b" providerId="LiveId" clId="{DB819544-B11B-414C-B4F8-1C978EC79490}" dt="2021-08-10T16:28:11.734" v="135" actId="700"/>
          <ac:spMkLst>
            <pc:docMk/>
            <pc:sldMk cId="1819966218" sldId="260"/>
            <ac:spMk id="4" creationId="{3D919C0F-8955-4A17-A6B2-4028182E152A}"/>
          </ac:spMkLst>
        </pc:spChg>
        <pc:spChg chg="mod ord">
          <ac:chgData name="Aaron Ryan" userId="91382bc3b0521f4b" providerId="LiveId" clId="{DB819544-B11B-414C-B4F8-1C978EC79490}" dt="2021-08-10T16:28:33.087" v="136" actId="700"/>
          <ac:spMkLst>
            <pc:docMk/>
            <pc:sldMk cId="1819966218" sldId="260"/>
            <ac:spMk id="5" creationId="{EFF52466-87FA-4D06-A6FC-0F439496559C}"/>
          </ac:spMkLst>
        </pc:spChg>
        <pc:spChg chg="mod ord">
          <ac:chgData name="Aaron Ryan" userId="91382bc3b0521f4b" providerId="LiveId" clId="{DB819544-B11B-414C-B4F8-1C978EC79490}" dt="2021-08-10T16:28:33.087" v="136" actId="700"/>
          <ac:spMkLst>
            <pc:docMk/>
            <pc:sldMk cId="1819966218" sldId="260"/>
            <ac:spMk id="6" creationId="{5271BB7B-949C-4CD0-B024-75F79C173CE2}"/>
          </ac:spMkLst>
        </pc:spChg>
        <pc:spChg chg="mod ord">
          <ac:chgData name="Aaron Ryan" userId="91382bc3b0521f4b" providerId="LiveId" clId="{DB819544-B11B-414C-B4F8-1C978EC79490}" dt="2021-08-10T16:28:33.087" v="136" actId="700"/>
          <ac:spMkLst>
            <pc:docMk/>
            <pc:sldMk cId="1819966218" sldId="260"/>
            <ac:spMk id="7" creationId="{371F827E-7687-4532-A13B-711EC1A74F77}"/>
          </ac:spMkLst>
        </pc:spChg>
        <pc:spChg chg="add mod">
          <ac:chgData name="Aaron Ryan" userId="91382bc3b0521f4b" providerId="LiveId" clId="{DB819544-B11B-414C-B4F8-1C978EC79490}" dt="2021-08-10T17:10:15.337" v="340" actId="20577"/>
          <ac:spMkLst>
            <pc:docMk/>
            <pc:sldMk cId="1819966218" sldId="260"/>
            <ac:spMk id="8" creationId="{3E9A1DA6-651D-41E8-A65E-59A564274BEB}"/>
          </ac:spMkLst>
        </pc:spChg>
        <pc:spChg chg="add del mod ord">
          <ac:chgData name="Aaron Ryan" userId="91382bc3b0521f4b" providerId="LiveId" clId="{DB819544-B11B-414C-B4F8-1C978EC79490}" dt="2021-08-10T16:28:33.087" v="136" actId="700"/>
          <ac:spMkLst>
            <pc:docMk/>
            <pc:sldMk cId="1819966218" sldId="260"/>
            <ac:spMk id="8" creationId="{61BEC384-9FEA-442F-80FC-00665843B7EA}"/>
          </ac:spMkLst>
        </pc:spChg>
        <pc:spChg chg="add del mod ord">
          <ac:chgData name="Aaron Ryan" userId="91382bc3b0521f4b" providerId="LiveId" clId="{DB819544-B11B-414C-B4F8-1C978EC79490}" dt="2021-08-10T16:28:33.087" v="136" actId="700"/>
          <ac:spMkLst>
            <pc:docMk/>
            <pc:sldMk cId="1819966218" sldId="260"/>
            <ac:spMk id="9" creationId="{014136AD-5504-459D-923A-5241093E6BAE}"/>
          </ac:spMkLst>
        </pc:spChg>
        <pc:spChg chg="add del mod ord">
          <ac:chgData name="Aaron Ryan" userId="91382bc3b0521f4b" providerId="LiveId" clId="{DB819544-B11B-414C-B4F8-1C978EC79490}" dt="2021-08-10T16:29:02.374" v="137"/>
          <ac:spMkLst>
            <pc:docMk/>
            <pc:sldMk cId="1819966218" sldId="260"/>
            <ac:spMk id="10" creationId="{311EA96C-46F3-49C7-B262-84916DE3E643}"/>
          </ac:spMkLst>
        </pc:spChg>
        <pc:spChg chg="add mod ord">
          <ac:chgData name="Aaron Ryan" userId="91382bc3b0521f4b" providerId="LiveId" clId="{DB819544-B11B-414C-B4F8-1C978EC79490}" dt="2021-08-10T20:12:38.939" v="875" actId="27636"/>
          <ac:spMkLst>
            <pc:docMk/>
            <pc:sldMk cId="1819966218" sldId="260"/>
            <ac:spMk id="11" creationId="{B3350ACE-E152-4382-8A21-891CAA287EBA}"/>
          </ac:spMkLst>
        </pc:spChg>
        <pc:picChg chg="add mod">
          <ac:chgData name="Aaron Ryan" userId="91382bc3b0521f4b" providerId="LiveId" clId="{DB819544-B11B-414C-B4F8-1C978EC79490}" dt="2021-08-10T17:10:31.089" v="341" actId="14100"/>
          <ac:picMkLst>
            <pc:docMk/>
            <pc:sldMk cId="1819966218" sldId="260"/>
            <ac:picMk id="12" creationId="{F736DC98-43FB-4769-A304-0122C117D92A}"/>
          </ac:picMkLst>
        </pc:picChg>
      </pc:sldChg>
      <pc:sldChg chg="modSp new mod">
        <pc:chgData name="Aaron Ryan" userId="91382bc3b0521f4b" providerId="LiveId" clId="{DB819544-B11B-414C-B4F8-1C978EC79490}" dt="2021-08-10T16:04:46.296" v="62" actId="20577"/>
        <pc:sldMkLst>
          <pc:docMk/>
          <pc:sldMk cId="1256460658" sldId="261"/>
        </pc:sldMkLst>
        <pc:spChg chg="mod">
          <ac:chgData name="Aaron Ryan" userId="91382bc3b0521f4b" providerId="LiveId" clId="{DB819544-B11B-414C-B4F8-1C978EC79490}" dt="2021-08-10T16:04:37.732" v="58"/>
          <ac:spMkLst>
            <pc:docMk/>
            <pc:sldMk cId="1256460658" sldId="261"/>
            <ac:spMk id="2" creationId="{759E5E63-D08B-4F30-AF51-1502AE0C2B70}"/>
          </ac:spMkLst>
        </pc:spChg>
        <pc:spChg chg="mod">
          <ac:chgData name="Aaron Ryan" userId="91382bc3b0521f4b" providerId="LiveId" clId="{DB819544-B11B-414C-B4F8-1C978EC79490}" dt="2021-08-10T16:04:46.296" v="62" actId="20577"/>
          <ac:spMkLst>
            <pc:docMk/>
            <pc:sldMk cId="1256460658" sldId="261"/>
            <ac:spMk id="3" creationId="{B4E77C4E-6A16-40B7-BB18-9D7BD54C8F7C}"/>
          </ac:spMkLst>
        </pc:spChg>
      </pc:sldChg>
      <pc:sldChg chg="modSp new mod">
        <pc:chgData name="Aaron Ryan" userId="91382bc3b0521f4b" providerId="LiveId" clId="{DB819544-B11B-414C-B4F8-1C978EC79490}" dt="2021-08-10T16:09:24.760" v="84" actId="15"/>
        <pc:sldMkLst>
          <pc:docMk/>
          <pc:sldMk cId="3119929897" sldId="262"/>
        </pc:sldMkLst>
        <pc:spChg chg="mod">
          <ac:chgData name="Aaron Ryan" userId="91382bc3b0521f4b" providerId="LiveId" clId="{DB819544-B11B-414C-B4F8-1C978EC79490}" dt="2021-08-10T16:07:04.049" v="69" actId="20577"/>
          <ac:spMkLst>
            <pc:docMk/>
            <pc:sldMk cId="3119929897" sldId="262"/>
            <ac:spMk id="2" creationId="{6E7A6910-AA44-4D1A-9586-752D0B48715E}"/>
          </ac:spMkLst>
        </pc:spChg>
        <pc:spChg chg="mod">
          <ac:chgData name="Aaron Ryan" userId="91382bc3b0521f4b" providerId="LiveId" clId="{DB819544-B11B-414C-B4F8-1C978EC79490}" dt="2021-08-10T16:09:24.760" v="84" actId="15"/>
          <ac:spMkLst>
            <pc:docMk/>
            <pc:sldMk cId="3119929897" sldId="262"/>
            <ac:spMk id="3" creationId="{66E46638-5025-4C12-A2AD-47E5C1AF4FE3}"/>
          </ac:spMkLst>
        </pc:spChg>
      </pc:sldChg>
      <pc:sldChg chg="addSp delSp modSp new mod ord">
        <pc:chgData name="Aaron Ryan" userId="91382bc3b0521f4b" providerId="LiveId" clId="{DB819544-B11B-414C-B4F8-1C978EC79490}" dt="2021-08-10T16:16:10.561" v="96" actId="22"/>
        <pc:sldMkLst>
          <pc:docMk/>
          <pc:sldMk cId="3822290808" sldId="263"/>
        </pc:sldMkLst>
        <pc:spChg chg="mod">
          <ac:chgData name="Aaron Ryan" userId="91382bc3b0521f4b" providerId="LiveId" clId="{DB819544-B11B-414C-B4F8-1C978EC79490}" dt="2021-08-10T16:12:08.773" v="87" actId="20577"/>
          <ac:spMkLst>
            <pc:docMk/>
            <pc:sldMk cId="3822290808" sldId="263"/>
            <ac:spMk id="2" creationId="{2B02980C-BCB5-4AD3-ABC7-04506785238E}"/>
          </ac:spMkLst>
        </pc:spChg>
        <pc:spChg chg="mod">
          <ac:chgData name="Aaron Ryan" userId="91382bc3b0521f4b" providerId="LiveId" clId="{DB819544-B11B-414C-B4F8-1C978EC79490}" dt="2021-08-10T16:12:24.385" v="92" actId="27636"/>
          <ac:spMkLst>
            <pc:docMk/>
            <pc:sldMk cId="3822290808" sldId="263"/>
            <ac:spMk id="3" creationId="{35782F29-248F-4F61-949D-D65B75A7A79B}"/>
          </ac:spMkLst>
        </pc:spChg>
        <pc:spChg chg="add del">
          <ac:chgData name="Aaron Ryan" userId="91382bc3b0521f4b" providerId="LiveId" clId="{DB819544-B11B-414C-B4F8-1C978EC79490}" dt="2021-08-10T16:16:10.561" v="96" actId="22"/>
          <ac:spMkLst>
            <pc:docMk/>
            <pc:sldMk cId="3822290808" sldId="263"/>
            <ac:spMk id="8" creationId="{4F7BF80C-7580-4FD1-BF90-0582FA75C709}"/>
          </ac:spMkLst>
        </pc:spChg>
      </pc:sldChg>
      <pc:sldChg chg="modSp new mod">
        <pc:chgData name="Aaron Ryan" userId="91382bc3b0521f4b" providerId="LiveId" clId="{DB819544-B11B-414C-B4F8-1C978EC79490}" dt="2021-08-10T16:16:52.860" v="104" actId="20577"/>
        <pc:sldMkLst>
          <pc:docMk/>
          <pc:sldMk cId="1016536287" sldId="264"/>
        </pc:sldMkLst>
        <pc:spChg chg="mod">
          <ac:chgData name="Aaron Ryan" userId="91382bc3b0521f4b" providerId="LiveId" clId="{DB819544-B11B-414C-B4F8-1C978EC79490}" dt="2021-08-10T16:16:23.052" v="101" actId="27636"/>
          <ac:spMkLst>
            <pc:docMk/>
            <pc:sldMk cId="1016536287" sldId="264"/>
            <ac:spMk id="2" creationId="{942878F3-89FD-4D80-B208-FABA109434E1}"/>
          </ac:spMkLst>
        </pc:spChg>
        <pc:spChg chg="mod">
          <ac:chgData name="Aaron Ryan" userId="91382bc3b0521f4b" providerId="LiveId" clId="{DB819544-B11B-414C-B4F8-1C978EC79490}" dt="2021-08-10T16:16:52.860" v="104" actId="20577"/>
          <ac:spMkLst>
            <pc:docMk/>
            <pc:sldMk cId="1016536287" sldId="264"/>
            <ac:spMk id="3" creationId="{23B21C04-1074-4DB1-AE7B-F3B5A7AAF594}"/>
          </ac:spMkLst>
        </pc:spChg>
      </pc:sldChg>
      <pc:sldChg chg="modSp new mod">
        <pc:chgData name="Aaron Ryan" userId="91382bc3b0521f4b" providerId="LiveId" clId="{DB819544-B11B-414C-B4F8-1C978EC79490}" dt="2021-08-10T16:24:30.199" v="115" actId="20577"/>
        <pc:sldMkLst>
          <pc:docMk/>
          <pc:sldMk cId="4198812297" sldId="265"/>
        </pc:sldMkLst>
        <pc:spChg chg="mod">
          <ac:chgData name="Aaron Ryan" userId="91382bc3b0521f4b" providerId="LiveId" clId="{DB819544-B11B-414C-B4F8-1C978EC79490}" dt="2021-08-10T16:24:16.649" v="111" actId="20577"/>
          <ac:spMkLst>
            <pc:docMk/>
            <pc:sldMk cId="4198812297" sldId="265"/>
            <ac:spMk id="2" creationId="{B25C6DDC-CFB9-43F8-9BF8-405A3FC3DB30}"/>
          </ac:spMkLst>
        </pc:spChg>
        <pc:spChg chg="mod">
          <ac:chgData name="Aaron Ryan" userId="91382bc3b0521f4b" providerId="LiveId" clId="{DB819544-B11B-414C-B4F8-1C978EC79490}" dt="2021-08-10T16:24:30.199" v="115" actId="20577"/>
          <ac:spMkLst>
            <pc:docMk/>
            <pc:sldMk cId="4198812297" sldId="265"/>
            <ac:spMk id="3" creationId="{3AE0F584-15B7-4B80-90E9-DFDE0418B7D5}"/>
          </ac:spMkLst>
        </pc:spChg>
      </pc:sldChg>
      <pc:sldChg chg="modSp new mod">
        <pc:chgData name="Aaron Ryan" userId="91382bc3b0521f4b" providerId="LiveId" clId="{DB819544-B11B-414C-B4F8-1C978EC79490}" dt="2021-08-10T16:26:05.693" v="120" actId="20577"/>
        <pc:sldMkLst>
          <pc:docMk/>
          <pc:sldMk cId="2231482262" sldId="266"/>
        </pc:sldMkLst>
        <pc:spChg chg="mod">
          <ac:chgData name="Aaron Ryan" userId="91382bc3b0521f4b" providerId="LiveId" clId="{DB819544-B11B-414C-B4F8-1C978EC79490}" dt="2021-08-10T16:25:56.407" v="117"/>
          <ac:spMkLst>
            <pc:docMk/>
            <pc:sldMk cId="2231482262" sldId="266"/>
            <ac:spMk id="2" creationId="{6FAC6206-4C2B-4400-8385-EBB0C017C719}"/>
          </ac:spMkLst>
        </pc:spChg>
        <pc:spChg chg="mod">
          <ac:chgData name="Aaron Ryan" userId="91382bc3b0521f4b" providerId="LiveId" clId="{DB819544-B11B-414C-B4F8-1C978EC79490}" dt="2021-08-10T16:26:05.693" v="120" actId="20577"/>
          <ac:spMkLst>
            <pc:docMk/>
            <pc:sldMk cId="2231482262" sldId="266"/>
            <ac:spMk id="3" creationId="{17442119-C786-4C88-BACB-7B3CD6906E55}"/>
          </ac:spMkLst>
        </pc:spChg>
      </pc:sldChg>
      <pc:sldChg chg="modSp new mod">
        <pc:chgData name="Aaron Ryan" userId="91382bc3b0521f4b" providerId="LiveId" clId="{DB819544-B11B-414C-B4F8-1C978EC79490}" dt="2021-08-10T17:16:06.496" v="689" actId="27636"/>
        <pc:sldMkLst>
          <pc:docMk/>
          <pc:sldMk cId="417309387" sldId="267"/>
        </pc:sldMkLst>
        <pc:spChg chg="mod">
          <ac:chgData name="Aaron Ryan" userId="91382bc3b0521f4b" providerId="LiveId" clId="{DB819544-B11B-414C-B4F8-1C978EC79490}" dt="2021-08-10T16:26:40.568" v="124"/>
          <ac:spMkLst>
            <pc:docMk/>
            <pc:sldMk cId="417309387" sldId="267"/>
            <ac:spMk id="2" creationId="{F42B0CE3-F68E-4C73-9AA3-909F8836F6BC}"/>
          </ac:spMkLst>
        </pc:spChg>
        <pc:spChg chg="mod">
          <ac:chgData name="Aaron Ryan" userId="91382bc3b0521f4b" providerId="LiveId" clId="{DB819544-B11B-414C-B4F8-1C978EC79490}" dt="2021-08-10T17:16:06.496" v="689" actId="27636"/>
          <ac:spMkLst>
            <pc:docMk/>
            <pc:sldMk cId="417309387" sldId="267"/>
            <ac:spMk id="3" creationId="{B331EBB6-373F-4367-AD3F-69E5C86FB3E4}"/>
          </ac:spMkLst>
        </pc:spChg>
      </pc:sldChg>
      <pc:sldChg chg="addSp delSp modSp new mod">
        <pc:chgData name="Aaron Ryan" userId="91382bc3b0521f4b" providerId="LiveId" clId="{DB819544-B11B-414C-B4F8-1C978EC79490}" dt="2021-08-10T21:06:06.228" v="1012" actId="14100"/>
        <pc:sldMkLst>
          <pc:docMk/>
          <pc:sldMk cId="3243274754" sldId="268"/>
        </pc:sldMkLst>
        <pc:spChg chg="mod">
          <ac:chgData name="Aaron Ryan" userId="91382bc3b0521f4b" providerId="LiveId" clId="{DB819544-B11B-414C-B4F8-1C978EC79490}" dt="2021-08-10T16:42:42.158" v="196"/>
          <ac:spMkLst>
            <pc:docMk/>
            <pc:sldMk cId="3243274754" sldId="268"/>
            <ac:spMk id="2" creationId="{E0A6F37A-1392-4199-A351-4167C9A92073}"/>
          </ac:spMkLst>
        </pc:spChg>
        <pc:spChg chg="del mod">
          <ac:chgData name="Aaron Ryan" userId="91382bc3b0521f4b" providerId="LiveId" clId="{DB819544-B11B-414C-B4F8-1C978EC79490}" dt="2021-08-10T16:46:55.331" v="212"/>
          <ac:spMkLst>
            <pc:docMk/>
            <pc:sldMk cId="3243274754" sldId="268"/>
            <ac:spMk id="3" creationId="{881300A0-A61B-41B7-A73F-EAED7A17357F}"/>
          </ac:spMkLst>
        </pc:spChg>
        <pc:spChg chg="mod">
          <ac:chgData name="Aaron Ryan" userId="91382bc3b0521f4b" providerId="LiveId" clId="{DB819544-B11B-414C-B4F8-1C978EC79490}" dt="2021-08-10T20:58:26.512" v="952" actId="20577"/>
          <ac:spMkLst>
            <pc:docMk/>
            <pc:sldMk cId="3243274754" sldId="268"/>
            <ac:spMk id="4" creationId="{2DD18510-2F4C-485D-965B-6979D1C57A69}"/>
          </ac:spMkLst>
        </pc:spChg>
        <pc:spChg chg="add mod">
          <ac:chgData name="Aaron Ryan" userId="91382bc3b0521f4b" providerId="LiveId" clId="{DB819544-B11B-414C-B4F8-1C978EC79490}" dt="2021-08-10T21:06:06.228" v="1012" actId="14100"/>
          <ac:spMkLst>
            <pc:docMk/>
            <pc:sldMk cId="3243274754" sldId="268"/>
            <ac:spMk id="9" creationId="{99E45861-912F-474D-921F-D0480D34E641}"/>
          </ac:spMkLst>
        </pc:spChg>
        <pc:picChg chg="add mod">
          <ac:chgData name="Aaron Ryan" userId="91382bc3b0521f4b" providerId="LiveId" clId="{DB819544-B11B-414C-B4F8-1C978EC79490}" dt="2021-08-10T17:08:48.496" v="319" actId="1076"/>
          <ac:picMkLst>
            <pc:docMk/>
            <pc:sldMk cId="3243274754" sldId="268"/>
            <ac:picMk id="8" creationId="{62ECDA1D-68E4-4507-A8A3-0EEC22ACE5DC}"/>
          </ac:picMkLst>
        </pc:picChg>
      </pc:sldChg>
      <pc:sldChg chg="modSp new mod">
        <pc:chgData name="Aaron Ryan" userId="91382bc3b0521f4b" providerId="LiveId" clId="{DB819544-B11B-414C-B4F8-1C978EC79490}" dt="2021-08-10T16:32:30.003" v="156" actId="20577"/>
        <pc:sldMkLst>
          <pc:docMk/>
          <pc:sldMk cId="1806751360" sldId="269"/>
        </pc:sldMkLst>
        <pc:spChg chg="mod">
          <ac:chgData name="Aaron Ryan" userId="91382bc3b0521f4b" providerId="LiveId" clId="{DB819544-B11B-414C-B4F8-1C978EC79490}" dt="2021-08-10T16:32:14.722" v="148" actId="20577"/>
          <ac:spMkLst>
            <pc:docMk/>
            <pc:sldMk cId="1806751360" sldId="269"/>
            <ac:spMk id="2" creationId="{DDB53C2E-EB16-4D29-B848-22EDB26E9A9C}"/>
          </ac:spMkLst>
        </pc:spChg>
        <pc:spChg chg="mod">
          <ac:chgData name="Aaron Ryan" userId="91382bc3b0521f4b" providerId="LiveId" clId="{DB819544-B11B-414C-B4F8-1C978EC79490}" dt="2021-08-10T16:32:30.003" v="156" actId="20577"/>
          <ac:spMkLst>
            <pc:docMk/>
            <pc:sldMk cId="1806751360" sldId="269"/>
            <ac:spMk id="3" creationId="{E714A3F0-8E97-46B5-B752-F14D78FD0B81}"/>
          </ac:spMkLst>
        </pc:spChg>
      </pc:sldChg>
      <pc:sldChg chg="addSp delSp modSp new mod ord modClrScheme chgLayout">
        <pc:chgData name="Aaron Ryan" userId="91382bc3b0521f4b" providerId="LiveId" clId="{DB819544-B11B-414C-B4F8-1C978EC79490}" dt="2021-08-10T22:14:37.558" v="1180" actId="20577"/>
        <pc:sldMkLst>
          <pc:docMk/>
          <pc:sldMk cId="1083544093" sldId="270"/>
        </pc:sldMkLst>
        <pc:spChg chg="del mod ord">
          <ac:chgData name="Aaron Ryan" userId="91382bc3b0521f4b" providerId="LiveId" clId="{DB819544-B11B-414C-B4F8-1C978EC79490}" dt="2021-08-10T16:47:30.967" v="214" actId="700"/>
          <ac:spMkLst>
            <pc:docMk/>
            <pc:sldMk cId="1083544093" sldId="270"/>
            <ac:spMk id="2" creationId="{225EF444-D667-4061-ABDC-289C0E9BC4D5}"/>
          </ac:spMkLst>
        </pc:spChg>
        <pc:spChg chg="del mod ord">
          <ac:chgData name="Aaron Ryan" userId="91382bc3b0521f4b" providerId="LiveId" clId="{DB819544-B11B-414C-B4F8-1C978EC79490}" dt="2021-08-10T16:47:30.967" v="214" actId="700"/>
          <ac:spMkLst>
            <pc:docMk/>
            <pc:sldMk cId="1083544093" sldId="270"/>
            <ac:spMk id="3" creationId="{3559F54C-BF20-409C-9B56-4CE207B0C86B}"/>
          </ac:spMkLst>
        </pc:spChg>
        <pc:spChg chg="del">
          <ac:chgData name="Aaron Ryan" userId="91382bc3b0521f4b" providerId="LiveId" clId="{DB819544-B11B-414C-B4F8-1C978EC79490}" dt="2021-08-10T16:47:30.967" v="214" actId="700"/>
          <ac:spMkLst>
            <pc:docMk/>
            <pc:sldMk cId="1083544093" sldId="270"/>
            <ac:spMk id="4" creationId="{269656CD-0877-4014-BFFB-35BF17C27878}"/>
          </ac:spMkLst>
        </pc:spChg>
        <pc:spChg chg="mod ord">
          <ac:chgData name="Aaron Ryan" userId="91382bc3b0521f4b" providerId="LiveId" clId="{DB819544-B11B-414C-B4F8-1C978EC79490}" dt="2021-08-10T16:47:30.967" v="214" actId="700"/>
          <ac:spMkLst>
            <pc:docMk/>
            <pc:sldMk cId="1083544093" sldId="270"/>
            <ac:spMk id="5" creationId="{C205C244-6EB3-4CC4-B76C-546A45928662}"/>
          </ac:spMkLst>
        </pc:spChg>
        <pc:spChg chg="mod ord">
          <ac:chgData name="Aaron Ryan" userId="91382bc3b0521f4b" providerId="LiveId" clId="{DB819544-B11B-414C-B4F8-1C978EC79490}" dt="2021-08-10T16:47:30.967" v="214" actId="700"/>
          <ac:spMkLst>
            <pc:docMk/>
            <pc:sldMk cId="1083544093" sldId="270"/>
            <ac:spMk id="6" creationId="{DBA2331A-DD75-4A29-8875-0FF523BB6F78}"/>
          </ac:spMkLst>
        </pc:spChg>
        <pc:spChg chg="mod ord">
          <ac:chgData name="Aaron Ryan" userId="91382bc3b0521f4b" providerId="LiveId" clId="{DB819544-B11B-414C-B4F8-1C978EC79490}" dt="2021-08-10T16:47:30.967" v="214" actId="700"/>
          <ac:spMkLst>
            <pc:docMk/>
            <pc:sldMk cId="1083544093" sldId="270"/>
            <ac:spMk id="7" creationId="{1CB6BD71-412D-4181-9663-4E9C786CE9BC}"/>
          </ac:spMkLst>
        </pc:spChg>
        <pc:spChg chg="add mod ord">
          <ac:chgData name="Aaron Ryan" userId="91382bc3b0521f4b" providerId="LiveId" clId="{DB819544-B11B-414C-B4F8-1C978EC79490}" dt="2021-08-10T22:13:45.708" v="1040" actId="14100"/>
          <ac:spMkLst>
            <pc:docMk/>
            <pc:sldMk cId="1083544093" sldId="270"/>
            <ac:spMk id="8" creationId="{1D0ADAA6-62CE-406B-8625-4C01FF26F5CE}"/>
          </ac:spMkLst>
        </pc:spChg>
        <pc:spChg chg="add mod ord">
          <ac:chgData name="Aaron Ryan" userId="91382bc3b0521f4b" providerId="LiveId" clId="{DB819544-B11B-414C-B4F8-1C978EC79490}" dt="2021-08-10T22:14:37.558" v="1180" actId="20577"/>
          <ac:spMkLst>
            <pc:docMk/>
            <pc:sldMk cId="1083544093" sldId="270"/>
            <ac:spMk id="9" creationId="{2077396C-A8E5-46D0-B7C4-24234B2C2B74}"/>
          </ac:spMkLst>
        </pc:spChg>
      </pc:sldChg>
      <pc:sldChg chg="modSp new mod">
        <pc:chgData name="Aaron Ryan" userId="91382bc3b0521f4b" providerId="LiveId" clId="{DB819544-B11B-414C-B4F8-1C978EC79490}" dt="2021-08-10T22:12:53.591" v="1013" actId="20577"/>
        <pc:sldMkLst>
          <pc:docMk/>
          <pc:sldMk cId="83364234" sldId="271"/>
        </pc:sldMkLst>
        <pc:spChg chg="mod">
          <ac:chgData name="Aaron Ryan" userId="91382bc3b0521f4b" providerId="LiveId" clId="{DB819544-B11B-414C-B4F8-1C978EC79490}" dt="2021-08-10T20:13:06.203" v="910" actId="20577"/>
          <ac:spMkLst>
            <pc:docMk/>
            <pc:sldMk cId="83364234" sldId="271"/>
            <ac:spMk id="2" creationId="{A362CC3E-455C-4673-9AC8-634C5989C51F}"/>
          </ac:spMkLst>
        </pc:spChg>
        <pc:spChg chg="mod">
          <ac:chgData name="Aaron Ryan" userId="91382bc3b0521f4b" providerId="LiveId" clId="{DB819544-B11B-414C-B4F8-1C978EC79490}" dt="2021-08-10T22:12:53.591" v="1013" actId="20577"/>
          <ac:spMkLst>
            <pc:docMk/>
            <pc:sldMk cId="83364234" sldId="271"/>
            <ac:spMk id="3" creationId="{A71C74A5-9BA8-4075-8FB2-BA8D57CA9218}"/>
          </ac:spMkLst>
        </pc:spChg>
      </pc:sldChg>
      <pc:sldChg chg="addSp delSp modSp new mod">
        <pc:chgData name="Aaron Ryan" userId="91382bc3b0521f4b" providerId="LiveId" clId="{DB819544-B11B-414C-B4F8-1C978EC79490}" dt="2021-08-10T16:54:23.522" v="248" actId="1076"/>
        <pc:sldMkLst>
          <pc:docMk/>
          <pc:sldMk cId="3158947321" sldId="272"/>
        </pc:sldMkLst>
        <pc:spChg chg="mod">
          <ac:chgData name="Aaron Ryan" userId="91382bc3b0521f4b" providerId="LiveId" clId="{DB819544-B11B-414C-B4F8-1C978EC79490}" dt="2021-08-10T16:54:09.686" v="242" actId="20577"/>
          <ac:spMkLst>
            <pc:docMk/>
            <pc:sldMk cId="3158947321" sldId="272"/>
            <ac:spMk id="2" creationId="{DD5EFC3E-D771-420E-8233-5BBFAF109A62}"/>
          </ac:spMkLst>
        </pc:spChg>
        <pc:spChg chg="mod">
          <ac:chgData name="Aaron Ryan" userId="91382bc3b0521f4b" providerId="LiveId" clId="{DB819544-B11B-414C-B4F8-1C978EC79490}" dt="2021-08-10T16:54:16.756" v="246" actId="5793"/>
          <ac:spMkLst>
            <pc:docMk/>
            <pc:sldMk cId="3158947321" sldId="272"/>
            <ac:spMk id="3" creationId="{C4F3E809-2339-496B-BE2B-6CEC977F1373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8" creationId="{BE5A092D-C54A-4B40-9F42-A84B4A586F91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14" creationId="{8327B7A3-293C-482E-BAA1-D553049A6391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15" creationId="{CD64A6CE-FBB4-4E27-97DF-98F7D0F08C3D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17" creationId="{A74C1E14-D855-40D9-ABD9-374BF527A051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18" creationId="{C7D64313-D010-4ABD-BC19-2E6D322516CA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19" creationId="{95D4BE59-B01A-4826-A83F-0629342C0AFC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21" creationId="{70FBF776-A6DE-45E9-B47F-451CF548BBAE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22" creationId="{3B2DC02D-E6CA-4C34-B613-7887B143517B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23" creationId="{1564A43E-9BD6-4264-A34C-DA3E8F550456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25" creationId="{478166CF-24BC-4F3E-B0EF-A37CCB26A587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26" creationId="{E43F0861-4C62-4447-B04A-DF1707B4BFDF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27" creationId="{35894765-FE7B-45F4-A800-A04F2A7695A8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28" creationId="{0F666C3F-19ED-447C-98FC-698739B3C8D5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30" creationId="{5C1B1C69-1ED2-4CEF-9A8F-2853F7FD97B3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31" creationId="{268C4A2B-5AA8-4C2D-8C38-359A71AB23E4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32" creationId="{971E161B-9E3B-4190-9750-172DCA5F7C2A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33" creationId="{472C0B96-2956-4C83-A888-B4673CB50D86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35" creationId="{E438004D-A036-4F34-8016-EF9D5B6C91E1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36" creationId="{30AE4C21-CC0D-4094-941D-840198997D95}"/>
          </ac:spMkLst>
        </pc:spChg>
        <pc:grpChg chg="add del mod">
          <ac:chgData name="Aaron Ryan" userId="91382bc3b0521f4b" providerId="LiveId" clId="{DB819544-B11B-414C-B4F8-1C978EC79490}" dt="2021-08-10T16:53:44.244" v="239" actId="478"/>
          <ac:grpSpMkLst>
            <pc:docMk/>
            <pc:sldMk cId="3158947321" sldId="272"/>
            <ac:grpSpMk id="7" creationId="{7D309E82-92CA-4CC1-B2D7-AED6C547FD3B}"/>
          </ac:grpSpMkLst>
        </pc:grpChg>
        <pc:grpChg chg="mod">
          <ac:chgData name="Aaron Ryan" userId="91382bc3b0521f4b" providerId="LiveId" clId="{DB819544-B11B-414C-B4F8-1C978EC79490}" dt="2021-08-10T16:52:23.235" v="238" actId="14100"/>
          <ac:grpSpMkLst>
            <pc:docMk/>
            <pc:sldMk cId="3158947321" sldId="272"/>
            <ac:grpSpMk id="9" creationId="{AD7AB584-CBF6-4157-8773-5ADE5C9BFB2D}"/>
          </ac:grpSpMkLst>
        </pc:grpChg>
        <pc:grpChg chg="mod">
          <ac:chgData name="Aaron Ryan" userId="91382bc3b0521f4b" providerId="LiveId" clId="{DB819544-B11B-414C-B4F8-1C978EC79490}" dt="2021-08-10T16:52:23.235" v="238" actId="14100"/>
          <ac:grpSpMkLst>
            <pc:docMk/>
            <pc:sldMk cId="3158947321" sldId="272"/>
            <ac:grpSpMk id="10" creationId="{BACC9245-E348-4D9E-AABA-0AD3286A1A2F}"/>
          </ac:grpSpMkLst>
        </pc:grpChg>
        <pc:grpChg chg="mod">
          <ac:chgData name="Aaron Ryan" userId="91382bc3b0521f4b" providerId="LiveId" clId="{DB819544-B11B-414C-B4F8-1C978EC79490}" dt="2021-08-10T16:52:23.235" v="238" actId="14100"/>
          <ac:grpSpMkLst>
            <pc:docMk/>
            <pc:sldMk cId="3158947321" sldId="272"/>
            <ac:grpSpMk id="11" creationId="{FDDBBE69-B6DD-4121-A28E-05D22FF4B000}"/>
          </ac:grpSpMkLst>
        </pc:grpChg>
        <pc:grpChg chg="mod">
          <ac:chgData name="Aaron Ryan" userId="91382bc3b0521f4b" providerId="LiveId" clId="{DB819544-B11B-414C-B4F8-1C978EC79490}" dt="2021-08-10T16:52:23.235" v="238" actId="14100"/>
          <ac:grpSpMkLst>
            <pc:docMk/>
            <pc:sldMk cId="3158947321" sldId="272"/>
            <ac:grpSpMk id="12" creationId="{A935D9B1-C888-4793-9126-C2DF24450C0F}"/>
          </ac:grpSpMkLst>
        </pc:grpChg>
        <pc:grpChg chg="mod">
          <ac:chgData name="Aaron Ryan" userId="91382bc3b0521f4b" providerId="LiveId" clId="{DB819544-B11B-414C-B4F8-1C978EC79490}" dt="2021-08-10T16:52:23.235" v="238" actId="14100"/>
          <ac:grpSpMkLst>
            <pc:docMk/>
            <pc:sldMk cId="3158947321" sldId="272"/>
            <ac:grpSpMk id="13" creationId="{63C84578-70A3-473E-8C82-CA737875085A}"/>
          </ac:grpSpMkLst>
        </pc:grpChg>
        <pc:grpChg chg="mod">
          <ac:chgData name="Aaron Ryan" userId="91382bc3b0521f4b" providerId="LiveId" clId="{DB819544-B11B-414C-B4F8-1C978EC79490}" dt="2021-08-10T16:52:23.235" v="238" actId="14100"/>
          <ac:grpSpMkLst>
            <pc:docMk/>
            <pc:sldMk cId="3158947321" sldId="272"/>
            <ac:grpSpMk id="16" creationId="{AABBF505-9A9D-4E25-95B7-7057FF16EA88}"/>
          </ac:grpSpMkLst>
        </pc:grpChg>
        <pc:grpChg chg="mod">
          <ac:chgData name="Aaron Ryan" userId="91382bc3b0521f4b" providerId="LiveId" clId="{DB819544-B11B-414C-B4F8-1C978EC79490}" dt="2021-08-10T16:52:23.235" v="238" actId="14100"/>
          <ac:grpSpMkLst>
            <pc:docMk/>
            <pc:sldMk cId="3158947321" sldId="272"/>
            <ac:grpSpMk id="20" creationId="{B77CCDA2-2D33-4E8D-9183-2822B2566B45}"/>
          </ac:grpSpMkLst>
        </pc:grpChg>
        <pc:grpChg chg="mod">
          <ac:chgData name="Aaron Ryan" userId="91382bc3b0521f4b" providerId="LiveId" clId="{DB819544-B11B-414C-B4F8-1C978EC79490}" dt="2021-08-10T16:52:23.235" v="238" actId="14100"/>
          <ac:grpSpMkLst>
            <pc:docMk/>
            <pc:sldMk cId="3158947321" sldId="272"/>
            <ac:grpSpMk id="24" creationId="{A0818DC1-BC32-46AC-A74E-9DAB4FBB2F96}"/>
          </ac:grpSpMkLst>
        </pc:grpChg>
        <pc:grpChg chg="mod">
          <ac:chgData name="Aaron Ryan" userId="91382bc3b0521f4b" providerId="LiveId" clId="{DB819544-B11B-414C-B4F8-1C978EC79490}" dt="2021-08-10T16:52:23.235" v="238" actId="14100"/>
          <ac:grpSpMkLst>
            <pc:docMk/>
            <pc:sldMk cId="3158947321" sldId="272"/>
            <ac:grpSpMk id="29" creationId="{35B3FCDC-D731-44CC-B2F2-CCD214B03279}"/>
          </ac:grpSpMkLst>
        </pc:grpChg>
        <pc:grpChg chg="mod">
          <ac:chgData name="Aaron Ryan" userId="91382bc3b0521f4b" providerId="LiveId" clId="{DB819544-B11B-414C-B4F8-1C978EC79490}" dt="2021-08-10T16:52:23.235" v="238" actId="14100"/>
          <ac:grpSpMkLst>
            <pc:docMk/>
            <pc:sldMk cId="3158947321" sldId="272"/>
            <ac:grpSpMk id="34" creationId="{DDCA2DEE-31A2-475D-ABC2-FD6FEA621FD9}"/>
          </ac:grpSpMkLst>
        </pc:grpChg>
        <pc:picChg chg="add del mod">
          <ac:chgData name="Aaron Ryan" userId="91382bc3b0521f4b" providerId="LiveId" clId="{DB819544-B11B-414C-B4F8-1C978EC79490}" dt="2021-08-10T16:54:13.693" v="243" actId="478"/>
          <ac:picMkLst>
            <pc:docMk/>
            <pc:sldMk cId="3158947321" sldId="272"/>
            <ac:picMk id="37" creationId="{5B9CA285-4007-4137-B42D-E01BDB04F341}"/>
          </ac:picMkLst>
        </pc:picChg>
        <pc:picChg chg="add mod">
          <ac:chgData name="Aaron Ryan" userId="91382bc3b0521f4b" providerId="LiveId" clId="{DB819544-B11B-414C-B4F8-1C978EC79490}" dt="2021-08-10T16:54:23.522" v="248" actId="1076"/>
          <ac:picMkLst>
            <pc:docMk/>
            <pc:sldMk cId="3158947321" sldId="272"/>
            <ac:picMk id="38" creationId="{D5F64012-6A44-4851-A767-22A2842A89BC}"/>
          </ac:picMkLst>
        </pc:picChg>
      </pc:sldChg>
      <pc:sldChg chg="modSp new mod ord">
        <pc:chgData name="Aaron Ryan" userId="91382bc3b0521f4b" providerId="LiveId" clId="{DB819544-B11B-414C-B4F8-1C978EC79490}" dt="2021-08-10T20:13:28.745" v="914"/>
        <pc:sldMkLst>
          <pc:docMk/>
          <pc:sldMk cId="233366688" sldId="273"/>
        </pc:sldMkLst>
        <pc:spChg chg="mod">
          <ac:chgData name="Aaron Ryan" userId="91382bc3b0521f4b" providerId="LiveId" clId="{DB819544-B11B-414C-B4F8-1C978EC79490}" dt="2021-08-10T16:54:40.378" v="250"/>
          <ac:spMkLst>
            <pc:docMk/>
            <pc:sldMk cId="233366688" sldId="273"/>
            <ac:spMk id="2" creationId="{B79EC0D1-E206-41B9-A303-8C332877A34D}"/>
          </ac:spMkLst>
        </pc:spChg>
        <pc:spChg chg="mod">
          <ac:chgData name="Aaron Ryan" userId="91382bc3b0521f4b" providerId="LiveId" clId="{DB819544-B11B-414C-B4F8-1C978EC79490}" dt="2021-08-10T16:54:56.819" v="256" actId="27636"/>
          <ac:spMkLst>
            <pc:docMk/>
            <pc:sldMk cId="233366688" sldId="273"/>
            <ac:spMk id="3" creationId="{E36BD7AC-A2E6-41E8-88E2-71BF3F74C76C}"/>
          </ac:spMkLst>
        </pc:spChg>
      </pc:sldChg>
      <pc:sldChg chg="modSp new mod">
        <pc:chgData name="Aaron Ryan" userId="91382bc3b0521f4b" providerId="LiveId" clId="{DB819544-B11B-414C-B4F8-1C978EC79490}" dt="2021-08-10T20:13:45.484" v="916" actId="27636"/>
        <pc:sldMkLst>
          <pc:docMk/>
          <pc:sldMk cId="2780492790" sldId="274"/>
        </pc:sldMkLst>
        <pc:spChg chg="mod">
          <ac:chgData name="Aaron Ryan" userId="91382bc3b0521f4b" providerId="LiveId" clId="{DB819544-B11B-414C-B4F8-1C978EC79490}" dt="2021-08-10T16:55:27.635" v="258"/>
          <ac:spMkLst>
            <pc:docMk/>
            <pc:sldMk cId="2780492790" sldId="274"/>
            <ac:spMk id="2" creationId="{382E0471-BC1B-4C2C-8BBF-9D10595788C8}"/>
          </ac:spMkLst>
        </pc:spChg>
        <pc:spChg chg="mod">
          <ac:chgData name="Aaron Ryan" userId="91382bc3b0521f4b" providerId="LiveId" clId="{DB819544-B11B-414C-B4F8-1C978EC79490}" dt="2021-08-10T20:13:45.484" v="916" actId="27636"/>
          <ac:spMkLst>
            <pc:docMk/>
            <pc:sldMk cId="2780492790" sldId="274"/>
            <ac:spMk id="3" creationId="{521E84C5-2BDC-4CBB-AC39-646FFB8B3782}"/>
          </ac:spMkLst>
        </pc:spChg>
      </pc:sldChg>
      <pc:sldChg chg="modSp new mod">
        <pc:chgData name="Aaron Ryan" userId="91382bc3b0521f4b" providerId="LiveId" clId="{DB819544-B11B-414C-B4F8-1C978EC79490}" dt="2021-08-10T16:56:47.081" v="273" actId="20577"/>
        <pc:sldMkLst>
          <pc:docMk/>
          <pc:sldMk cId="3368282562" sldId="275"/>
        </pc:sldMkLst>
        <pc:spChg chg="mod">
          <ac:chgData name="Aaron Ryan" userId="91382bc3b0521f4b" providerId="LiveId" clId="{DB819544-B11B-414C-B4F8-1C978EC79490}" dt="2021-08-10T16:56:34.254" v="266"/>
          <ac:spMkLst>
            <pc:docMk/>
            <pc:sldMk cId="3368282562" sldId="275"/>
            <ac:spMk id="2" creationId="{03E62E16-CA32-4718-8DD6-AFB2A5160116}"/>
          </ac:spMkLst>
        </pc:spChg>
        <pc:spChg chg="mod">
          <ac:chgData name="Aaron Ryan" userId="91382bc3b0521f4b" providerId="LiveId" clId="{DB819544-B11B-414C-B4F8-1C978EC79490}" dt="2021-08-10T16:56:47.081" v="273" actId="20577"/>
          <ac:spMkLst>
            <pc:docMk/>
            <pc:sldMk cId="3368282562" sldId="275"/>
            <ac:spMk id="3" creationId="{7EF2036D-7B56-40C0-B1BA-DD3F2255D7D8}"/>
          </ac:spMkLst>
        </pc:spChg>
      </pc:sldChg>
      <pc:sldChg chg="modSp new mod">
        <pc:chgData name="Aaron Ryan" userId="91382bc3b0521f4b" providerId="LiveId" clId="{DB819544-B11B-414C-B4F8-1C978EC79490}" dt="2021-08-10T16:57:37.513" v="278" actId="5793"/>
        <pc:sldMkLst>
          <pc:docMk/>
          <pc:sldMk cId="3941923843" sldId="276"/>
        </pc:sldMkLst>
        <pc:spChg chg="mod">
          <ac:chgData name="Aaron Ryan" userId="91382bc3b0521f4b" providerId="LiveId" clId="{DB819544-B11B-414C-B4F8-1C978EC79490}" dt="2021-08-10T16:57:24.982" v="275"/>
          <ac:spMkLst>
            <pc:docMk/>
            <pc:sldMk cId="3941923843" sldId="276"/>
            <ac:spMk id="2" creationId="{76A7E214-07AB-4EDE-9713-6361CEF6DF9A}"/>
          </ac:spMkLst>
        </pc:spChg>
        <pc:spChg chg="mod">
          <ac:chgData name="Aaron Ryan" userId="91382bc3b0521f4b" providerId="LiveId" clId="{DB819544-B11B-414C-B4F8-1C978EC79490}" dt="2021-08-10T16:57:37.513" v="278" actId="5793"/>
          <ac:spMkLst>
            <pc:docMk/>
            <pc:sldMk cId="3941923843" sldId="276"/>
            <ac:spMk id="3" creationId="{A04EE529-903E-44EF-A067-AE8AF16B0197}"/>
          </ac:spMkLst>
        </pc:spChg>
      </pc:sldChg>
      <pc:sldChg chg="modSp new mod">
        <pc:chgData name="Aaron Ryan" userId="91382bc3b0521f4b" providerId="LiveId" clId="{DB819544-B11B-414C-B4F8-1C978EC79490}" dt="2021-08-10T16:58:23.973" v="287" actId="27636"/>
        <pc:sldMkLst>
          <pc:docMk/>
          <pc:sldMk cId="1709950288" sldId="277"/>
        </pc:sldMkLst>
        <pc:spChg chg="mod">
          <ac:chgData name="Aaron Ryan" userId="91382bc3b0521f4b" providerId="LiveId" clId="{DB819544-B11B-414C-B4F8-1C978EC79490}" dt="2021-08-10T16:57:56.004" v="280"/>
          <ac:spMkLst>
            <pc:docMk/>
            <pc:sldMk cId="1709950288" sldId="277"/>
            <ac:spMk id="2" creationId="{14B5E17A-24B6-4D19-A3A1-8A8E70D23A12}"/>
          </ac:spMkLst>
        </pc:spChg>
        <pc:spChg chg="mod">
          <ac:chgData name="Aaron Ryan" userId="91382bc3b0521f4b" providerId="LiveId" clId="{DB819544-B11B-414C-B4F8-1C978EC79490}" dt="2021-08-10T16:58:23.973" v="287" actId="27636"/>
          <ac:spMkLst>
            <pc:docMk/>
            <pc:sldMk cId="1709950288" sldId="277"/>
            <ac:spMk id="3" creationId="{349DFF77-AEE1-42AD-A604-995720D3BD69}"/>
          </ac:spMkLst>
        </pc:spChg>
      </pc:sldChg>
      <pc:sldChg chg="modSp new mod">
        <pc:chgData name="Aaron Ryan" userId="91382bc3b0521f4b" providerId="LiveId" clId="{DB819544-B11B-414C-B4F8-1C978EC79490}" dt="2021-08-10T20:10:28.629" v="852" actId="27636"/>
        <pc:sldMkLst>
          <pc:docMk/>
          <pc:sldMk cId="1264321468" sldId="278"/>
        </pc:sldMkLst>
        <pc:spChg chg="mod">
          <ac:chgData name="Aaron Ryan" userId="91382bc3b0521f4b" providerId="LiveId" clId="{DB819544-B11B-414C-B4F8-1C978EC79490}" dt="2021-08-10T16:58:56.494" v="289"/>
          <ac:spMkLst>
            <pc:docMk/>
            <pc:sldMk cId="1264321468" sldId="278"/>
            <ac:spMk id="2" creationId="{374CC685-FB5B-4E28-A764-5B27855CFA62}"/>
          </ac:spMkLst>
        </pc:spChg>
        <pc:spChg chg="mod">
          <ac:chgData name="Aaron Ryan" userId="91382bc3b0521f4b" providerId="LiveId" clId="{DB819544-B11B-414C-B4F8-1C978EC79490}" dt="2021-08-10T20:10:28.629" v="852" actId="27636"/>
          <ac:spMkLst>
            <pc:docMk/>
            <pc:sldMk cId="1264321468" sldId="278"/>
            <ac:spMk id="3" creationId="{1D861940-2A0B-4C97-B4CA-9DDFE9EBCE7F}"/>
          </ac:spMkLst>
        </pc:spChg>
      </pc:sldChg>
      <pc:sldChg chg="addSp modSp new mod">
        <pc:chgData name="Aaron Ryan" userId="91382bc3b0521f4b" providerId="LiveId" clId="{DB819544-B11B-414C-B4F8-1C978EC79490}" dt="2021-08-10T17:00:46.097" v="310" actId="14100"/>
        <pc:sldMkLst>
          <pc:docMk/>
          <pc:sldMk cId="749105689" sldId="279"/>
        </pc:sldMkLst>
        <pc:spChg chg="mod">
          <ac:chgData name="Aaron Ryan" userId="91382bc3b0521f4b" providerId="LiveId" clId="{DB819544-B11B-414C-B4F8-1C978EC79490}" dt="2021-08-10T16:59:29.815" v="294"/>
          <ac:spMkLst>
            <pc:docMk/>
            <pc:sldMk cId="749105689" sldId="279"/>
            <ac:spMk id="2" creationId="{C127CB87-696A-4FC3-B37D-C36C16F08144}"/>
          </ac:spMkLst>
        </pc:spChg>
        <pc:spChg chg="mod">
          <ac:chgData name="Aaron Ryan" userId="91382bc3b0521f4b" providerId="LiveId" clId="{DB819544-B11B-414C-B4F8-1C978EC79490}" dt="2021-08-10T17:00:08.112" v="303" actId="14100"/>
          <ac:spMkLst>
            <pc:docMk/>
            <pc:sldMk cId="749105689" sldId="279"/>
            <ac:spMk id="3" creationId="{04759033-EBA2-496E-B64F-A32B33DA90D9}"/>
          </ac:spMkLst>
        </pc:spChg>
        <pc:picChg chg="add mod">
          <ac:chgData name="Aaron Ryan" userId="91382bc3b0521f4b" providerId="LiveId" clId="{DB819544-B11B-414C-B4F8-1C978EC79490}" dt="2021-08-10T17:00:46.097" v="310" actId="14100"/>
          <ac:picMkLst>
            <pc:docMk/>
            <pc:sldMk cId="749105689" sldId="279"/>
            <ac:picMk id="7" creationId="{8FCAF5B7-2F82-46F2-8DF7-2A49DD218757}"/>
          </ac:picMkLst>
        </pc:picChg>
        <pc:picChg chg="add mod">
          <ac:chgData name="Aaron Ryan" userId="91382bc3b0521f4b" providerId="LiveId" clId="{DB819544-B11B-414C-B4F8-1C978EC79490}" dt="2021-08-10T17:00:43.587" v="309" actId="14100"/>
          <ac:picMkLst>
            <pc:docMk/>
            <pc:sldMk cId="749105689" sldId="279"/>
            <ac:picMk id="8" creationId="{2A9E8649-8D42-47EC-9B00-4E6D8EEDB196}"/>
          </ac:picMkLst>
        </pc:picChg>
      </pc:sldChg>
      <pc:sldChg chg="modSp new mod">
        <pc:chgData name="Aaron Ryan" userId="91382bc3b0521f4b" providerId="LiveId" clId="{DB819544-B11B-414C-B4F8-1C978EC79490}" dt="2021-08-10T22:20:11.777" v="1607" actId="20577"/>
        <pc:sldMkLst>
          <pc:docMk/>
          <pc:sldMk cId="1064067488" sldId="280"/>
        </pc:sldMkLst>
        <pc:spChg chg="mod">
          <ac:chgData name="Aaron Ryan" userId="91382bc3b0521f4b" providerId="LiveId" clId="{DB819544-B11B-414C-B4F8-1C978EC79490}" dt="2021-08-10T22:16:09.125" v="1197" actId="20577"/>
          <ac:spMkLst>
            <pc:docMk/>
            <pc:sldMk cId="1064067488" sldId="280"/>
            <ac:spMk id="2" creationId="{85F4A10F-4B4C-4CC7-BF4E-3F809ED409C8}"/>
          </ac:spMkLst>
        </pc:spChg>
        <pc:spChg chg="mod">
          <ac:chgData name="Aaron Ryan" userId="91382bc3b0521f4b" providerId="LiveId" clId="{DB819544-B11B-414C-B4F8-1C978EC79490}" dt="2021-08-10T22:20:11.777" v="1607" actId="20577"/>
          <ac:spMkLst>
            <pc:docMk/>
            <pc:sldMk cId="1064067488" sldId="280"/>
            <ac:spMk id="3" creationId="{18132F85-71FF-4F34-8B75-B05338DF74DC}"/>
          </ac:spMkLst>
        </pc:spChg>
      </pc:sldChg>
      <pc:sldMasterChg chg="modSp modSldLayout">
        <pc:chgData name="Aaron Ryan" userId="91382bc3b0521f4b" providerId="LiveId" clId="{DB819544-B11B-414C-B4F8-1C978EC79490}" dt="2021-08-10T15:07:45.289" v="1"/>
        <pc:sldMasterMkLst>
          <pc:docMk/>
          <pc:sldMasterMk cId="1510408941" sldId="2147483648"/>
        </pc:sldMasterMkLst>
        <pc:spChg chg="mod">
          <ac:chgData name="Aaron Ryan" userId="91382bc3b0521f4b" providerId="LiveId" clId="{DB819544-B11B-414C-B4F8-1C978EC79490}" dt="2021-08-10T15:07:45.289" v="1"/>
          <ac:spMkLst>
            <pc:docMk/>
            <pc:sldMasterMk cId="1510408941" sldId="2147483648"/>
            <ac:spMk id="2" creationId="{AD1E8EED-1840-41CF-9BC0-DF84CCB0C0FE}"/>
          </ac:spMkLst>
        </pc:spChg>
        <pc:spChg chg="mod">
          <ac:chgData name="Aaron Ryan" userId="91382bc3b0521f4b" providerId="LiveId" clId="{DB819544-B11B-414C-B4F8-1C978EC79490}" dt="2021-08-10T15:07:45.289" v="1"/>
          <ac:spMkLst>
            <pc:docMk/>
            <pc:sldMasterMk cId="1510408941" sldId="2147483648"/>
            <ac:spMk id="3" creationId="{DD8C03E5-91BD-438F-A567-FD9B2D5DE02A}"/>
          </ac:spMkLst>
        </pc:spChg>
        <pc:spChg chg="mod">
          <ac:chgData name="Aaron Ryan" userId="91382bc3b0521f4b" providerId="LiveId" clId="{DB819544-B11B-414C-B4F8-1C978EC79490}" dt="2021-08-10T15:07:45.289" v="1"/>
          <ac:spMkLst>
            <pc:docMk/>
            <pc:sldMasterMk cId="1510408941" sldId="2147483648"/>
            <ac:spMk id="4" creationId="{B66EA334-C5FE-426C-BD2C-2AE281F56786}"/>
          </ac:spMkLst>
        </pc:spChg>
        <pc:spChg chg="mod">
          <ac:chgData name="Aaron Ryan" userId="91382bc3b0521f4b" providerId="LiveId" clId="{DB819544-B11B-414C-B4F8-1C978EC79490}" dt="2021-08-10T15:07:45.289" v="1"/>
          <ac:spMkLst>
            <pc:docMk/>
            <pc:sldMasterMk cId="1510408941" sldId="2147483648"/>
            <ac:spMk id="5" creationId="{BD8EA487-8F66-43C5-8266-4740B9972E7D}"/>
          </ac:spMkLst>
        </pc:spChg>
        <pc:spChg chg="mod">
          <ac:chgData name="Aaron Ryan" userId="91382bc3b0521f4b" providerId="LiveId" clId="{DB819544-B11B-414C-B4F8-1C978EC79490}" dt="2021-08-10T15:07:45.289" v="1"/>
          <ac:spMkLst>
            <pc:docMk/>
            <pc:sldMasterMk cId="1510408941" sldId="2147483648"/>
            <ac:spMk id="6" creationId="{B54BF4D1-8A1F-4B8C-985D-BD189AF6AA12}"/>
          </ac:spMkLst>
        </pc:spChg>
        <pc:sldLayoutChg chg="modSp">
          <pc:chgData name="Aaron Ryan" userId="91382bc3b0521f4b" providerId="LiveId" clId="{DB819544-B11B-414C-B4F8-1C978EC79490}" dt="2021-08-10T15:07:45.289" v="1"/>
          <pc:sldLayoutMkLst>
            <pc:docMk/>
            <pc:sldMasterMk cId="1510408941" sldId="2147483648"/>
            <pc:sldLayoutMk cId="273573960" sldId="2147483649"/>
          </pc:sldLayoutMkLst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273573960" sldId="2147483649"/>
              <ac:spMk id="2" creationId="{3DA8B06C-CDA5-4BDF-907F-1F8504A70134}"/>
            </ac:spMkLst>
          </pc:spChg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273573960" sldId="2147483649"/>
              <ac:spMk id="3" creationId="{CC28A14D-8241-4D81-A133-489791553B4F}"/>
            </ac:spMkLst>
          </pc:spChg>
        </pc:sldLayoutChg>
        <pc:sldLayoutChg chg="modSp">
          <pc:chgData name="Aaron Ryan" userId="91382bc3b0521f4b" providerId="LiveId" clId="{DB819544-B11B-414C-B4F8-1C978EC79490}" dt="2021-08-10T15:07:45.289" v="1"/>
          <pc:sldLayoutMkLst>
            <pc:docMk/>
            <pc:sldMasterMk cId="1510408941" sldId="2147483648"/>
            <pc:sldLayoutMk cId="2503621469" sldId="2147483651"/>
          </pc:sldLayoutMkLst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2503621469" sldId="2147483651"/>
              <ac:spMk id="2" creationId="{789A320F-2F8A-48E8-9DF8-D9221B341587}"/>
            </ac:spMkLst>
          </pc:spChg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2503621469" sldId="2147483651"/>
              <ac:spMk id="3" creationId="{7C5F3E58-02E1-4F30-BBBE-BD105729BFF0}"/>
            </ac:spMkLst>
          </pc:spChg>
        </pc:sldLayoutChg>
        <pc:sldLayoutChg chg="modSp">
          <pc:chgData name="Aaron Ryan" userId="91382bc3b0521f4b" providerId="LiveId" clId="{DB819544-B11B-414C-B4F8-1C978EC79490}" dt="2021-08-10T15:07:45.289" v="1"/>
          <pc:sldLayoutMkLst>
            <pc:docMk/>
            <pc:sldMasterMk cId="1510408941" sldId="2147483648"/>
            <pc:sldLayoutMk cId="478505216" sldId="2147483652"/>
          </pc:sldLayoutMkLst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478505216" sldId="2147483652"/>
              <ac:spMk id="3" creationId="{BE772A84-9919-457D-A07F-88EBB791BE1A}"/>
            </ac:spMkLst>
          </pc:spChg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478505216" sldId="2147483652"/>
              <ac:spMk id="4" creationId="{1B60840A-A752-4EAB-9CE4-18B91F486F11}"/>
            </ac:spMkLst>
          </pc:spChg>
        </pc:sldLayoutChg>
        <pc:sldLayoutChg chg="modSp">
          <pc:chgData name="Aaron Ryan" userId="91382bc3b0521f4b" providerId="LiveId" clId="{DB819544-B11B-414C-B4F8-1C978EC79490}" dt="2021-08-10T15:07:45.289" v="1"/>
          <pc:sldLayoutMkLst>
            <pc:docMk/>
            <pc:sldMasterMk cId="1510408941" sldId="2147483648"/>
            <pc:sldLayoutMk cId="4115552555" sldId="2147483653"/>
          </pc:sldLayoutMkLst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4115552555" sldId="2147483653"/>
              <ac:spMk id="2" creationId="{41FFA169-3EEC-496A-8556-7833649CCE8E}"/>
            </ac:spMkLst>
          </pc:spChg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4115552555" sldId="2147483653"/>
              <ac:spMk id="3" creationId="{83E22AE4-F50D-4021-BA59-B55F328DC5C9}"/>
            </ac:spMkLst>
          </pc:spChg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4115552555" sldId="2147483653"/>
              <ac:spMk id="4" creationId="{3497FC82-D210-4F34-81F1-F3E3DDC98D8A}"/>
            </ac:spMkLst>
          </pc:spChg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4115552555" sldId="2147483653"/>
              <ac:spMk id="5" creationId="{C9C694B4-C9A1-4936-AF6A-E1B46A51E352}"/>
            </ac:spMkLst>
          </pc:spChg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4115552555" sldId="2147483653"/>
              <ac:spMk id="6" creationId="{087AEAF5-3B2E-4AE4-A178-A847044E98A5}"/>
            </ac:spMkLst>
          </pc:spChg>
        </pc:sldLayoutChg>
        <pc:sldLayoutChg chg="modSp">
          <pc:chgData name="Aaron Ryan" userId="91382bc3b0521f4b" providerId="LiveId" clId="{DB819544-B11B-414C-B4F8-1C978EC79490}" dt="2021-08-10T15:07:45.289" v="1"/>
          <pc:sldLayoutMkLst>
            <pc:docMk/>
            <pc:sldMasterMk cId="1510408941" sldId="2147483648"/>
            <pc:sldLayoutMk cId="2487464578" sldId="2147483656"/>
          </pc:sldLayoutMkLst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2487464578" sldId="2147483656"/>
              <ac:spMk id="2" creationId="{D6585936-7F42-487B-B5C3-9804393EA600}"/>
            </ac:spMkLst>
          </pc:spChg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2487464578" sldId="2147483656"/>
              <ac:spMk id="3" creationId="{C03360B3-107D-40CA-A0B8-869E342328B4}"/>
            </ac:spMkLst>
          </pc:spChg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2487464578" sldId="2147483656"/>
              <ac:spMk id="4" creationId="{8166DF93-C258-4DE1-9AC2-898B1934A852}"/>
            </ac:spMkLst>
          </pc:spChg>
        </pc:sldLayoutChg>
        <pc:sldLayoutChg chg="modSp">
          <pc:chgData name="Aaron Ryan" userId="91382bc3b0521f4b" providerId="LiveId" clId="{DB819544-B11B-414C-B4F8-1C978EC79490}" dt="2021-08-10T15:07:45.289" v="1"/>
          <pc:sldLayoutMkLst>
            <pc:docMk/>
            <pc:sldMasterMk cId="1510408941" sldId="2147483648"/>
            <pc:sldLayoutMk cId="3525554191" sldId="2147483657"/>
          </pc:sldLayoutMkLst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3525554191" sldId="2147483657"/>
              <ac:spMk id="2" creationId="{2873AE7E-8502-4798-8909-CE6828513013}"/>
            </ac:spMkLst>
          </pc:spChg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3525554191" sldId="2147483657"/>
              <ac:spMk id="3" creationId="{30595D02-1E29-4733-954D-06A5001BC396}"/>
            </ac:spMkLst>
          </pc:spChg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3525554191" sldId="2147483657"/>
              <ac:spMk id="4" creationId="{4FE5701F-BD2C-4BA5-A25B-A1B6EF846195}"/>
            </ac:spMkLst>
          </pc:spChg>
        </pc:sldLayoutChg>
        <pc:sldLayoutChg chg="modSp">
          <pc:chgData name="Aaron Ryan" userId="91382bc3b0521f4b" providerId="LiveId" clId="{DB819544-B11B-414C-B4F8-1C978EC79490}" dt="2021-08-10T15:07:45.289" v="1"/>
          <pc:sldLayoutMkLst>
            <pc:docMk/>
            <pc:sldMasterMk cId="1510408941" sldId="2147483648"/>
            <pc:sldLayoutMk cId="3627145381" sldId="2147483659"/>
          </pc:sldLayoutMkLst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3627145381" sldId="2147483659"/>
              <ac:spMk id="2" creationId="{F24E058F-07D0-47D3-8705-797B16810C29}"/>
            </ac:spMkLst>
          </pc:spChg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3627145381" sldId="2147483659"/>
              <ac:spMk id="3" creationId="{73E27CA9-2641-4A2A-AEED-0305AE85C53B}"/>
            </ac:spMkLst>
          </pc:spChg>
        </pc:sldLayoutChg>
      </pc:sldMasterChg>
      <pc:sldMasterChg chg="addSp modSp mod setBg modSldLayout">
        <pc:chgData name="Aaron Ryan" userId="91382bc3b0521f4b" providerId="LiveId" clId="{DB819544-B11B-414C-B4F8-1C978EC79490}" dt="2021-08-10T16:41:37.962" v="195" actId="14100"/>
        <pc:sldMasterMkLst>
          <pc:docMk/>
          <pc:sldMasterMk cId="305375589" sldId="2147483660"/>
        </pc:sldMasterMkLst>
        <pc:spChg chg="mod">
          <ac:chgData name="Aaron Ryan" userId="91382bc3b0521f4b" providerId="LiveId" clId="{DB819544-B11B-414C-B4F8-1C978EC79490}" dt="2021-08-10T16:40:47.866" v="185" actId="14100"/>
          <ac:spMkLst>
            <pc:docMk/>
            <pc:sldMasterMk cId="305375589" sldId="2147483660"/>
            <ac:spMk id="2" creationId="{00000000-0000-0000-0000-000000000000}"/>
          </ac:spMkLst>
        </pc:spChg>
        <pc:picChg chg="add mod">
          <ac:chgData name="Aaron Ryan" userId="91382bc3b0521f4b" providerId="LiveId" clId="{DB819544-B11B-414C-B4F8-1C978EC79490}" dt="2021-08-10T16:38:20.810" v="180" actId="1076"/>
          <ac:picMkLst>
            <pc:docMk/>
            <pc:sldMasterMk cId="305375589" sldId="2147483660"/>
            <ac:picMk id="8" creationId="{A5704832-9998-4AA0-84F1-CDF181F9A30F}"/>
          </ac:picMkLst>
        </pc:picChg>
        <pc:picChg chg="add mod">
          <ac:chgData name="Aaron Ryan" userId="91382bc3b0521f4b" providerId="LiveId" clId="{DB819544-B11B-414C-B4F8-1C978EC79490}" dt="2021-08-10T16:38:48.097" v="183" actId="1076"/>
          <ac:picMkLst>
            <pc:docMk/>
            <pc:sldMasterMk cId="305375589" sldId="2147483660"/>
            <ac:picMk id="10" creationId="{1116225A-7BBF-4F39-BDF3-A1D1C1F29D4F}"/>
          </ac:picMkLst>
        </pc:picChg>
        <pc:sldLayoutChg chg="setBg">
          <pc:chgData name="Aaron Ryan" userId="91382bc3b0521f4b" providerId="LiveId" clId="{DB819544-B11B-414C-B4F8-1C978EC79490}" dt="2021-08-10T16:34:43.097" v="158"/>
          <pc:sldLayoutMkLst>
            <pc:docMk/>
            <pc:sldMasterMk cId="305375589" sldId="2147483660"/>
            <pc:sldLayoutMk cId="2737880070" sldId="2147483661"/>
          </pc:sldLayoutMkLst>
        </pc:sldLayoutChg>
        <pc:sldLayoutChg chg="modSp mod setBg">
          <pc:chgData name="Aaron Ryan" userId="91382bc3b0521f4b" providerId="LiveId" clId="{DB819544-B11B-414C-B4F8-1C978EC79490}" dt="2021-08-10T16:41:03.385" v="187" actId="14100"/>
          <pc:sldLayoutMkLst>
            <pc:docMk/>
            <pc:sldMasterMk cId="305375589" sldId="2147483660"/>
            <pc:sldLayoutMk cId="2096098222" sldId="2147483662"/>
          </pc:sldLayoutMkLst>
          <pc:spChg chg="mod">
            <ac:chgData name="Aaron Ryan" userId="91382bc3b0521f4b" providerId="LiveId" clId="{DB819544-B11B-414C-B4F8-1C978EC79490}" dt="2021-08-10T16:41:03.385" v="187" actId="14100"/>
            <ac:spMkLst>
              <pc:docMk/>
              <pc:sldMasterMk cId="305375589" sldId="2147483660"/>
              <pc:sldLayoutMk cId="2096098222" sldId="2147483662"/>
              <ac:spMk id="2" creationId="{00000000-0000-0000-0000-000000000000}"/>
            </ac:spMkLst>
          </pc:spChg>
        </pc:sldLayoutChg>
        <pc:sldLayoutChg chg="modSp setBg">
          <pc:chgData name="Aaron Ryan" userId="91382bc3b0521f4b" providerId="LiveId" clId="{DB819544-B11B-414C-B4F8-1C978EC79490}" dt="2021-08-10T16:34:43.097" v="158"/>
          <pc:sldLayoutMkLst>
            <pc:docMk/>
            <pc:sldMasterMk cId="305375589" sldId="2147483660"/>
            <pc:sldLayoutMk cId="3685807848" sldId="2147483663"/>
          </pc:sldLayoutMkLst>
          <pc:spChg chg="mod">
            <ac:chgData name="Aaron Ryan" userId="91382bc3b0521f4b" providerId="LiveId" clId="{DB819544-B11B-414C-B4F8-1C978EC79490}" dt="2021-08-10T15:24:46.047" v="28" actId="122"/>
            <ac:spMkLst>
              <pc:docMk/>
              <pc:sldMasterMk cId="305375589" sldId="2147483660"/>
              <pc:sldLayoutMk cId="3685807848" sldId="2147483663"/>
              <ac:spMk id="2" creationId="{00000000-0000-0000-0000-000000000000}"/>
            </ac:spMkLst>
          </pc:spChg>
        </pc:sldLayoutChg>
        <pc:sldLayoutChg chg="modSp mod setBg">
          <pc:chgData name="Aaron Ryan" userId="91382bc3b0521f4b" providerId="LiveId" clId="{DB819544-B11B-414C-B4F8-1C978EC79490}" dt="2021-08-10T16:41:11.122" v="189" actId="14100"/>
          <pc:sldLayoutMkLst>
            <pc:docMk/>
            <pc:sldMasterMk cId="305375589" sldId="2147483660"/>
            <pc:sldLayoutMk cId="1300526022" sldId="2147483664"/>
          </pc:sldLayoutMkLst>
          <pc:spChg chg="mod">
            <ac:chgData name="Aaron Ryan" userId="91382bc3b0521f4b" providerId="LiveId" clId="{DB819544-B11B-414C-B4F8-1C978EC79490}" dt="2021-08-10T16:41:11.122" v="189" actId="14100"/>
            <ac:spMkLst>
              <pc:docMk/>
              <pc:sldMasterMk cId="305375589" sldId="2147483660"/>
              <pc:sldLayoutMk cId="1300526022" sldId="2147483664"/>
              <ac:spMk id="2" creationId="{00000000-0000-0000-0000-000000000000}"/>
            </ac:spMkLst>
          </pc:spChg>
        </pc:sldLayoutChg>
        <pc:sldLayoutChg chg="modSp mod setBg">
          <pc:chgData name="Aaron Ryan" userId="91382bc3b0521f4b" providerId="LiveId" clId="{DB819544-B11B-414C-B4F8-1C978EC79490}" dt="2021-08-10T16:41:18.106" v="191" actId="14100"/>
          <pc:sldLayoutMkLst>
            <pc:docMk/>
            <pc:sldMasterMk cId="305375589" sldId="2147483660"/>
            <pc:sldLayoutMk cId="210112791" sldId="2147483665"/>
          </pc:sldLayoutMkLst>
          <pc:spChg chg="mod">
            <ac:chgData name="Aaron Ryan" userId="91382bc3b0521f4b" providerId="LiveId" clId="{DB819544-B11B-414C-B4F8-1C978EC79490}" dt="2021-08-10T16:41:18.106" v="191" actId="14100"/>
            <ac:spMkLst>
              <pc:docMk/>
              <pc:sldMasterMk cId="305375589" sldId="2147483660"/>
              <pc:sldLayoutMk cId="210112791" sldId="2147483665"/>
              <ac:spMk id="2" creationId="{00000000-0000-0000-0000-000000000000}"/>
            </ac:spMkLst>
          </pc:spChg>
        </pc:sldLayoutChg>
        <pc:sldLayoutChg chg="modSp mod setBg">
          <pc:chgData name="Aaron Ryan" userId="91382bc3b0521f4b" providerId="LiveId" clId="{DB819544-B11B-414C-B4F8-1C978EC79490}" dt="2021-08-10T16:41:24.499" v="193" actId="14100"/>
          <pc:sldLayoutMkLst>
            <pc:docMk/>
            <pc:sldMasterMk cId="305375589" sldId="2147483660"/>
            <pc:sldLayoutMk cId="65839926" sldId="2147483666"/>
          </pc:sldLayoutMkLst>
          <pc:spChg chg="mod">
            <ac:chgData name="Aaron Ryan" userId="91382bc3b0521f4b" providerId="LiveId" clId="{DB819544-B11B-414C-B4F8-1C978EC79490}" dt="2021-08-10T16:41:24.499" v="193" actId="14100"/>
            <ac:spMkLst>
              <pc:docMk/>
              <pc:sldMasterMk cId="305375589" sldId="2147483660"/>
              <pc:sldLayoutMk cId="65839926" sldId="2147483666"/>
              <ac:spMk id="2" creationId="{00000000-0000-0000-0000-000000000000}"/>
            </ac:spMkLst>
          </pc:spChg>
        </pc:sldLayoutChg>
        <pc:sldLayoutChg chg="setBg">
          <pc:chgData name="Aaron Ryan" userId="91382bc3b0521f4b" providerId="LiveId" clId="{DB819544-B11B-414C-B4F8-1C978EC79490}" dt="2021-08-10T16:34:43.097" v="158"/>
          <pc:sldLayoutMkLst>
            <pc:docMk/>
            <pc:sldMasterMk cId="305375589" sldId="2147483660"/>
            <pc:sldLayoutMk cId="2614762145" sldId="2147483667"/>
          </pc:sldLayoutMkLst>
        </pc:sldLayoutChg>
        <pc:sldLayoutChg chg="setBg">
          <pc:chgData name="Aaron Ryan" userId="91382bc3b0521f4b" providerId="LiveId" clId="{DB819544-B11B-414C-B4F8-1C978EC79490}" dt="2021-08-10T16:34:43.097" v="158"/>
          <pc:sldLayoutMkLst>
            <pc:docMk/>
            <pc:sldMasterMk cId="305375589" sldId="2147483660"/>
            <pc:sldLayoutMk cId="4058855424" sldId="2147483668"/>
          </pc:sldLayoutMkLst>
        </pc:sldLayoutChg>
        <pc:sldLayoutChg chg="setBg">
          <pc:chgData name="Aaron Ryan" userId="91382bc3b0521f4b" providerId="LiveId" clId="{DB819544-B11B-414C-B4F8-1C978EC79490}" dt="2021-08-10T16:34:43.097" v="158"/>
          <pc:sldLayoutMkLst>
            <pc:docMk/>
            <pc:sldMasterMk cId="305375589" sldId="2147483660"/>
            <pc:sldLayoutMk cId="169796404" sldId="2147483669"/>
          </pc:sldLayoutMkLst>
        </pc:sldLayoutChg>
        <pc:sldLayoutChg chg="modSp mod setBg">
          <pc:chgData name="Aaron Ryan" userId="91382bc3b0521f4b" providerId="LiveId" clId="{DB819544-B11B-414C-B4F8-1C978EC79490}" dt="2021-08-10T16:41:37.962" v="195" actId="14100"/>
          <pc:sldLayoutMkLst>
            <pc:docMk/>
            <pc:sldMasterMk cId="305375589" sldId="2147483660"/>
            <pc:sldLayoutMk cId="223914021" sldId="2147483670"/>
          </pc:sldLayoutMkLst>
          <pc:spChg chg="mod">
            <ac:chgData name="Aaron Ryan" userId="91382bc3b0521f4b" providerId="LiveId" clId="{DB819544-B11B-414C-B4F8-1C978EC79490}" dt="2021-08-10T16:41:37.962" v="195" actId="14100"/>
            <ac:spMkLst>
              <pc:docMk/>
              <pc:sldMasterMk cId="305375589" sldId="2147483660"/>
              <pc:sldLayoutMk cId="223914021" sldId="2147483670"/>
              <ac:spMk id="2" creationId="{00000000-0000-0000-0000-000000000000}"/>
            </ac:spMkLst>
          </pc:spChg>
        </pc:sldLayoutChg>
        <pc:sldLayoutChg chg="setBg">
          <pc:chgData name="Aaron Ryan" userId="91382bc3b0521f4b" providerId="LiveId" clId="{DB819544-B11B-414C-B4F8-1C978EC79490}" dt="2021-08-10T16:34:43.097" v="158"/>
          <pc:sldLayoutMkLst>
            <pc:docMk/>
            <pc:sldMasterMk cId="305375589" sldId="2147483660"/>
            <pc:sldLayoutMk cId="2378146109" sldId="2147483671"/>
          </pc:sldLayoutMkLst>
        </pc:sldLayoutChg>
      </pc:sldMasterChg>
      <pc:sldMasterChg chg="new del mod addSldLayout delSldLayout">
        <pc:chgData name="Aaron Ryan" userId="91382bc3b0521f4b" providerId="LiveId" clId="{DB819544-B11B-414C-B4F8-1C978EC79490}" dt="2021-08-10T16:34:49.987" v="160" actId="6938"/>
        <pc:sldMasterMkLst>
          <pc:docMk/>
          <pc:sldMasterMk cId="4064844713" sldId="2147483672"/>
        </pc:sldMasterMkLst>
        <pc:sldLayoutChg chg="new del replId">
          <pc:chgData name="Aaron Ryan" userId="91382bc3b0521f4b" providerId="LiveId" clId="{DB819544-B11B-414C-B4F8-1C978EC79490}" dt="2021-08-10T16:34:49.987" v="160" actId="6938"/>
          <pc:sldLayoutMkLst>
            <pc:docMk/>
            <pc:sldMasterMk cId="4064844713" sldId="2147483672"/>
            <pc:sldLayoutMk cId="1711717828" sldId="2147483673"/>
          </pc:sldLayoutMkLst>
        </pc:sldLayoutChg>
        <pc:sldLayoutChg chg="new del replId">
          <pc:chgData name="Aaron Ryan" userId="91382bc3b0521f4b" providerId="LiveId" clId="{DB819544-B11B-414C-B4F8-1C978EC79490}" dt="2021-08-10T16:34:49.987" v="160" actId="6938"/>
          <pc:sldLayoutMkLst>
            <pc:docMk/>
            <pc:sldMasterMk cId="4064844713" sldId="2147483672"/>
            <pc:sldLayoutMk cId="3171284715" sldId="2147483674"/>
          </pc:sldLayoutMkLst>
        </pc:sldLayoutChg>
        <pc:sldLayoutChg chg="new del replId">
          <pc:chgData name="Aaron Ryan" userId="91382bc3b0521f4b" providerId="LiveId" clId="{DB819544-B11B-414C-B4F8-1C978EC79490}" dt="2021-08-10T16:34:49.987" v="160" actId="6938"/>
          <pc:sldLayoutMkLst>
            <pc:docMk/>
            <pc:sldMasterMk cId="4064844713" sldId="2147483672"/>
            <pc:sldLayoutMk cId="3456371212" sldId="2147483675"/>
          </pc:sldLayoutMkLst>
        </pc:sldLayoutChg>
        <pc:sldLayoutChg chg="new del replId">
          <pc:chgData name="Aaron Ryan" userId="91382bc3b0521f4b" providerId="LiveId" clId="{DB819544-B11B-414C-B4F8-1C978EC79490}" dt="2021-08-10T16:34:49.987" v="160" actId="6938"/>
          <pc:sldLayoutMkLst>
            <pc:docMk/>
            <pc:sldMasterMk cId="4064844713" sldId="2147483672"/>
            <pc:sldLayoutMk cId="2013977613" sldId="2147483676"/>
          </pc:sldLayoutMkLst>
        </pc:sldLayoutChg>
        <pc:sldLayoutChg chg="new del replId">
          <pc:chgData name="Aaron Ryan" userId="91382bc3b0521f4b" providerId="LiveId" clId="{DB819544-B11B-414C-B4F8-1C978EC79490}" dt="2021-08-10T16:34:49.987" v="160" actId="6938"/>
          <pc:sldLayoutMkLst>
            <pc:docMk/>
            <pc:sldMasterMk cId="4064844713" sldId="2147483672"/>
            <pc:sldLayoutMk cId="584114863" sldId="2147483677"/>
          </pc:sldLayoutMkLst>
        </pc:sldLayoutChg>
        <pc:sldLayoutChg chg="new del replId">
          <pc:chgData name="Aaron Ryan" userId="91382bc3b0521f4b" providerId="LiveId" clId="{DB819544-B11B-414C-B4F8-1C978EC79490}" dt="2021-08-10T16:34:49.987" v="160" actId="6938"/>
          <pc:sldLayoutMkLst>
            <pc:docMk/>
            <pc:sldMasterMk cId="4064844713" sldId="2147483672"/>
            <pc:sldLayoutMk cId="1725472318" sldId="2147483678"/>
          </pc:sldLayoutMkLst>
        </pc:sldLayoutChg>
        <pc:sldLayoutChg chg="new del replId">
          <pc:chgData name="Aaron Ryan" userId="91382bc3b0521f4b" providerId="LiveId" clId="{DB819544-B11B-414C-B4F8-1C978EC79490}" dt="2021-08-10T16:34:49.987" v="160" actId="6938"/>
          <pc:sldLayoutMkLst>
            <pc:docMk/>
            <pc:sldMasterMk cId="4064844713" sldId="2147483672"/>
            <pc:sldLayoutMk cId="1816719029" sldId="2147483679"/>
          </pc:sldLayoutMkLst>
        </pc:sldLayoutChg>
        <pc:sldLayoutChg chg="new del replId">
          <pc:chgData name="Aaron Ryan" userId="91382bc3b0521f4b" providerId="LiveId" clId="{DB819544-B11B-414C-B4F8-1C978EC79490}" dt="2021-08-10T16:34:49.987" v="160" actId="6938"/>
          <pc:sldLayoutMkLst>
            <pc:docMk/>
            <pc:sldMasterMk cId="4064844713" sldId="2147483672"/>
            <pc:sldLayoutMk cId="50436984" sldId="2147483680"/>
          </pc:sldLayoutMkLst>
        </pc:sldLayoutChg>
        <pc:sldLayoutChg chg="new del replId">
          <pc:chgData name="Aaron Ryan" userId="91382bc3b0521f4b" providerId="LiveId" clId="{DB819544-B11B-414C-B4F8-1C978EC79490}" dt="2021-08-10T16:34:49.987" v="160" actId="6938"/>
          <pc:sldLayoutMkLst>
            <pc:docMk/>
            <pc:sldMasterMk cId="4064844713" sldId="2147483672"/>
            <pc:sldLayoutMk cId="183439571" sldId="2147483681"/>
          </pc:sldLayoutMkLst>
        </pc:sldLayoutChg>
        <pc:sldLayoutChg chg="new del replId">
          <pc:chgData name="Aaron Ryan" userId="91382bc3b0521f4b" providerId="LiveId" clId="{DB819544-B11B-414C-B4F8-1C978EC79490}" dt="2021-08-10T16:34:49.987" v="160" actId="6938"/>
          <pc:sldLayoutMkLst>
            <pc:docMk/>
            <pc:sldMasterMk cId="4064844713" sldId="2147483672"/>
            <pc:sldLayoutMk cId="3970682944" sldId="2147483682"/>
          </pc:sldLayoutMkLst>
        </pc:sldLayoutChg>
        <pc:sldLayoutChg chg="new del replId">
          <pc:chgData name="Aaron Ryan" userId="91382bc3b0521f4b" providerId="LiveId" clId="{DB819544-B11B-414C-B4F8-1C978EC79490}" dt="2021-08-10T16:34:49.987" v="160" actId="6938"/>
          <pc:sldLayoutMkLst>
            <pc:docMk/>
            <pc:sldMasterMk cId="4064844713" sldId="2147483672"/>
            <pc:sldLayoutMk cId="2670753350" sldId="2147483683"/>
          </pc:sldLayoutMkLst>
        </pc:sldLayoutChg>
      </pc:sldMasterChg>
    </pc:docChg>
  </pc:docChgLst>
  <pc:docChgLst>
    <pc:chgData name="Aaron Ryan" userId="91382bc3b0521f4b" providerId="LiveId" clId="{657A18A7-EE07-4FC4-8B8C-F786BB8293B4}"/>
    <pc:docChg chg="undo custSel addSld delSld modSld">
      <pc:chgData name="Aaron Ryan" userId="91382bc3b0521f4b" providerId="LiveId" clId="{657A18A7-EE07-4FC4-8B8C-F786BB8293B4}" dt="2021-08-12T14:17:28.688" v="522" actId="27636"/>
      <pc:docMkLst>
        <pc:docMk/>
      </pc:docMkLst>
      <pc:sldChg chg="addSp delSp modSp mod modClrScheme chgLayout">
        <pc:chgData name="Aaron Ryan" userId="91382bc3b0521f4b" providerId="LiveId" clId="{657A18A7-EE07-4FC4-8B8C-F786BB8293B4}" dt="2021-08-11T21:48:57.044" v="11" actId="20577"/>
        <pc:sldMkLst>
          <pc:docMk/>
          <pc:sldMk cId="3605834392" sldId="257"/>
        </pc:sldMkLst>
        <pc:spChg chg="mod ord">
          <ac:chgData name="Aaron Ryan" userId="91382bc3b0521f4b" providerId="LiveId" clId="{657A18A7-EE07-4FC4-8B8C-F786BB8293B4}" dt="2021-08-11T21:47:27.035" v="5" actId="700"/>
          <ac:spMkLst>
            <pc:docMk/>
            <pc:sldMk cId="3605834392" sldId="257"/>
            <ac:spMk id="2" creationId="{1A91425A-9552-45EC-A344-94FD4465CE80}"/>
          </ac:spMkLst>
        </pc:spChg>
        <pc:spChg chg="mod ord">
          <ac:chgData name="Aaron Ryan" userId="91382bc3b0521f4b" providerId="LiveId" clId="{657A18A7-EE07-4FC4-8B8C-F786BB8293B4}" dt="2021-08-11T21:48:57.044" v="11" actId="20577"/>
          <ac:spMkLst>
            <pc:docMk/>
            <pc:sldMk cId="3605834392" sldId="257"/>
            <ac:spMk id="3" creationId="{6E1047C6-EF63-4A8B-B61F-DD45DAD433CD}"/>
          </ac:spMkLst>
        </pc:spChg>
        <pc:spChg chg="mod ord">
          <ac:chgData name="Aaron Ryan" userId="91382bc3b0521f4b" providerId="LiveId" clId="{657A18A7-EE07-4FC4-8B8C-F786BB8293B4}" dt="2021-08-11T21:47:27.035" v="5" actId="700"/>
          <ac:spMkLst>
            <pc:docMk/>
            <pc:sldMk cId="3605834392" sldId="257"/>
            <ac:spMk id="4" creationId="{85B7AA0D-477E-4784-8E4F-828C7A82406E}"/>
          </ac:spMkLst>
        </pc:spChg>
        <pc:spChg chg="mod ord">
          <ac:chgData name="Aaron Ryan" userId="91382bc3b0521f4b" providerId="LiveId" clId="{657A18A7-EE07-4FC4-8B8C-F786BB8293B4}" dt="2021-08-11T21:47:27.035" v="5" actId="700"/>
          <ac:spMkLst>
            <pc:docMk/>
            <pc:sldMk cId="3605834392" sldId="257"/>
            <ac:spMk id="5" creationId="{1A478A68-595E-4B4F-97B6-15AD9A826A09}"/>
          </ac:spMkLst>
        </pc:spChg>
        <pc:spChg chg="mod ord">
          <ac:chgData name="Aaron Ryan" userId="91382bc3b0521f4b" providerId="LiveId" clId="{657A18A7-EE07-4FC4-8B8C-F786BB8293B4}" dt="2021-08-11T21:47:27.035" v="5" actId="700"/>
          <ac:spMkLst>
            <pc:docMk/>
            <pc:sldMk cId="3605834392" sldId="257"/>
            <ac:spMk id="6" creationId="{AFA2B8D1-833B-4A8C-B5E0-D25F5E2584F5}"/>
          </ac:spMkLst>
        </pc:spChg>
        <pc:spChg chg="add del mod ord">
          <ac:chgData name="Aaron Ryan" userId="91382bc3b0521f4b" providerId="LiveId" clId="{657A18A7-EE07-4FC4-8B8C-F786BB8293B4}" dt="2021-08-11T21:47:16.550" v="4" actId="478"/>
          <ac:spMkLst>
            <pc:docMk/>
            <pc:sldMk cId="3605834392" sldId="257"/>
            <ac:spMk id="7" creationId="{048FE525-7676-42A1-8752-1655F9744A77}"/>
          </ac:spMkLst>
        </pc:spChg>
      </pc:sldChg>
      <pc:sldChg chg="modSp mod">
        <pc:chgData name="Aaron Ryan" userId="91382bc3b0521f4b" providerId="LiveId" clId="{657A18A7-EE07-4FC4-8B8C-F786BB8293B4}" dt="2021-08-11T21:49:52.131" v="19" actId="20577"/>
        <pc:sldMkLst>
          <pc:docMk/>
          <pc:sldMk cId="4198812297" sldId="265"/>
        </pc:sldMkLst>
        <pc:spChg chg="mod">
          <ac:chgData name="Aaron Ryan" userId="91382bc3b0521f4b" providerId="LiveId" clId="{657A18A7-EE07-4FC4-8B8C-F786BB8293B4}" dt="2021-08-11T21:49:52.131" v="19" actId="20577"/>
          <ac:spMkLst>
            <pc:docMk/>
            <pc:sldMk cId="4198812297" sldId="265"/>
            <ac:spMk id="3" creationId="{3AE0F584-15B7-4B80-90E9-DFDE0418B7D5}"/>
          </ac:spMkLst>
        </pc:spChg>
      </pc:sldChg>
      <pc:sldChg chg="modSp mod">
        <pc:chgData name="Aaron Ryan" userId="91382bc3b0521f4b" providerId="LiveId" clId="{657A18A7-EE07-4FC4-8B8C-F786BB8293B4}" dt="2021-08-12T14:17:28.688" v="522" actId="27636"/>
        <pc:sldMkLst>
          <pc:docMk/>
          <pc:sldMk cId="1264321468" sldId="278"/>
        </pc:sldMkLst>
        <pc:spChg chg="mod">
          <ac:chgData name="Aaron Ryan" userId="91382bc3b0521f4b" providerId="LiveId" clId="{657A18A7-EE07-4FC4-8B8C-F786BB8293B4}" dt="2021-08-12T14:17:28.688" v="522" actId="27636"/>
          <ac:spMkLst>
            <pc:docMk/>
            <pc:sldMk cId="1264321468" sldId="278"/>
            <ac:spMk id="3" creationId="{1D861940-2A0B-4C97-B4CA-9DDFE9EBCE7F}"/>
          </ac:spMkLst>
        </pc:spChg>
      </pc:sldChg>
      <pc:sldChg chg="modSp add del mod">
        <pc:chgData name="Aaron Ryan" userId="91382bc3b0521f4b" providerId="LiveId" clId="{657A18A7-EE07-4FC4-8B8C-F786BB8293B4}" dt="2021-08-11T21:56:51.291" v="518" actId="20577"/>
        <pc:sldMkLst>
          <pc:docMk/>
          <pc:sldMk cId="4152008102" sldId="281"/>
        </pc:sldMkLst>
        <pc:spChg chg="mod">
          <ac:chgData name="Aaron Ryan" userId="91382bc3b0521f4b" providerId="LiveId" clId="{657A18A7-EE07-4FC4-8B8C-F786BB8293B4}" dt="2021-08-11T21:56:51.291" v="518" actId="20577"/>
          <ac:spMkLst>
            <pc:docMk/>
            <pc:sldMk cId="4152008102" sldId="281"/>
            <ac:spMk id="3" creationId="{B2A00B81-3E2F-4002-B261-906F7FFED3B3}"/>
          </ac:spMkLst>
        </pc:spChg>
      </pc:sldChg>
      <pc:sldChg chg="new del">
        <pc:chgData name="Aaron Ryan" userId="91382bc3b0521f4b" providerId="LiveId" clId="{657A18A7-EE07-4FC4-8B8C-F786BB8293B4}" dt="2021-08-11T21:58:33.813" v="520" actId="47"/>
        <pc:sldMkLst>
          <pc:docMk/>
          <pc:sldMk cId="3022879995" sldId="282"/>
        </pc:sldMkLst>
      </pc:sldChg>
    </pc:docChg>
  </pc:docChgLst>
  <pc:docChgLst>
    <pc:chgData name="Aaron Ryan" userId="91382bc3b0521f4b" providerId="LiveId" clId="{489BD9D7-B40D-4AF6-A721-F34E7A6B14D5}"/>
    <pc:docChg chg="modSld">
      <pc:chgData name="Aaron Ryan" userId="91382bc3b0521f4b" providerId="LiveId" clId="{489BD9D7-B40D-4AF6-A721-F34E7A6B14D5}" dt="2021-08-14T17:52:53.446" v="0" actId="20577"/>
      <pc:docMkLst>
        <pc:docMk/>
      </pc:docMkLst>
      <pc:sldChg chg="modSp mod">
        <pc:chgData name="Aaron Ryan" userId="91382bc3b0521f4b" providerId="LiveId" clId="{489BD9D7-B40D-4AF6-A721-F34E7A6B14D5}" dt="2021-08-14T17:52:53.446" v="0" actId="20577"/>
        <pc:sldMkLst>
          <pc:docMk/>
          <pc:sldMk cId="3818985972" sldId="351"/>
        </pc:sldMkLst>
        <pc:spChg chg="mod">
          <ac:chgData name="Aaron Ryan" userId="91382bc3b0521f4b" providerId="LiveId" clId="{489BD9D7-B40D-4AF6-A721-F34E7A6B14D5}" dt="2021-08-14T17:52:53.446" v="0" actId="20577"/>
          <ac:spMkLst>
            <pc:docMk/>
            <pc:sldMk cId="3818985972" sldId="351"/>
            <ac:spMk id="3" creationId="{9E1A6D2A-8A75-4B74-9A1E-D276B80FC61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0EB0F-D822-47B4-A76D-DE5DEE5F1A3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90B20-8A3A-4F9D-9C57-0A55D485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4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Changed FRR location from MSU to CSBF; changed the format of the Good Friday note. Deleted April 17</a:t>
            </a:r>
            <a:r>
              <a:rPr lang="en-US" baseline="30000" dirty="0"/>
              <a:t>th </a:t>
            </a:r>
            <a:r>
              <a:rPr lang="en-US" dirty="0"/>
              <a:t>I think you should list all options or none, so I deleted and replaced with TBD/April 18.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0B20-8A3A-4F9D-9C57-0A55D485C3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38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rev20250113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L19.01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8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175" y="123581"/>
            <a:ext cx="607717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rev20250113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L19.01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rev20250113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L19.01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4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rev20250113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L19.01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9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rev20250113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L19.01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0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rev20250113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L19.01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2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654" y="104775"/>
            <a:ext cx="604093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rev20250113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L19.01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238" y="136524"/>
            <a:ext cx="5930412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rev20250113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L19.01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rev20250113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L19.01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6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rev20250113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L19.01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rev20250113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L19.01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7904" y="139437"/>
            <a:ext cx="60716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LSU rev20250113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L19.01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116225A-7BBF-4F39-BDF3-A1D1C1F29D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91440"/>
            <a:ext cx="1463040" cy="1340826"/>
          </a:xfrm>
          <a:prstGeom prst="rect">
            <a:avLst/>
          </a:prstGeom>
        </p:spPr>
      </p:pic>
      <p:pic>
        <p:nvPicPr>
          <p:cNvPr id="9" name="Picture 8" descr="Arrow&#10;&#10;Description automatically generated with medium confidence">
            <a:extLst>
              <a:ext uri="{FF2B5EF4-FFF2-40B4-BE49-F238E27FC236}">
                <a16:creationId xmlns:a16="http://schemas.microsoft.com/office/drawing/2014/main" id="{5A3F1057-C68F-194E-C64A-796C40BF25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1426464" cy="14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laspace.lsu.edu/laaces/student-balloon-cours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aspace.lsu.edu/laaces/student-balloon-cours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aspace.lsu.edu/laaces/laaces-document-center/" TargetMode="External"/><Relationship Id="rId2" Type="http://schemas.openxmlformats.org/officeDocument/2006/relationships/hyperlink" Target="1%20-%20Pre-PDR-Document-Template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Second Semester of the</a:t>
            </a:r>
            <a:br>
              <a:rPr lang="en-US" dirty="0"/>
            </a:br>
            <a:r>
              <a:rPr lang="en-US" dirty="0" err="1"/>
              <a:t>LaACES</a:t>
            </a:r>
            <a:r>
              <a:rPr lang="en-US" dirty="0"/>
              <a:t> Program (2025)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701780FE-AE3F-4073-9051-6313824BBF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1772238" y="320511"/>
            <a:ext cx="5429839" cy="895547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altLang="en-US" sz="3200" dirty="0"/>
              <a:t>Deliverables Schedule for LSU </a:t>
            </a:r>
            <a:r>
              <a:rPr lang="en-US" altLang="en-US" sz="3200" dirty="0" err="1"/>
              <a:t>LaACES</a:t>
            </a:r>
            <a:r>
              <a:rPr lang="en-US" altLang="en-US" sz="3200" dirty="0"/>
              <a:t> Spring 2025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idx="1"/>
          </p:nvPr>
        </p:nvSpPr>
        <p:spPr>
          <a:xfrm>
            <a:off x="419536" y="1833729"/>
            <a:ext cx="8304928" cy="4495328"/>
          </a:xfrm>
        </p:spPr>
        <p:txBody>
          <a:bodyPr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028678" algn="r"/>
                <a:tab pos="8000170" algn="r"/>
              </a:tabLst>
              <a:defRPr/>
            </a:pPr>
            <a:r>
              <a:rPr lang="en-US" altLang="en-US" sz="1899" b="1" dirty="0"/>
              <a:t>		 Deadline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028678" algn="r"/>
                <a:tab pos="8000170" algn="r"/>
              </a:tabLst>
              <a:defRPr/>
            </a:pPr>
            <a:r>
              <a:rPr lang="en-US" altLang="en-US" sz="1899" b="1" dirty="0"/>
              <a:t>Team Contract</a:t>
            </a:r>
            <a:r>
              <a:rPr lang="en-US" altLang="en-US" sz="1899" dirty="0"/>
              <a:t>		January 21, 2025</a:t>
            </a:r>
            <a:endParaRPr lang="en-US" altLang="en-US" sz="1899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028678" algn="r"/>
                <a:tab pos="8000170" algn="r"/>
              </a:tabLst>
              <a:defRPr/>
            </a:pPr>
            <a:r>
              <a:rPr lang="en-US" altLang="en-US" sz="1899" b="1" dirty="0"/>
              <a:t>Pre - PDR</a:t>
            </a:r>
            <a:r>
              <a:rPr lang="en-US" altLang="en-US" sz="1899" dirty="0"/>
              <a:t>		January 31, 2025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028678" algn="r"/>
                <a:tab pos="8000170" algn="r"/>
              </a:tabLst>
              <a:defRPr/>
            </a:pPr>
            <a:r>
              <a:rPr lang="en-US" altLang="en-US" sz="1899" b="1" dirty="0"/>
              <a:t>PDR</a:t>
            </a:r>
            <a:r>
              <a:rPr lang="en-US" altLang="en-US" sz="1899" dirty="0"/>
              <a:t>		February 14, 2025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028678" algn="r"/>
                <a:tab pos="8000170" algn="r"/>
              </a:tabLst>
              <a:defRPr/>
            </a:pPr>
            <a:r>
              <a:rPr lang="en-US" altLang="en-US" sz="1899" dirty="0"/>
              <a:t>Presentation		February 18,2025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028678" algn="r"/>
                <a:tab pos="8000170" algn="r"/>
              </a:tabLst>
              <a:defRPr/>
            </a:pPr>
            <a:r>
              <a:rPr lang="en-US" altLang="en-US" sz="1899" b="1" dirty="0"/>
              <a:t>Pre - CDR</a:t>
            </a:r>
            <a:r>
              <a:rPr lang="en-US" altLang="en-US" sz="1899" dirty="0"/>
              <a:t>		March 14, 2025</a:t>
            </a:r>
            <a:endParaRPr lang="en-US" altLang="en-US" sz="1899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028678" algn="r"/>
                <a:tab pos="8000170" algn="r"/>
              </a:tabLst>
              <a:defRPr/>
            </a:pPr>
            <a:r>
              <a:rPr lang="en-US" altLang="en-US" sz="1899" b="1" dirty="0"/>
              <a:t>CDR</a:t>
            </a:r>
            <a:r>
              <a:rPr lang="en-US" altLang="en-US" sz="1899" dirty="0"/>
              <a:t>		April 11, 2025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028678" algn="r"/>
                <a:tab pos="8000170" algn="r"/>
              </a:tabLst>
              <a:defRPr/>
            </a:pPr>
            <a:r>
              <a:rPr lang="en-US" altLang="en-US" sz="1899" dirty="0"/>
              <a:t>Presentation		April 15, 2025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028678" algn="r"/>
                <a:tab pos="8000170" algn="r"/>
              </a:tabLst>
              <a:defRPr/>
            </a:pPr>
            <a:r>
              <a:rPr lang="en-US" altLang="en-US" sz="1899" b="1" dirty="0"/>
              <a:t>Thermal / Vacuum Test (at LSU)		</a:t>
            </a:r>
            <a:r>
              <a:rPr lang="en-US" altLang="en-US" sz="1899" dirty="0"/>
              <a:t>April 25, 2025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028678" algn="r"/>
                <a:tab pos="8000170" algn="r"/>
              </a:tabLst>
              <a:defRPr/>
            </a:pPr>
            <a:r>
              <a:rPr lang="en-US" altLang="en-US" sz="1899" b="1" dirty="0"/>
              <a:t>FRR</a:t>
            </a:r>
            <a:r>
              <a:rPr lang="en-US" altLang="en-US" sz="1899" dirty="0"/>
              <a:t>		May 15, 2025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028678" algn="r"/>
                <a:tab pos="8000170" algn="r"/>
              </a:tabLst>
              <a:defRPr/>
            </a:pPr>
            <a:endParaRPr lang="en-US" altLang="en-US" sz="1899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028678" algn="r"/>
                <a:tab pos="8000170" algn="r"/>
              </a:tabLst>
              <a:defRPr/>
            </a:pPr>
            <a:r>
              <a:rPr lang="en-US" altLang="en-US" sz="1899" b="1" dirty="0" err="1"/>
              <a:t>LaACES</a:t>
            </a:r>
            <a:r>
              <a:rPr lang="en-US" altLang="en-US" sz="1899" b="1" dirty="0"/>
              <a:t> Launch Trip		</a:t>
            </a:r>
            <a:r>
              <a:rPr lang="en-US" altLang="en-US" sz="1899" dirty="0"/>
              <a:t>May 18, 2025 – May 23, 2025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028678" algn="r"/>
                <a:tab pos="8000170" algn="r"/>
              </a:tabLst>
              <a:defRPr/>
            </a:pPr>
            <a:endParaRPr lang="en-US" altLang="en-US" sz="1899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028678" algn="r"/>
                <a:tab pos="8000170" algn="r"/>
              </a:tabLst>
              <a:defRPr/>
            </a:pPr>
            <a:r>
              <a:rPr lang="en-US" altLang="en-US" sz="1899" b="1" dirty="0"/>
              <a:t>FRR Defense Presentation (at CSBF)		</a:t>
            </a:r>
            <a:r>
              <a:rPr lang="en-US" altLang="en-US" sz="1899" dirty="0"/>
              <a:t>May 19, 2025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028678" algn="r"/>
                <a:tab pos="8000170" algn="r"/>
              </a:tabLst>
              <a:defRPr/>
            </a:pPr>
            <a:endParaRPr lang="en-US" altLang="en-US" sz="1899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F9B78A-AB07-FBEE-9356-4942DBE06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rev20250113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C2C094-C671-77D5-19EA-32CBA0506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L19.01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30D1B-F68F-0083-B89A-7E375C58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9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07592" y="136524"/>
            <a:ext cx="6351220" cy="1325563"/>
          </a:xfrm>
        </p:spPr>
        <p:txBody>
          <a:bodyPr/>
          <a:lstStyle/>
          <a:p>
            <a:r>
              <a:rPr lang="en-US" altLang="en-US" dirty="0"/>
              <a:t>2nd Semester Tasks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 rtlCol="0">
            <a:normAutofit fontScale="70000" lnSpcReduction="20000"/>
          </a:bodyPr>
          <a:lstStyle/>
          <a:p>
            <a:r>
              <a:rPr lang="en-US" altLang="en-US" dirty="0"/>
              <a:t>Develop a student lead team organization with defined roles, responsibilities, and rules</a:t>
            </a:r>
          </a:p>
          <a:p>
            <a:pPr lvl="1"/>
            <a:r>
              <a:rPr lang="en-US" altLang="en-US" dirty="0"/>
              <a:t>These will be formalized in a  “Team Contract”</a:t>
            </a:r>
          </a:p>
          <a:p>
            <a:r>
              <a:rPr lang="en-US" altLang="en-US" dirty="0"/>
              <a:t>Learn the basic Project Management skills to manage the payload development</a:t>
            </a:r>
          </a:p>
          <a:p>
            <a:pPr lvl="1"/>
            <a:r>
              <a:rPr lang="en-US" altLang="en-US" dirty="0"/>
              <a:t>Requirements Development, System Design, Tasks and Scheduling, Flowcharts, Risk Management</a:t>
            </a:r>
          </a:p>
          <a:p>
            <a:r>
              <a:rPr lang="en-US" altLang="en-US" dirty="0"/>
              <a:t>Develop a functioning payload based on the </a:t>
            </a:r>
            <a:r>
              <a:rPr lang="en-US" altLang="en-US" dirty="0" err="1"/>
              <a:t>MegaSAT</a:t>
            </a:r>
            <a:r>
              <a:rPr lang="en-US" altLang="en-US" dirty="0"/>
              <a:t> stack</a:t>
            </a:r>
          </a:p>
          <a:p>
            <a:pPr lvl="1"/>
            <a:r>
              <a:rPr lang="en-US" altLang="en-US" dirty="0"/>
              <a:t>This includes all electronics, software, and mechanical requirements</a:t>
            </a:r>
          </a:p>
          <a:p>
            <a:r>
              <a:rPr lang="en-US" altLang="en-US" dirty="0"/>
              <a:t>Design, Fabrication, Calibrate, and Testing Payload to meet all program and payload requirements</a:t>
            </a:r>
          </a:p>
          <a:p>
            <a:pPr lvl="1"/>
            <a:r>
              <a:rPr lang="en-US" altLang="en-US" dirty="0"/>
              <a:t>Documenting this via the PDR, CDR and FRR Documents</a:t>
            </a:r>
          </a:p>
          <a:p>
            <a:r>
              <a:rPr lang="en-US" altLang="en-US" dirty="0"/>
              <a:t>Complete Thermal Vacuum System Testing</a:t>
            </a:r>
          </a:p>
          <a:p>
            <a:r>
              <a:rPr lang="en-US" altLang="en-US" dirty="0"/>
              <a:t>Prove payload is worth flying at Flight Readiness Review</a:t>
            </a:r>
          </a:p>
          <a:p>
            <a:r>
              <a:rPr lang="en-US" altLang="en-US" dirty="0"/>
              <a:t>Analyze and present flight results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9F6B25F-99E2-472A-B763-CCAE27047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LSU rev20250113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E86C8B-819D-48FC-AA4D-450D03DEA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L19.01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B31DD3E-E7E3-477B-A109-15F7BE291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78E9C-913C-43D4-878E-D9A5962985C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101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LaACES</a:t>
            </a:r>
            <a:r>
              <a:rPr lang="en-US" altLang="en-US" dirty="0"/>
              <a:t> Program Payload Requirements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82600E-7DC8-3A45-3415-A58A2E37A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781" y="1642110"/>
            <a:ext cx="4514850" cy="48968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sz="1800" b="1" dirty="0"/>
              <a:t>YOUR PAYLOAD SHALL:</a:t>
            </a:r>
          </a:p>
          <a:p>
            <a:r>
              <a:rPr lang="en-US" altLang="en-US" sz="1800" dirty="0"/>
              <a:t>Weigh less than 500 Grams</a:t>
            </a:r>
          </a:p>
          <a:p>
            <a:r>
              <a:rPr lang="en-US" altLang="en-US" sz="1800" dirty="0"/>
              <a:t>Have a weight/area ratio of &gt; 13 g/cm</a:t>
            </a:r>
            <a:r>
              <a:rPr lang="en-US" altLang="en-US" sz="1800" baseline="30000" dirty="0"/>
              <a:t>2</a:t>
            </a:r>
            <a:r>
              <a:rPr lang="en-US" altLang="en-US" sz="1800" dirty="0"/>
              <a:t> (This means a max weight payload sides must be larger than 39 cm</a:t>
            </a:r>
            <a:r>
              <a:rPr lang="en-US" altLang="en-US" sz="1800" baseline="30000" dirty="0"/>
              <a:t>2</a:t>
            </a:r>
            <a:r>
              <a:rPr lang="en-US" altLang="en-US" sz="1800" dirty="0"/>
              <a:t>)</a:t>
            </a:r>
          </a:p>
          <a:p>
            <a:r>
              <a:rPr lang="en-US" altLang="en-US" sz="1800" dirty="0"/>
              <a:t>Be housed in a soft semi-rigid foam container (such as R3 insulation foam)</a:t>
            </a:r>
          </a:p>
          <a:p>
            <a:r>
              <a:rPr lang="en-US" altLang="en-US" sz="1800" dirty="0"/>
              <a:t>Have two unobstructed vertical penetrations, 17 cm apart, large enough to pass kite string through</a:t>
            </a:r>
          </a:p>
          <a:p>
            <a:r>
              <a:rPr lang="en-US" altLang="en-US" sz="1800" dirty="0"/>
              <a:t>Penetrations shall be sufficiently reinforced to prevent rip-out with 50lbs of force perpendicular to the axis of the penetration</a:t>
            </a:r>
          </a:p>
          <a:p>
            <a:r>
              <a:rPr lang="en-US" altLang="en-US" sz="1800" dirty="0"/>
              <a:t>Have sufficient power for 4 hours of operation</a:t>
            </a:r>
          </a:p>
          <a:p>
            <a:r>
              <a:rPr lang="en-US" altLang="en-US" sz="1800" dirty="0"/>
              <a:t>Have sufficient data storage for 4 hours of operation</a:t>
            </a:r>
          </a:p>
          <a:p>
            <a:r>
              <a:rPr lang="en-US" altLang="en-US" sz="1800" dirty="0"/>
              <a:t>Operate at pressures down to 10 </a:t>
            </a:r>
            <a:r>
              <a:rPr lang="en-US" altLang="en-US" sz="1800" dirty="0" err="1"/>
              <a:t>mBar</a:t>
            </a:r>
            <a:endParaRPr lang="en-US" altLang="en-US" sz="1800" dirty="0"/>
          </a:p>
          <a:p>
            <a:r>
              <a:rPr lang="en-US" altLang="en-US" sz="1800" dirty="0"/>
              <a:t>Operate with outside temperatures of -50C</a:t>
            </a:r>
          </a:p>
          <a:p>
            <a:r>
              <a:rPr lang="en-US" altLang="en-US" sz="1800" dirty="0"/>
              <a:t>Operate with outside temperatures of 50C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20622A7-1015-444F-A093-C020F2E15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LSU rev20250113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231402C-77C4-4DCE-947B-6EFBB2E3C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L19.01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084608F-2A06-4B3A-8561-600599AC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78E9C-913C-43D4-878E-D9A5962985C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5581650" y="6054725"/>
            <a:ext cx="1981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/>
              <a:t>Payload mechanical interface</a:t>
            </a:r>
          </a:p>
        </p:txBody>
      </p:sp>
      <p:sp>
        <p:nvSpPr>
          <p:cNvPr id="5129" name="Rectangle 11"/>
          <p:cNvSpPr>
            <a:spLocks noChangeArrowheads="1"/>
          </p:cNvSpPr>
          <p:nvPr/>
        </p:nvSpPr>
        <p:spPr bwMode="auto">
          <a:xfrm>
            <a:off x="3276600" y="3352800"/>
            <a:ext cx="5486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000" dirty="0"/>
          </a:p>
        </p:txBody>
      </p:sp>
      <p:pic>
        <p:nvPicPr>
          <p:cNvPr id="6" name="Picture 9" descr="Payload_Mechanical_Interfa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1825625"/>
            <a:ext cx="3931460" cy="406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268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altLang="en-US" dirty="0" err="1"/>
              <a:t>LaACES</a:t>
            </a:r>
            <a:r>
              <a:rPr lang="en-US" altLang="en-US" dirty="0"/>
              <a:t> </a:t>
            </a:r>
            <a:r>
              <a:rPr lang="en-US" altLang="en-US" dirty="0" err="1"/>
              <a:t>MegaSat</a:t>
            </a:r>
            <a:r>
              <a:rPr lang="en-US" altLang="en-US" dirty="0"/>
              <a:t> Core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493839"/>
            <a:ext cx="8161782" cy="1751012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The core of the payload will be the </a:t>
            </a:r>
            <a:r>
              <a:rPr lang="en-US" altLang="en-US" dirty="0" err="1"/>
              <a:t>LaACES</a:t>
            </a:r>
            <a:r>
              <a:rPr lang="en-US" altLang="en-US" dirty="0"/>
              <a:t> </a:t>
            </a:r>
            <a:r>
              <a:rPr lang="en-US" altLang="en-US" dirty="0" err="1"/>
              <a:t>MegaSat</a:t>
            </a:r>
            <a:r>
              <a:rPr lang="en-US" altLang="en-US" dirty="0"/>
              <a:t> which includes</a:t>
            </a:r>
          </a:p>
          <a:p>
            <a:pPr lvl="1"/>
            <a:r>
              <a:rPr lang="en-US" altLang="en-US" dirty="0"/>
              <a:t>Two temperature sensors, one humidity sensor, one pressure sensor, 3-axis accelerometer, a 3-axis gyroscope, and a real-time clock with a backup battery</a:t>
            </a:r>
          </a:p>
          <a:p>
            <a:r>
              <a:rPr lang="en-US" altLang="en-US" dirty="0"/>
              <a:t> The payload controller will be the Arduino Mega.</a:t>
            </a:r>
          </a:p>
          <a:p>
            <a:r>
              <a:rPr lang="en-US" altLang="en-US" dirty="0"/>
              <a:t>Will have the Adafruit Ultimate GPS Logger shield for GPS data throughout the flight and recording NMEA data on an SD card.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4E52B3-F61A-4C1C-808F-43786F2939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LSU rev20250113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7B59A3A-8DEC-4E8E-9F3E-0F3E62A6A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L19.01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A3051BC-C2F5-48CE-A041-2C0919498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19578E9C-913C-43D4-878E-D9A5962985CA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549194" y="5983593"/>
            <a:ext cx="1981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 err="1"/>
              <a:t>LaACES</a:t>
            </a:r>
            <a:r>
              <a:rPr lang="en-US" altLang="en-US" sz="1000" dirty="0"/>
              <a:t> </a:t>
            </a:r>
            <a:r>
              <a:rPr lang="en-US" altLang="en-US" sz="1000" dirty="0" err="1"/>
              <a:t>MegaSat</a:t>
            </a:r>
            <a:r>
              <a:rPr lang="en-US" altLang="en-US" sz="1000" dirty="0"/>
              <a:t> payload stack</a:t>
            </a:r>
          </a:p>
        </p:txBody>
      </p:sp>
      <p:sp>
        <p:nvSpPr>
          <p:cNvPr id="5129" name="Rectangle 11"/>
          <p:cNvSpPr>
            <a:spLocks noChangeArrowheads="1"/>
          </p:cNvSpPr>
          <p:nvPr/>
        </p:nvSpPr>
        <p:spPr bwMode="auto">
          <a:xfrm>
            <a:off x="3159044" y="3148318"/>
            <a:ext cx="5984956" cy="317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n-lt"/>
              </a:rPr>
              <a:t>The prototype area on the Adafruit GPS shield or a separate proto-shield board can interface with other sensors.</a:t>
            </a:r>
          </a:p>
          <a:p>
            <a:pPr eaLnBrk="1" hangingPunct="1"/>
            <a:r>
              <a:rPr lang="en-US" altLang="en-US" sz="2000" dirty="0">
                <a:latin typeface="+mn-lt"/>
              </a:rPr>
              <a:t>Construction of </a:t>
            </a:r>
            <a:r>
              <a:rPr lang="en-US" altLang="en-US" sz="2000" dirty="0" err="1">
                <a:latin typeface="+mn-lt"/>
              </a:rPr>
              <a:t>MegaSat</a:t>
            </a:r>
            <a:r>
              <a:rPr lang="en-US" altLang="en-US" sz="2000" dirty="0">
                <a:latin typeface="+mn-lt"/>
              </a:rPr>
              <a:t> shield is done in parallel with other required activities</a:t>
            </a:r>
          </a:p>
          <a:p>
            <a:pPr eaLnBrk="1" hangingPunct="1"/>
            <a:r>
              <a:rPr lang="en-US" altLang="en-US" sz="2000" dirty="0">
                <a:latin typeface="+mn-lt"/>
              </a:rPr>
              <a:t>During payload development teams should ensure:</a:t>
            </a:r>
          </a:p>
          <a:p>
            <a:pPr lvl="1"/>
            <a:r>
              <a:rPr lang="en-US" altLang="en-US" sz="1600" dirty="0" err="1">
                <a:latin typeface="+mn-lt"/>
              </a:rPr>
              <a:t>MegaSAT</a:t>
            </a:r>
            <a:r>
              <a:rPr lang="en-US" altLang="en-US" sz="1600" dirty="0">
                <a:latin typeface="+mn-lt"/>
              </a:rPr>
              <a:t> systems are considered and included In design documents</a:t>
            </a:r>
          </a:p>
          <a:p>
            <a:pPr lvl="1" eaLnBrk="1" hangingPunct="1"/>
            <a:r>
              <a:rPr lang="en-US" altLang="en-US" sz="1600" dirty="0">
                <a:latin typeface="+mn-lt"/>
              </a:rPr>
              <a:t>To budget the time needed to construct the </a:t>
            </a:r>
            <a:r>
              <a:rPr lang="en-US" altLang="en-US" sz="1600" dirty="0" err="1">
                <a:latin typeface="+mn-lt"/>
              </a:rPr>
              <a:t>MegaSat</a:t>
            </a:r>
            <a:r>
              <a:rPr lang="en-US" altLang="en-US" sz="1600" dirty="0">
                <a:latin typeface="+mn-lt"/>
              </a:rPr>
              <a:t> shield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8318"/>
            <a:ext cx="3079589" cy="283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53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65125"/>
            <a:ext cx="6351220" cy="1325563"/>
          </a:xfrm>
        </p:spPr>
        <p:txBody>
          <a:bodyPr/>
          <a:lstStyle/>
          <a:p>
            <a:r>
              <a:rPr lang="en-US" altLang="en-US" dirty="0"/>
              <a:t>Payload Development Requires Team Cohesion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 rtlCol="0">
            <a:normAutofit/>
          </a:bodyPr>
          <a:lstStyle/>
          <a:p>
            <a:r>
              <a:rPr lang="en-US" altLang="en-US" dirty="0"/>
              <a:t>The activity for the Project Management unit is to have each team produce its own “Team Contract”</a:t>
            </a:r>
          </a:p>
          <a:p>
            <a:pPr lvl="1"/>
            <a:r>
              <a:rPr lang="en-US" altLang="en-US" dirty="0"/>
              <a:t>Students need to identify and write down their “rules of engagement” for how they will operate as a project team</a:t>
            </a:r>
          </a:p>
          <a:p>
            <a:pPr lvl="1"/>
            <a:r>
              <a:rPr lang="en-US" altLang="en-US" dirty="0"/>
              <a:t>The Team Contract should include items such as meeting schedule, document management, roles, task management, as well as joining and leaving a team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8F2609-C2BC-47FE-9DF7-B2A7F6547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LSU rev20250113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E97260-0F72-470C-AA1C-E8CAE2DF4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L19.01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57398-7FE7-4DF0-BF68-52F222C5B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78E9C-913C-43D4-878E-D9A5962985C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193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65125"/>
            <a:ext cx="6351220" cy="1325563"/>
          </a:xfrm>
        </p:spPr>
        <p:txBody>
          <a:bodyPr/>
          <a:lstStyle/>
          <a:p>
            <a:r>
              <a:rPr lang="en-US" altLang="en-US" dirty="0"/>
              <a:t>Payload Development Requires Management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 rtlCol="0">
            <a:normAutofit/>
          </a:bodyPr>
          <a:lstStyle/>
          <a:p>
            <a:r>
              <a:rPr lang="en-US" altLang="en-US" dirty="0"/>
              <a:t>Project Management lectures and materials are in Part II, Units 21 through 26</a:t>
            </a:r>
          </a:p>
          <a:p>
            <a:pPr lvl="1"/>
            <a:r>
              <a:rPr lang="en-US" dirty="0">
                <a:hlinkClick r:id="rId2"/>
              </a:rPr>
              <a:t>https://laspace.lsu.edu/laaces/student-balloon-course/</a:t>
            </a:r>
            <a:endParaRPr lang="en-US" altLang="en-US" dirty="0"/>
          </a:p>
          <a:p>
            <a:r>
              <a:rPr lang="en-US" altLang="en-US" dirty="0"/>
              <a:t>These lectures and materials include the following cover the basics of project management necessary to develop a payload and complete the design reviews</a:t>
            </a:r>
          </a:p>
          <a:p>
            <a:r>
              <a:rPr lang="en-US" altLang="en-US" dirty="0"/>
              <a:t>These materials will be covered in January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A4B1593-010E-4A6C-AEE0-26E749D80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LSU rev20250113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BCB7637-B430-4A43-9637-4B166D171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L19.01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9A4A33D-B308-4811-8C57-60410B971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78E9C-913C-43D4-878E-D9A5962985C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03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65125"/>
            <a:ext cx="6351220" cy="13255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Supplemental Materials: Payload Structure and Design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 rtlCol="0">
            <a:normAutofit fontScale="92500" lnSpcReduction="10000"/>
          </a:bodyPr>
          <a:lstStyle/>
          <a:p>
            <a:r>
              <a:rPr lang="en-US" altLang="en-US" dirty="0"/>
              <a:t>Payload design lectures are in Part II, Units 27 through 30</a:t>
            </a:r>
          </a:p>
          <a:p>
            <a:pPr lvl="1"/>
            <a:r>
              <a:rPr lang="en-US" dirty="0">
                <a:hlinkClick r:id="rId2"/>
              </a:rPr>
              <a:t>https://laspace.lsu.edu/laaces/student-balloon-course/</a:t>
            </a:r>
            <a:endParaRPr lang="en-US" altLang="en-US" dirty="0"/>
          </a:p>
          <a:p>
            <a:r>
              <a:rPr lang="en-US" altLang="en-US" dirty="0"/>
              <a:t>Units 27 and 28 are concerned with the fabrication, testing, and use of the </a:t>
            </a:r>
            <a:r>
              <a:rPr lang="en-US" altLang="en-US" dirty="0" err="1"/>
              <a:t>MegaSAT</a:t>
            </a:r>
            <a:endParaRPr lang="en-US" altLang="en-US" dirty="0"/>
          </a:p>
          <a:p>
            <a:pPr lvl="1"/>
            <a:r>
              <a:rPr lang="en-US" altLang="en-US" dirty="0"/>
              <a:t>Include a highly detailed assembly manual</a:t>
            </a:r>
          </a:p>
          <a:p>
            <a:r>
              <a:rPr lang="en-US" altLang="en-US" dirty="0"/>
              <a:t>Units 29 and 30 include supplemental materials covering specific aspects of payload development (</a:t>
            </a:r>
            <a:r>
              <a:rPr lang="en-US" altLang="en-US" dirty="0" err="1"/>
              <a:t>ie</a:t>
            </a:r>
            <a:r>
              <a:rPr lang="en-US" altLang="en-US" dirty="0"/>
              <a:t> building a box, calculating a power budget)</a:t>
            </a:r>
          </a:p>
          <a:p>
            <a:r>
              <a:rPr lang="en-US" altLang="en-US" dirty="0"/>
              <a:t>These lectures and materials available for reference (These will not be covered in a formal session)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47F2225-BC82-4075-82D4-B6925B288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LSU rev20250113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6F977B6-A1F6-4921-8743-D4AD67972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L19.01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4BBD824-C488-424A-8298-E1032CB2F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78E9C-913C-43D4-878E-D9A5962985C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333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65125"/>
            <a:ext cx="6351220" cy="1325563"/>
          </a:xfrm>
        </p:spPr>
        <p:txBody>
          <a:bodyPr/>
          <a:lstStyle/>
          <a:p>
            <a:r>
              <a:rPr lang="en-US" altLang="en-US" dirty="0"/>
              <a:t>The Project Reviews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 rtlCol="0">
            <a:normAutofit fontScale="70000" lnSpcReduction="20000"/>
          </a:bodyPr>
          <a:lstStyle/>
          <a:p>
            <a:r>
              <a:rPr lang="en-US" altLang="en-US" dirty="0"/>
              <a:t>There are at least three major reviews during a project</a:t>
            </a:r>
          </a:p>
          <a:p>
            <a:pPr lvl="1"/>
            <a:r>
              <a:rPr lang="en-US" altLang="en-US" dirty="0"/>
              <a:t>Preliminary Design Review (PDR)</a:t>
            </a:r>
          </a:p>
          <a:p>
            <a:pPr lvl="1"/>
            <a:r>
              <a:rPr lang="en-US" altLang="en-US" dirty="0"/>
              <a:t>Critical Design Review (CDR)</a:t>
            </a:r>
          </a:p>
          <a:p>
            <a:pPr lvl="1"/>
            <a:r>
              <a:rPr lang="en-US" altLang="en-US" dirty="0"/>
              <a:t>Flight Readiness Review (FRR)</a:t>
            </a:r>
          </a:p>
          <a:p>
            <a:pPr lvl="1"/>
            <a:r>
              <a:rPr lang="en-US" altLang="en-US" dirty="0"/>
              <a:t>Teams will make 15 minute oral presentations covering these materials in addition to submitting their written documents </a:t>
            </a:r>
          </a:p>
          <a:p>
            <a:r>
              <a:rPr lang="en-US" altLang="en-US" dirty="0"/>
              <a:t>The Pre-PDR and Pre-CDR divide the reviews into more manageable sections</a:t>
            </a:r>
          </a:p>
          <a:p>
            <a:r>
              <a:rPr lang="en-US" altLang="en-US" dirty="0"/>
              <a:t>Each review has a somewhat different objective and emphasis and  provides a check on project progress for all stakeholders</a:t>
            </a:r>
          </a:p>
          <a:p>
            <a:r>
              <a:rPr lang="en-US" altLang="en-US" dirty="0"/>
              <a:t>Templates are provided for all review documents.  Read all instructions contained within the template carefully!</a:t>
            </a:r>
          </a:p>
          <a:p>
            <a:r>
              <a:rPr lang="en-US" altLang="en-US" dirty="0"/>
              <a:t>The required documents will be rated as Pass / Fail. A “Fail” on any document means the team will very likely not fly</a:t>
            </a:r>
          </a:p>
          <a:p>
            <a:r>
              <a:rPr lang="en-US" altLang="en-US" dirty="0"/>
              <a:t>Teams should expect to revise and resubmit their reviews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E22F317-626B-4614-A184-C1A7FD450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LSU rev20250113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10D65E9-B8D8-4555-A3E9-AF16C00ED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L19.01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763D55E-D458-4627-A28D-74E3B2A55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78E9C-913C-43D4-878E-D9A5962985CA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65125"/>
            <a:ext cx="6351220" cy="1325563"/>
          </a:xfrm>
        </p:spPr>
        <p:txBody>
          <a:bodyPr/>
          <a:lstStyle/>
          <a:p>
            <a:r>
              <a:rPr lang="en-US" altLang="en-US" dirty="0"/>
              <a:t>The Project Reviews Document Templates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 rtlCol="0">
            <a:normAutofit fontScale="77500" lnSpcReduction="20000"/>
          </a:bodyPr>
          <a:lstStyle/>
          <a:p>
            <a:r>
              <a:rPr lang="en-US" altLang="en-US" dirty="0"/>
              <a:t>The templates provide a sequence of payload documentation from the initial organization and justification to the final defense of the payload flight worthiness</a:t>
            </a:r>
          </a:p>
          <a:p>
            <a:r>
              <a:rPr lang="en-US" altLang="en-US" dirty="0"/>
              <a:t>Each template ADDs to the previous template so it is important for a student team to fully complete one document before moving on to the next. </a:t>
            </a:r>
            <a:endParaRPr lang="en-US" altLang="en-US" dirty="0">
              <a:hlinkClick r:id="rId2" action="ppaction://hlinkfile"/>
            </a:endParaRPr>
          </a:p>
          <a:p>
            <a:pPr lvl="1"/>
            <a:r>
              <a:rPr lang="en-US" altLang="en-US" dirty="0"/>
              <a:t>Pre-Preliminary Design Review (Pre-PDR) template</a:t>
            </a:r>
          </a:p>
          <a:p>
            <a:pPr lvl="1"/>
            <a:r>
              <a:rPr lang="en-US" altLang="en-US" dirty="0"/>
              <a:t>Preliminary Design Review template (PDR)</a:t>
            </a:r>
          </a:p>
          <a:p>
            <a:pPr lvl="1"/>
            <a:r>
              <a:rPr lang="en-US" altLang="en-US" dirty="0"/>
              <a:t>Pre-Critical Design Review (Pre-CDR) template</a:t>
            </a:r>
          </a:p>
          <a:p>
            <a:pPr lvl="1"/>
            <a:r>
              <a:rPr lang="en-US" altLang="en-US" dirty="0"/>
              <a:t>Critical Design Review (CDR) template</a:t>
            </a:r>
          </a:p>
          <a:p>
            <a:pPr lvl="1"/>
            <a:r>
              <a:rPr lang="en-US" altLang="en-US" dirty="0"/>
              <a:t>Flight Readiness Review (FRR) template</a:t>
            </a:r>
          </a:p>
          <a:p>
            <a:r>
              <a:rPr lang="en-US" altLang="en-US" dirty="0"/>
              <a:t>These templates can be found on the </a:t>
            </a:r>
            <a:r>
              <a:rPr lang="en-US" altLang="en-US" dirty="0" err="1"/>
              <a:t>LaACES</a:t>
            </a:r>
            <a:r>
              <a:rPr lang="en-US" altLang="en-US" dirty="0"/>
              <a:t> Document Center at </a:t>
            </a:r>
            <a:r>
              <a:rPr lang="en-US" altLang="en-US" dirty="0">
                <a:hlinkClick r:id="rId3"/>
              </a:rPr>
              <a:t>https://laspace.lsu.edu/laaces/laaces-document-center/</a:t>
            </a:r>
            <a:endParaRPr lang="en-US" altLang="en-US" dirty="0"/>
          </a:p>
          <a:p>
            <a:r>
              <a:rPr lang="en-US" altLang="en-US" dirty="0"/>
              <a:t>Will talk about these reviews and expectations in the Project Management overview lecture.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4ACE488-EE78-477A-A1BF-ABDBEB6CA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LSU rev20250113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099C8A8-3E7E-4515-8DE2-079CC223D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L19.01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9718620-DD6B-48A9-9AC8-F6C84AC93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78E9C-913C-43D4-878E-D9A5962985CA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31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1019</TotalTime>
  <Words>1069</Words>
  <Application>Microsoft Office PowerPoint</Application>
  <PresentationFormat>On-screen Show (4:3)</PresentationFormat>
  <Paragraphs>118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Second Semester of the LaACES Program (2025)</vt:lpstr>
      <vt:lpstr>2nd Semester Tasks</vt:lpstr>
      <vt:lpstr>LaACES Program Payload Requirements</vt:lpstr>
      <vt:lpstr>LaACES MegaSat Core</vt:lpstr>
      <vt:lpstr>Payload Development Requires Team Cohesion</vt:lpstr>
      <vt:lpstr>Payload Development Requires Management</vt:lpstr>
      <vt:lpstr>Supplemental Materials: Payload Structure and Design</vt:lpstr>
      <vt:lpstr>The Project Reviews</vt:lpstr>
      <vt:lpstr>The Project Reviews Document Templates</vt:lpstr>
      <vt:lpstr>Deliverables Schedule for LSU LaACES Spring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Student Ballooning Course</dc:title>
  <dc:creator>Aaron P Ryan</dc:creator>
  <cp:lastModifiedBy>Aaron P Ryan</cp:lastModifiedBy>
  <cp:revision>10</cp:revision>
  <dcterms:created xsi:type="dcterms:W3CDTF">2021-08-10T15:07:14Z</dcterms:created>
  <dcterms:modified xsi:type="dcterms:W3CDTF">2025-01-14T20:19:35Z</dcterms:modified>
</cp:coreProperties>
</file>