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307" r:id="rId3"/>
    <p:sldId id="306" r:id="rId4"/>
    <p:sldId id="274" r:id="rId5"/>
    <p:sldId id="299" r:id="rId6"/>
    <p:sldId id="300" r:id="rId7"/>
    <p:sldId id="278" r:id="rId8"/>
    <p:sldId id="302" r:id="rId9"/>
    <p:sldId id="298" r:id="rId10"/>
    <p:sldId id="257" r:id="rId11"/>
    <p:sldId id="281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yan" userId="91382bc3b0521f4b" providerId="LiveId" clId="{DB819544-B11B-414C-B4F8-1C978EC79490}"/>
    <pc:docChg chg="undo custSel addSld delSld modSld sldOrd addMainMaster delMainMaster modMainMaster">
      <pc:chgData name="Aaron Ryan" userId="91382bc3b0521f4b" providerId="LiveId" clId="{DB819544-B11B-414C-B4F8-1C978EC79490}" dt="2021-08-10T22:20:11.777" v="1607" actId="20577"/>
      <pc:docMkLst>
        <pc:docMk/>
      </pc:docMkLst>
      <pc:sldChg chg="modSp new mod">
        <pc:chgData name="Aaron Ryan" userId="91382bc3b0521f4b" providerId="LiveId" clId="{DB819544-B11B-414C-B4F8-1C978EC79490}" dt="2021-08-10T20:05:33.694" v="692"/>
        <pc:sldMkLst>
          <pc:docMk/>
          <pc:sldMk cId="3360850647" sldId="256"/>
        </pc:sldMkLst>
        <pc:spChg chg="mod">
          <ac:chgData name="Aaron Ryan" userId="91382bc3b0521f4b" providerId="LiveId" clId="{DB819544-B11B-414C-B4F8-1C978EC79490}" dt="2021-08-10T15:32:35.711" v="39" actId="27636"/>
          <ac:spMkLst>
            <pc:docMk/>
            <pc:sldMk cId="3360850647" sldId="256"/>
            <ac:spMk id="2" creationId="{925C6844-D065-417A-BCF9-1822371505AD}"/>
          </ac:spMkLst>
        </pc:spChg>
        <pc:spChg chg="mod">
          <ac:chgData name="Aaron Ryan" userId="91382bc3b0521f4b" providerId="LiveId" clId="{DB819544-B11B-414C-B4F8-1C978EC79490}" dt="2021-08-10T20:05:33.694" v="692"/>
          <ac:spMkLst>
            <pc:docMk/>
            <pc:sldMk cId="3360850647" sldId="256"/>
            <ac:spMk id="3" creationId="{02A1CCD2-FA82-445C-B2DD-D3F034F31285}"/>
          </ac:spMkLst>
        </pc:spChg>
      </pc:sldChg>
      <pc:sldChg chg="new del">
        <pc:chgData name="Aaron Ryan" userId="91382bc3b0521f4b" providerId="LiveId" clId="{DB819544-B11B-414C-B4F8-1C978EC79490}" dt="2021-08-10T15:23:01.620" v="12" actId="47"/>
        <pc:sldMkLst>
          <pc:docMk/>
          <pc:sldMk cId="1392070734" sldId="257"/>
        </pc:sldMkLst>
      </pc:sldChg>
      <pc:sldChg chg="modSp new mod">
        <pc:chgData name="Aaron Ryan" userId="91382bc3b0521f4b" providerId="LiveId" clId="{DB819544-B11B-414C-B4F8-1C978EC79490}" dt="2021-08-10T15:33:48.989" v="51" actId="242"/>
        <pc:sldMkLst>
          <pc:docMk/>
          <pc:sldMk cId="3605834392" sldId="257"/>
        </pc:sldMkLst>
        <pc:spChg chg="mod">
          <ac:chgData name="Aaron Ryan" userId="91382bc3b0521f4b" providerId="LiveId" clId="{DB819544-B11B-414C-B4F8-1C978EC79490}" dt="2021-08-10T15:33:12.583" v="43"/>
          <ac:spMkLst>
            <pc:docMk/>
            <pc:sldMk cId="3605834392" sldId="257"/>
            <ac:spMk id="2" creationId="{1A91425A-9552-45EC-A344-94FD4465CE80}"/>
          </ac:spMkLst>
        </pc:spChg>
        <pc:spChg chg="mod">
          <ac:chgData name="Aaron Ryan" userId="91382bc3b0521f4b" providerId="LiveId" clId="{DB819544-B11B-414C-B4F8-1C978EC79490}" dt="2021-08-10T15:33:48.989" v="51" actId="242"/>
          <ac:spMkLst>
            <pc:docMk/>
            <pc:sldMk cId="3605834392" sldId="257"/>
            <ac:spMk id="3" creationId="{6E1047C6-EF63-4A8B-B61F-DD45DAD433CD}"/>
          </ac:spMkLst>
        </pc:spChg>
      </pc:sldChg>
      <pc:sldChg chg="addSp delSp modSp new mod modClrScheme chgLayout">
        <pc:chgData name="Aaron Ryan" userId="91382bc3b0521f4b" providerId="LiveId" clId="{DB819544-B11B-414C-B4F8-1C978EC79490}" dt="2021-08-10T16:23:15.339" v="108" actId="1076"/>
        <pc:sldMkLst>
          <pc:docMk/>
          <pc:sldMk cId="572971871" sldId="258"/>
        </pc:sldMkLst>
        <pc:spChg chg="del 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2" creationId="{88067A6B-60F2-40D2-9268-BCA5B7F0CAAC}"/>
          </ac:spMkLst>
        </pc:spChg>
        <pc:spChg chg="del 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3" creationId="{C32F8BF4-9247-4F73-A284-53285DB64969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4" creationId="{54427C46-0B00-4241-AC5E-0B3414A6D8E3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5" creationId="{A7C3DC4F-30B6-480D-918A-FA0E7BFBA84E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6" creationId="{6356D5A3-1592-46C8-985B-789C129B6105}"/>
          </ac:spMkLst>
        </pc:spChg>
        <pc:spChg chg="add mod ord">
          <ac:chgData name="Aaron Ryan" userId="91382bc3b0521f4b" providerId="LiveId" clId="{DB819544-B11B-414C-B4F8-1C978EC79490}" dt="2021-08-10T16:08:55.232" v="77" actId="20577"/>
          <ac:spMkLst>
            <pc:docMk/>
            <pc:sldMk cId="572971871" sldId="258"/>
            <ac:spMk id="7" creationId="{FB0908DF-CA73-4CC2-8261-806311CEB10A}"/>
          </ac:spMkLst>
        </pc:spChg>
        <pc:spChg chg="add mod ord">
          <ac:chgData name="Aaron Ryan" userId="91382bc3b0521f4b" providerId="LiveId" clId="{DB819544-B11B-414C-B4F8-1C978EC79490}" dt="2021-08-10T16:08:03.669" v="75" actId="20577"/>
          <ac:spMkLst>
            <pc:docMk/>
            <pc:sldMk cId="572971871" sldId="258"/>
            <ac:spMk id="8" creationId="{D8AAFEFA-309E-4B95-AFF1-D1297B1DA74E}"/>
          </ac:spMkLst>
        </pc:spChg>
        <pc:spChg chg="add del mod ord">
          <ac:chgData name="Aaron Ryan" userId="91382bc3b0521f4b" providerId="LiveId" clId="{DB819544-B11B-414C-B4F8-1C978EC79490}" dt="2021-08-10T16:07:28.432" v="70"/>
          <ac:spMkLst>
            <pc:docMk/>
            <pc:sldMk cId="572971871" sldId="258"/>
            <ac:spMk id="9" creationId="{9A921C2E-C097-4AE5-86C3-24CE34D44210}"/>
          </ac:spMkLst>
        </pc:spChg>
        <pc:spChg chg="add mod">
          <ac:chgData name="Aaron Ryan" userId="91382bc3b0521f4b" providerId="LiveId" clId="{DB819544-B11B-414C-B4F8-1C978EC79490}" dt="2021-08-10T16:23:15.339" v="108" actId="1076"/>
          <ac:spMkLst>
            <pc:docMk/>
            <pc:sldMk cId="572971871" sldId="258"/>
            <ac:spMk id="10" creationId="{DCF965DA-71ED-448A-B9DC-F356A723308D}"/>
          </ac:spMkLst>
        </pc:spChg>
        <pc:picChg chg="add mod">
          <ac:chgData name="Aaron Ryan" userId="91382bc3b0521f4b" providerId="LiveId" clId="{DB819544-B11B-414C-B4F8-1C978EC79490}" dt="2021-08-10T16:23:11.971" v="107" actId="1076"/>
          <ac:picMkLst>
            <pc:docMk/>
            <pc:sldMk cId="572971871" sldId="258"/>
            <ac:picMk id="2" creationId="{E5ACD028-5B82-4BB3-ACDE-EDEDF7603FF3}"/>
          </ac:picMkLst>
        </pc:picChg>
      </pc:sldChg>
      <pc:sldChg chg="modSp new del mod">
        <pc:chgData name="Aaron Ryan" userId="91382bc3b0521f4b" providerId="LiveId" clId="{DB819544-B11B-414C-B4F8-1C978EC79490}" dt="2021-08-10T15:23:01.003" v="11" actId="47"/>
        <pc:sldMkLst>
          <pc:docMk/>
          <pc:sldMk cId="4141539342" sldId="258"/>
        </pc:sldMkLst>
        <pc:spChg chg="mod">
          <ac:chgData name="Aaron Ryan" userId="91382bc3b0521f4b" providerId="LiveId" clId="{DB819544-B11B-414C-B4F8-1C978EC79490}" dt="2021-08-10T15:22:49.500" v="10" actId="27636"/>
          <ac:spMkLst>
            <pc:docMk/>
            <pc:sldMk cId="4141539342" sldId="258"/>
            <ac:spMk id="2" creationId="{FC2B20CE-8CE5-4ED1-8BBE-3B50B41E2B5B}"/>
          </ac:spMkLst>
        </pc:spChg>
      </pc:sldChg>
      <pc:sldChg chg="modSp new mod">
        <pc:chgData name="Aaron Ryan" userId="91382bc3b0521f4b" providerId="LiveId" clId="{DB819544-B11B-414C-B4F8-1C978EC79490}" dt="2021-08-10T15:34:38.531" v="56" actId="20577"/>
        <pc:sldMkLst>
          <pc:docMk/>
          <pc:sldMk cId="2251784629" sldId="259"/>
        </pc:sldMkLst>
        <pc:spChg chg="mod">
          <ac:chgData name="Aaron Ryan" userId="91382bc3b0521f4b" providerId="LiveId" clId="{DB819544-B11B-414C-B4F8-1C978EC79490}" dt="2021-08-10T15:34:22.595" v="52"/>
          <ac:spMkLst>
            <pc:docMk/>
            <pc:sldMk cId="2251784629" sldId="259"/>
            <ac:spMk id="2" creationId="{05722724-6F7C-4968-97A1-5156D6CF35DB}"/>
          </ac:spMkLst>
        </pc:spChg>
        <pc:spChg chg="mod">
          <ac:chgData name="Aaron Ryan" userId="91382bc3b0521f4b" providerId="LiveId" clId="{DB819544-B11B-414C-B4F8-1C978EC79490}" dt="2021-08-10T15:34:38.531" v="56" actId="20577"/>
          <ac:spMkLst>
            <pc:docMk/>
            <pc:sldMk cId="2251784629" sldId="259"/>
            <ac:spMk id="3" creationId="{BAB2223B-ACC2-4EE4-A4ED-FC44EBC9404B}"/>
          </ac:spMkLst>
        </pc:spChg>
      </pc:sldChg>
      <pc:sldChg chg="addSp delSp modSp new mod modClrScheme chgLayout">
        <pc:chgData name="Aaron Ryan" userId="91382bc3b0521f4b" providerId="LiveId" clId="{DB819544-B11B-414C-B4F8-1C978EC79490}" dt="2021-08-10T20:12:38.939" v="875" actId="27636"/>
        <pc:sldMkLst>
          <pc:docMk/>
          <pc:sldMk cId="1819966218" sldId="260"/>
        </pc:sldMkLst>
        <pc:spChg chg="mod ord">
          <ac:chgData name="Aaron Ryan" userId="91382bc3b0521f4b" providerId="LiveId" clId="{DB819544-B11B-414C-B4F8-1C978EC79490}" dt="2021-08-10T20:12:22.528" v="873" actId="20577"/>
          <ac:spMkLst>
            <pc:docMk/>
            <pc:sldMk cId="1819966218" sldId="260"/>
            <ac:spMk id="2" creationId="{127B6CE8-20D2-4F17-9B55-C9CBB1D22032}"/>
          </ac:spMkLst>
        </pc:spChg>
        <pc:spChg chg="del mod ord">
          <ac:chgData name="Aaron Ryan" userId="91382bc3b0521f4b" providerId="LiveId" clId="{DB819544-B11B-414C-B4F8-1C978EC79490}" dt="2021-08-10T16:28:11.734" v="135" actId="700"/>
          <ac:spMkLst>
            <pc:docMk/>
            <pc:sldMk cId="1819966218" sldId="260"/>
            <ac:spMk id="3" creationId="{6C2FDDBC-8106-4150-B508-BAE69692DDC1}"/>
          </ac:spMkLst>
        </pc:spChg>
        <pc:spChg chg="del mod ord">
          <ac:chgData name="Aaron Ryan" userId="91382bc3b0521f4b" providerId="LiveId" clId="{DB819544-B11B-414C-B4F8-1C978EC79490}" dt="2021-08-10T16:28:11.734" v="135" actId="700"/>
          <ac:spMkLst>
            <pc:docMk/>
            <pc:sldMk cId="1819966218" sldId="260"/>
            <ac:spMk id="4" creationId="{3D919C0F-8955-4A17-A6B2-4028182E152A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5" creationId="{EFF52466-87FA-4D06-A6FC-0F439496559C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6" creationId="{5271BB7B-949C-4CD0-B024-75F79C173CE2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7" creationId="{371F827E-7687-4532-A13B-711EC1A74F77}"/>
          </ac:spMkLst>
        </pc:spChg>
        <pc:spChg chg="add mod">
          <ac:chgData name="Aaron Ryan" userId="91382bc3b0521f4b" providerId="LiveId" clId="{DB819544-B11B-414C-B4F8-1C978EC79490}" dt="2021-08-10T17:10:15.337" v="340" actId="20577"/>
          <ac:spMkLst>
            <pc:docMk/>
            <pc:sldMk cId="1819966218" sldId="260"/>
            <ac:spMk id="8" creationId="{3E9A1DA6-651D-41E8-A65E-59A564274BEB}"/>
          </ac:spMkLst>
        </pc:spChg>
        <pc:spChg chg="add del 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8" creationId="{61BEC384-9FEA-442F-80FC-00665843B7EA}"/>
          </ac:spMkLst>
        </pc:spChg>
        <pc:spChg chg="add del 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9" creationId="{014136AD-5504-459D-923A-5241093E6BAE}"/>
          </ac:spMkLst>
        </pc:spChg>
        <pc:spChg chg="add del mod ord">
          <ac:chgData name="Aaron Ryan" userId="91382bc3b0521f4b" providerId="LiveId" clId="{DB819544-B11B-414C-B4F8-1C978EC79490}" dt="2021-08-10T16:29:02.374" v="137"/>
          <ac:spMkLst>
            <pc:docMk/>
            <pc:sldMk cId="1819966218" sldId="260"/>
            <ac:spMk id="10" creationId="{311EA96C-46F3-49C7-B262-84916DE3E643}"/>
          </ac:spMkLst>
        </pc:spChg>
        <pc:spChg chg="add mod ord">
          <ac:chgData name="Aaron Ryan" userId="91382bc3b0521f4b" providerId="LiveId" clId="{DB819544-B11B-414C-B4F8-1C978EC79490}" dt="2021-08-10T20:12:38.939" v="875" actId="27636"/>
          <ac:spMkLst>
            <pc:docMk/>
            <pc:sldMk cId="1819966218" sldId="260"/>
            <ac:spMk id="11" creationId="{B3350ACE-E152-4382-8A21-891CAA287EBA}"/>
          </ac:spMkLst>
        </pc:spChg>
        <pc:picChg chg="add mod">
          <ac:chgData name="Aaron Ryan" userId="91382bc3b0521f4b" providerId="LiveId" clId="{DB819544-B11B-414C-B4F8-1C978EC79490}" dt="2021-08-10T17:10:31.089" v="341" actId="14100"/>
          <ac:picMkLst>
            <pc:docMk/>
            <pc:sldMk cId="1819966218" sldId="260"/>
            <ac:picMk id="12" creationId="{F736DC98-43FB-4769-A304-0122C117D92A}"/>
          </ac:picMkLst>
        </pc:picChg>
      </pc:sldChg>
      <pc:sldChg chg="modSp new mod">
        <pc:chgData name="Aaron Ryan" userId="91382bc3b0521f4b" providerId="LiveId" clId="{DB819544-B11B-414C-B4F8-1C978EC79490}" dt="2021-08-10T16:04:46.296" v="62" actId="20577"/>
        <pc:sldMkLst>
          <pc:docMk/>
          <pc:sldMk cId="1256460658" sldId="261"/>
        </pc:sldMkLst>
        <pc:spChg chg="mod">
          <ac:chgData name="Aaron Ryan" userId="91382bc3b0521f4b" providerId="LiveId" clId="{DB819544-B11B-414C-B4F8-1C978EC79490}" dt="2021-08-10T16:04:37.732" v="58"/>
          <ac:spMkLst>
            <pc:docMk/>
            <pc:sldMk cId="1256460658" sldId="261"/>
            <ac:spMk id="2" creationId="{759E5E63-D08B-4F30-AF51-1502AE0C2B70}"/>
          </ac:spMkLst>
        </pc:spChg>
        <pc:spChg chg="mod">
          <ac:chgData name="Aaron Ryan" userId="91382bc3b0521f4b" providerId="LiveId" clId="{DB819544-B11B-414C-B4F8-1C978EC79490}" dt="2021-08-10T16:04:46.296" v="62" actId="20577"/>
          <ac:spMkLst>
            <pc:docMk/>
            <pc:sldMk cId="1256460658" sldId="261"/>
            <ac:spMk id="3" creationId="{B4E77C4E-6A16-40B7-BB18-9D7BD54C8F7C}"/>
          </ac:spMkLst>
        </pc:spChg>
      </pc:sldChg>
      <pc:sldChg chg="modSp new mod">
        <pc:chgData name="Aaron Ryan" userId="91382bc3b0521f4b" providerId="LiveId" clId="{DB819544-B11B-414C-B4F8-1C978EC79490}" dt="2021-08-10T16:09:24.760" v="84" actId="15"/>
        <pc:sldMkLst>
          <pc:docMk/>
          <pc:sldMk cId="3119929897" sldId="262"/>
        </pc:sldMkLst>
        <pc:spChg chg="mod">
          <ac:chgData name="Aaron Ryan" userId="91382bc3b0521f4b" providerId="LiveId" clId="{DB819544-B11B-414C-B4F8-1C978EC79490}" dt="2021-08-10T16:07:04.049" v="69" actId="20577"/>
          <ac:spMkLst>
            <pc:docMk/>
            <pc:sldMk cId="3119929897" sldId="262"/>
            <ac:spMk id="2" creationId="{6E7A6910-AA44-4D1A-9586-752D0B48715E}"/>
          </ac:spMkLst>
        </pc:spChg>
        <pc:spChg chg="mod">
          <ac:chgData name="Aaron Ryan" userId="91382bc3b0521f4b" providerId="LiveId" clId="{DB819544-B11B-414C-B4F8-1C978EC79490}" dt="2021-08-10T16:09:24.760" v="84" actId="15"/>
          <ac:spMkLst>
            <pc:docMk/>
            <pc:sldMk cId="3119929897" sldId="262"/>
            <ac:spMk id="3" creationId="{66E46638-5025-4C12-A2AD-47E5C1AF4FE3}"/>
          </ac:spMkLst>
        </pc:spChg>
      </pc:sldChg>
      <pc:sldChg chg="addSp delSp modSp new mod ord">
        <pc:chgData name="Aaron Ryan" userId="91382bc3b0521f4b" providerId="LiveId" clId="{DB819544-B11B-414C-B4F8-1C978EC79490}" dt="2021-08-10T16:16:10.561" v="96" actId="22"/>
        <pc:sldMkLst>
          <pc:docMk/>
          <pc:sldMk cId="3822290808" sldId="263"/>
        </pc:sldMkLst>
        <pc:spChg chg="mod">
          <ac:chgData name="Aaron Ryan" userId="91382bc3b0521f4b" providerId="LiveId" clId="{DB819544-B11B-414C-B4F8-1C978EC79490}" dt="2021-08-10T16:12:08.773" v="87" actId="20577"/>
          <ac:spMkLst>
            <pc:docMk/>
            <pc:sldMk cId="3822290808" sldId="263"/>
            <ac:spMk id="2" creationId="{2B02980C-BCB5-4AD3-ABC7-04506785238E}"/>
          </ac:spMkLst>
        </pc:spChg>
        <pc:spChg chg="mod">
          <ac:chgData name="Aaron Ryan" userId="91382bc3b0521f4b" providerId="LiveId" clId="{DB819544-B11B-414C-B4F8-1C978EC79490}" dt="2021-08-10T16:12:24.385" v="92" actId="27636"/>
          <ac:spMkLst>
            <pc:docMk/>
            <pc:sldMk cId="3822290808" sldId="263"/>
            <ac:spMk id="3" creationId="{35782F29-248F-4F61-949D-D65B75A7A79B}"/>
          </ac:spMkLst>
        </pc:spChg>
        <pc:spChg chg="add del">
          <ac:chgData name="Aaron Ryan" userId="91382bc3b0521f4b" providerId="LiveId" clId="{DB819544-B11B-414C-B4F8-1C978EC79490}" dt="2021-08-10T16:16:10.561" v="96" actId="22"/>
          <ac:spMkLst>
            <pc:docMk/>
            <pc:sldMk cId="3822290808" sldId="263"/>
            <ac:spMk id="8" creationId="{4F7BF80C-7580-4FD1-BF90-0582FA75C709}"/>
          </ac:spMkLst>
        </pc:spChg>
      </pc:sldChg>
      <pc:sldChg chg="modSp new mod">
        <pc:chgData name="Aaron Ryan" userId="91382bc3b0521f4b" providerId="LiveId" clId="{DB819544-B11B-414C-B4F8-1C978EC79490}" dt="2021-08-10T16:16:52.860" v="104" actId="20577"/>
        <pc:sldMkLst>
          <pc:docMk/>
          <pc:sldMk cId="1016536287" sldId="264"/>
        </pc:sldMkLst>
        <pc:spChg chg="mod">
          <ac:chgData name="Aaron Ryan" userId="91382bc3b0521f4b" providerId="LiveId" clId="{DB819544-B11B-414C-B4F8-1C978EC79490}" dt="2021-08-10T16:16:23.052" v="101" actId="27636"/>
          <ac:spMkLst>
            <pc:docMk/>
            <pc:sldMk cId="1016536287" sldId="264"/>
            <ac:spMk id="2" creationId="{942878F3-89FD-4D80-B208-FABA109434E1}"/>
          </ac:spMkLst>
        </pc:spChg>
        <pc:spChg chg="mod">
          <ac:chgData name="Aaron Ryan" userId="91382bc3b0521f4b" providerId="LiveId" clId="{DB819544-B11B-414C-B4F8-1C978EC79490}" dt="2021-08-10T16:16:52.860" v="104" actId="20577"/>
          <ac:spMkLst>
            <pc:docMk/>
            <pc:sldMk cId="1016536287" sldId="264"/>
            <ac:spMk id="3" creationId="{23B21C04-1074-4DB1-AE7B-F3B5A7AAF594}"/>
          </ac:spMkLst>
        </pc:spChg>
      </pc:sldChg>
      <pc:sldChg chg="modSp new mod">
        <pc:chgData name="Aaron Ryan" userId="91382bc3b0521f4b" providerId="LiveId" clId="{DB819544-B11B-414C-B4F8-1C978EC79490}" dt="2021-08-10T16:24:30.199" v="115" actId="20577"/>
        <pc:sldMkLst>
          <pc:docMk/>
          <pc:sldMk cId="4198812297" sldId="265"/>
        </pc:sldMkLst>
        <pc:spChg chg="mod">
          <ac:chgData name="Aaron Ryan" userId="91382bc3b0521f4b" providerId="LiveId" clId="{DB819544-B11B-414C-B4F8-1C978EC79490}" dt="2021-08-10T16:24:16.649" v="111" actId="20577"/>
          <ac:spMkLst>
            <pc:docMk/>
            <pc:sldMk cId="4198812297" sldId="265"/>
            <ac:spMk id="2" creationId="{B25C6DDC-CFB9-43F8-9BF8-405A3FC3DB30}"/>
          </ac:spMkLst>
        </pc:spChg>
        <pc:spChg chg="mod">
          <ac:chgData name="Aaron Ryan" userId="91382bc3b0521f4b" providerId="LiveId" clId="{DB819544-B11B-414C-B4F8-1C978EC79490}" dt="2021-08-10T16:24:30.199" v="115" actId="20577"/>
          <ac:spMkLst>
            <pc:docMk/>
            <pc:sldMk cId="4198812297" sldId="265"/>
            <ac:spMk id="3" creationId="{3AE0F584-15B7-4B80-90E9-DFDE0418B7D5}"/>
          </ac:spMkLst>
        </pc:spChg>
      </pc:sldChg>
      <pc:sldChg chg="modSp new mod">
        <pc:chgData name="Aaron Ryan" userId="91382bc3b0521f4b" providerId="LiveId" clId="{DB819544-B11B-414C-B4F8-1C978EC79490}" dt="2021-08-10T16:26:05.693" v="120" actId="20577"/>
        <pc:sldMkLst>
          <pc:docMk/>
          <pc:sldMk cId="2231482262" sldId="266"/>
        </pc:sldMkLst>
        <pc:spChg chg="mod">
          <ac:chgData name="Aaron Ryan" userId="91382bc3b0521f4b" providerId="LiveId" clId="{DB819544-B11B-414C-B4F8-1C978EC79490}" dt="2021-08-10T16:25:56.407" v="117"/>
          <ac:spMkLst>
            <pc:docMk/>
            <pc:sldMk cId="2231482262" sldId="266"/>
            <ac:spMk id="2" creationId="{6FAC6206-4C2B-4400-8385-EBB0C017C719}"/>
          </ac:spMkLst>
        </pc:spChg>
        <pc:spChg chg="mod">
          <ac:chgData name="Aaron Ryan" userId="91382bc3b0521f4b" providerId="LiveId" clId="{DB819544-B11B-414C-B4F8-1C978EC79490}" dt="2021-08-10T16:26:05.693" v="120" actId="20577"/>
          <ac:spMkLst>
            <pc:docMk/>
            <pc:sldMk cId="2231482262" sldId="266"/>
            <ac:spMk id="3" creationId="{17442119-C786-4C88-BACB-7B3CD6906E55}"/>
          </ac:spMkLst>
        </pc:spChg>
      </pc:sldChg>
      <pc:sldChg chg="modSp new mod">
        <pc:chgData name="Aaron Ryan" userId="91382bc3b0521f4b" providerId="LiveId" clId="{DB819544-B11B-414C-B4F8-1C978EC79490}" dt="2021-08-10T17:16:06.496" v="689" actId="27636"/>
        <pc:sldMkLst>
          <pc:docMk/>
          <pc:sldMk cId="417309387" sldId="267"/>
        </pc:sldMkLst>
        <pc:spChg chg="mod">
          <ac:chgData name="Aaron Ryan" userId="91382bc3b0521f4b" providerId="LiveId" clId="{DB819544-B11B-414C-B4F8-1C978EC79490}" dt="2021-08-10T16:26:40.568" v="124"/>
          <ac:spMkLst>
            <pc:docMk/>
            <pc:sldMk cId="417309387" sldId="267"/>
            <ac:spMk id="2" creationId="{F42B0CE3-F68E-4C73-9AA3-909F8836F6BC}"/>
          </ac:spMkLst>
        </pc:spChg>
        <pc:spChg chg="mod">
          <ac:chgData name="Aaron Ryan" userId="91382bc3b0521f4b" providerId="LiveId" clId="{DB819544-B11B-414C-B4F8-1C978EC79490}" dt="2021-08-10T17:16:06.496" v="689" actId="27636"/>
          <ac:spMkLst>
            <pc:docMk/>
            <pc:sldMk cId="417309387" sldId="267"/>
            <ac:spMk id="3" creationId="{B331EBB6-373F-4367-AD3F-69E5C86FB3E4}"/>
          </ac:spMkLst>
        </pc:spChg>
      </pc:sldChg>
      <pc:sldChg chg="addSp delSp modSp new mod">
        <pc:chgData name="Aaron Ryan" userId="91382bc3b0521f4b" providerId="LiveId" clId="{DB819544-B11B-414C-B4F8-1C978EC79490}" dt="2021-08-10T21:06:06.228" v="1012" actId="14100"/>
        <pc:sldMkLst>
          <pc:docMk/>
          <pc:sldMk cId="3243274754" sldId="268"/>
        </pc:sldMkLst>
        <pc:spChg chg="mod">
          <ac:chgData name="Aaron Ryan" userId="91382bc3b0521f4b" providerId="LiveId" clId="{DB819544-B11B-414C-B4F8-1C978EC79490}" dt="2021-08-10T16:42:42.158" v="196"/>
          <ac:spMkLst>
            <pc:docMk/>
            <pc:sldMk cId="3243274754" sldId="268"/>
            <ac:spMk id="2" creationId="{E0A6F37A-1392-4199-A351-4167C9A92073}"/>
          </ac:spMkLst>
        </pc:spChg>
        <pc:spChg chg="del mod">
          <ac:chgData name="Aaron Ryan" userId="91382bc3b0521f4b" providerId="LiveId" clId="{DB819544-B11B-414C-B4F8-1C978EC79490}" dt="2021-08-10T16:46:55.331" v="212"/>
          <ac:spMkLst>
            <pc:docMk/>
            <pc:sldMk cId="3243274754" sldId="268"/>
            <ac:spMk id="3" creationId="{881300A0-A61B-41B7-A73F-EAED7A17357F}"/>
          </ac:spMkLst>
        </pc:spChg>
        <pc:spChg chg="mod">
          <ac:chgData name="Aaron Ryan" userId="91382bc3b0521f4b" providerId="LiveId" clId="{DB819544-B11B-414C-B4F8-1C978EC79490}" dt="2021-08-10T20:58:26.512" v="952" actId="20577"/>
          <ac:spMkLst>
            <pc:docMk/>
            <pc:sldMk cId="3243274754" sldId="268"/>
            <ac:spMk id="4" creationId="{2DD18510-2F4C-485D-965B-6979D1C57A69}"/>
          </ac:spMkLst>
        </pc:spChg>
        <pc:spChg chg="add mod">
          <ac:chgData name="Aaron Ryan" userId="91382bc3b0521f4b" providerId="LiveId" clId="{DB819544-B11B-414C-B4F8-1C978EC79490}" dt="2021-08-10T21:06:06.228" v="1012" actId="14100"/>
          <ac:spMkLst>
            <pc:docMk/>
            <pc:sldMk cId="3243274754" sldId="268"/>
            <ac:spMk id="9" creationId="{99E45861-912F-474D-921F-D0480D34E641}"/>
          </ac:spMkLst>
        </pc:spChg>
        <pc:picChg chg="add mod">
          <ac:chgData name="Aaron Ryan" userId="91382bc3b0521f4b" providerId="LiveId" clId="{DB819544-B11B-414C-B4F8-1C978EC79490}" dt="2021-08-10T17:08:48.496" v="319" actId="1076"/>
          <ac:picMkLst>
            <pc:docMk/>
            <pc:sldMk cId="3243274754" sldId="268"/>
            <ac:picMk id="8" creationId="{62ECDA1D-68E4-4507-A8A3-0EEC22ACE5DC}"/>
          </ac:picMkLst>
        </pc:picChg>
      </pc:sldChg>
      <pc:sldChg chg="modSp new mod">
        <pc:chgData name="Aaron Ryan" userId="91382bc3b0521f4b" providerId="LiveId" clId="{DB819544-B11B-414C-B4F8-1C978EC79490}" dt="2021-08-10T16:32:30.003" v="156" actId="20577"/>
        <pc:sldMkLst>
          <pc:docMk/>
          <pc:sldMk cId="1806751360" sldId="269"/>
        </pc:sldMkLst>
        <pc:spChg chg="mod">
          <ac:chgData name="Aaron Ryan" userId="91382bc3b0521f4b" providerId="LiveId" clId="{DB819544-B11B-414C-B4F8-1C978EC79490}" dt="2021-08-10T16:32:14.722" v="148" actId="20577"/>
          <ac:spMkLst>
            <pc:docMk/>
            <pc:sldMk cId="1806751360" sldId="269"/>
            <ac:spMk id="2" creationId="{DDB53C2E-EB16-4D29-B848-22EDB26E9A9C}"/>
          </ac:spMkLst>
        </pc:spChg>
        <pc:spChg chg="mod">
          <ac:chgData name="Aaron Ryan" userId="91382bc3b0521f4b" providerId="LiveId" clId="{DB819544-B11B-414C-B4F8-1C978EC79490}" dt="2021-08-10T16:32:30.003" v="156" actId="20577"/>
          <ac:spMkLst>
            <pc:docMk/>
            <pc:sldMk cId="1806751360" sldId="269"/>
            <ac:spMk id="3" creationId="{E714A3F0-8E97-46B5-B752-F14D78FD0B81}"/>
          </ac:spMkLst>
        </pc:spChg>
      </pc:sldChg>
      <pc:sldChg chg="addSp delSp modSp new mod ord modClrScheme chgLayout">
        <pc:chgData name="Aaron Ryan" userId="91382bc3b0521f4b" providerId="LiveId" clId="{DB819544-B11B-414C-B4F8-1C978EC79490}" dt="2021-08-10T22:14:37.558" v="1180" actId="20577"/>
        <pc:sldMkLst>
          <pc:docMk/>
          <pc:sldMk cId="1083544093" sldId="270"/>
        </pc:sldMkLst>
        <pc:spChg chg="del 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2" creationId="{225EF444-D667-4061-ABDC-289C0E9BC4D5}"/>
          </ac:spMkLst>
        </pc:spChg>
        <pc:spChg chg="del 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3" creationId="{3559F54C-BF20-409C-9B56-4CE207B0C86B}"/>
          </ac:spMkLst>
        </pc:spChg>
        <pc:spChg chg="del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4" creationId="{269656CD-0877-4014-BFFB-35BF17C27878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5" creationId="{C205C244-6EB3-4CC4-B76C-546A45928662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6" creationId="{DBA2331A-DD75-4A29-8875-0FF523BB6F78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7" creationId="{1CB6BD71-412D-4181-9663-4E9C786CE9BC}"/>
          </ac:spMkLst>
        </pc:spChg>
        <pc:spChg chg="add mod ord">
          <ac:chgData name="Aaron Ryan" userId="91382bc3b0521f4b" providerId="LiveId" clId="{DB819544-B11B-414C-B4F8-1C978EC79490}" dt="2021-08-10T22:13:45.708" v="1040" actId="14100"/>
          <ac:spMkLst>
            <pc:docMk/>
            <pc:sldMk cId="1083544093" sldId="270"/>
            <ac:spMk id="8" creationId="{1D0ADAA6-62CE-406B-8625-4C01FF26F5CE}"/>
          </ac:spMkLst>
        </pc:spChg>
        <pc:spChg chg="add mod ord">
          <ac:chgData name="Aaron Ryan" userId="91382bc3b0521f4b" providerId="LiveId" clId="{DB819544-B11B-414C-B4F8-1C978EC79490}" dt="2021-08-10T22:14:37.558" v="1180" actId="20577"/>
          <ac:spMkLst>
            <pc:docMk/>
            <pc:sldMk cId="1083544093" sldId="270"/>
            <ac:spMk id="9" creationId="{2077396C-A8E5-46D0-B7C4-24234B2C2B74}"/>
          </ac:spMkLst>
        </pc:spChg>
      </pc:sldChg>
      <pc:sldChg chg="modSp new mod">
        <pc:chgData name="Aaron Ryan" userId="91382bc3b0521f4b" providerId="LiveId" clId="{DB819544-B11B-414C-B4F8-1C978EC79490}" dt="2021-08-10T22:12:53.591" v="1013" actId="20577"/>
        <pc:sldMkLst>
          <pc:docMk/>
          <pc:sldMk cId="83364234" sldId="271"/>
        </pc:sldMkLst>
        <pc:spChg chg="mod">
          <ac:chgData name="Aaron Ryan" userId="91382bc3b0521f4b" providerId="LiveId" clId="{DB819544-B11B-414C-B4F8-1C978EC79490}" dt="2021-08-10T20:13:06.203" v="910" actId="20577"/>
          <ac:spMkLst>
            <pc:docMk/>
            <pc:sldMk cId="83364234" sldId="271"/>
            <ac:spMk id="2" creationId="{A362CC3E-455C-4673-9AC8-634C5989C51F}"/>
          </ac:spMkLst>
        </pc:spChg>
        <pc:spChg chg="mod">
          <ac:chgData name="Aaron Ryan" userId="91382bc3b0521f4b" providerId="LiveId" clId="{DB819544-B11B-414C-B4F8-1C978EC79490}" dt="2021-08-10T22:12:53.591" v="1013" actId="20577"/>
          <ac:spMkLst>
            <pc:docMk/>
            <pc:sldMk cId="83364234" sldId="271"/>
            <ac:spMk id="3" creationId="{A71C74A5-9BA8-4075-8FB2-BA8D57CA9218}"/>
          </ac:spMkLst>
        </pc:spChg>
      </pc:sldChg>
      <pc:sldChg chg="addSp delSp modSp new mod">
        <pc:chgData name="Aaron Ryan" userId="91382bc3b0521f4b" providerId="LiveId" clId="{DB819544-B11B-414C-B4F8-1C978EC79490}" dt="2021-08-10T16:54:23.522" v="248" actId="1076"/>
        <pc:sldMkLst>
          <pc:docMk/>
          <pc:sldMk cId="3158947321" sldId="272"/>
        </pc:sldMkLst>
        <pc:spChg chg="mod">
          <ac:chgData name="Aaron Ryan" userId="91382bc3b0521f4b" providerId="LiveId" clId="{DB819544-B11B-414C-B4F8-1C978EC79490}" dt="2021-08-10T16:54:09.686" v="242" actId="20577"/>
          <ac:spMkLst>
            <pc:docMk/>
            <pc:sldMk cId="3158947321" sldId="272"/>
            <ac:spMk id="2" creationId="{DD5EFC3E-D771-420E-8233-5BBFAF109A62}"/>
          </ac:spMkLst>
        </pc:spChg>
        <pc:spChg chg="mod">
          <ac:chgData name="Aaron Ryan" userId="91382bc3b0521f4b" providerId="LiveId" clId="{DB819544-B11B-414C-B4F8-1C978EC79490}" dt="2021-08-10T16:54:16.756" v="246" actId="5793"/>
          <ac:spMkLst>
            <pc:docMk/>
            <pc:sldMk cId="3158947321" sldId="272"/>
            <ac:spMk id="3" creationId="{C4F3E809-2339-496B-BE2B-6CEC977F1373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8" creationId="{BE5A092D-C54A-4B40-9F42-A84B4A586F9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4" creationId="{8327B7A3-293C-482E-BAA1-D553049A639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5" creationId="{CD64A6CE-FBB4-4E27-97DF-98F7D0F08C3D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7" creationId="{A74C1E14-D855-40D9-ABD9-374BF527A05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8" creationId="{C7D64313-D010-4ABD-BC19-2E6D322516CA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9" creationId="{95D4BE59-B01A-4826-A83F-0629342C0AFC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1" creationId="{70FBF776-A6DE-45E9-B47F-451CF548BBAE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2" creationId="{3B2DC02D-E6CA-4C34-B613-7887B143517B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3" creationId="{1564A43E-9BD6-4264-A34C-DA3E8F550456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5" creationId="{478166CF-24BC-4F3E-B0EF-A37CCB26A587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6" creationId="{E43F0861-4C62-4447-B04A-DF1707B4BFDF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7" creationId="{35894765-FE7B-45F4-A800-A04F2A7695A8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8" creationId="{0F666C3F-19ED-447C-98FC-698739B3C8D5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0" creationId="{5C1B1C69-1ED2-4CEF-9A8F-2853F7FD97B3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1" creationId="{268C4A2B-5AA8-4C2D-8C38-359A71AB23E4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2" creationId="{971E161B-9E3B-4190-9750-172DCA5F7C2A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3" creationId="{472C0B96-2956-4C83-A888-B4673CB50D86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5" creationId="{E438004D-A036-4F34-8016-EF9D5B6C91E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6" creationId="{30AE4C21-CC0D-4094-941D-840198997D95}"/>
          </ac:spMkLst>
        </pc:spChg>
        <pc:grpChg chg="add del mod">
          <ac:chgData name="Aaron Ryan" userId="91382bc3b0521f4b" providerId="LiveId" clId="{DB819544-B11B-414C-B4F8-1C978EC79490}" dt="2021-08-10T16:53:44.244" v="239" actId="478"/>
          <ac:grpSpMkLst>
            <pc:docMk/>
            <pc:sldMk cId="3158947321" sldId="272"/>
            <ac:grpSpMk id="7" creationId="{7D309E82-92CA-4CC1-B2D7-AED6C547FD3B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9" creationId="{AD7AB584-CBF6-4157-8773-5ADE5C9BFB2D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0" creationId="{BACC9245-E348-4D9E-AABA-0AD3286A1A2F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1" creationId="{FDDBBE69-B6DD-4121-A28E-05D22FF4B000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2" creationId="{A935D9B1-C888-4793-9126-C2DF24450C0F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3" creationId="{63C84578-70A3-473E-8C82-CA737875085A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6" creationId="{AABBF505-9A9D-4E25-95B7-7057FF16EA88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0" creationId="{B77CCDA2-2D33-4E8D-9183-2822B2566B45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4" creationId="{A0818DC1-BC32-46AC-A74E-9DAB4FBB2F96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9" creationId="{35B3FCDC-D731-44CC-B2F2-CCD214B03279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34" creationId="{DDCA2DEE-31A2-475D-ABC2-FD6FEA621FD9}"/>
          </ac:grpSpMkLst>
        </pc:grpChg>
        <pc:picChg chg="add del mod">
          <ac:chgData name="Aaron Ryan" userId="91382bc3b0521f4b" providerId="LiveId" clId="{DB819544-B11B-414C-B4F8-1C978EC79490}" dt="2021-08-10T16:54:13.693" v="243" actId="478"/>
          <ac:picMkLst>
            <pc:docMk/>
            <pc:sldMk cId="3158947321" sldId="272"/>
            <ac:picMk id="37" creationId="{5B9CA285-4007-4137-B42D-E01BDB04F341}"/>
          </ac:picMkLst>
        </pc:picChg>
        <pc:picChg chg="add mod">
          <ac:chgData name="Aaron Ryan" userId="91382bc3b0521f4b" providerId="LiveId" clId="{DB819544-B11B-414C-B4F8-1C978EC79490}" dt="2021-08-10T16:54:23.522" v="248" actId="1076"/>
          <ac:picMkLst>
            <pc:docMk/>
            <pc:sldMk cId="3158947321" sldId="272"/>
            <ac:picMk id="38" creationId="{D5F64012-6A44-4851-A767-22A2842A89BC}"/>
          </ac:picMkLst>
        </pc:picChg>
      </pc:sldChg>
      <pc:sldChg chg="modSp new mod ord">
        <pc:chgData name="Aaron Ryan" userId="91382bc3b0521f4b" providerId="LiveId" clId="{DB819544-B11B-414C-B4F8-1C978EC79490}" dt="2021-08-10T20:13:28.745" v="914"/>
        <pc:sldMkLst>
          <pc:docMk/>
          <pc:sldMk cId="233366688" sldId="273"/>
        </pc:sldMkLst>
        <pc:spChg chg="mod">
          <ac:chgData name="Aaron Ryan" userId="91382bc3b0521f4b" providerId="LiveId" clId="{DB819544-B11B-414C-B4F8-1C978EC79490}" dt="2021-08-10T16:54:40.378" v="250"/>
          <ac:spMkLst>
            <pc:docMk/>
            <pc:sldMk cId="233366688" sldId="273"/>
            <ac:spMk id="2" creationId="{B79EC0D1-E206-41B9-A303-8C332877A34D}"/>
          </ac:spMkLst>
        </pc:spChg>
        <pc:spChg chg="mod">
          <ac:chgData name="Aaron Ryan" userId="91382bc3b0521f4b" providerId="LiveId" clId="{DB819544-B11B-414C-B4F8-1C978EC79490}" dt="2021-08-10T16:54:56.819" v="256" actId="27636"/>
          <ac:spMkLst>
            <pc:docMk/>
            <pc:sldMk cId="233366688" sldId="273"/>
            <ac:spMk id="3" creationId="{E36BD7AC-A2E6-41E8-88E2-71BF3F74C76C}"/>
          </ac:spMkLst>
        </pc:spChg>
      </pc:sldChg>
      <pc:sldChg chg="modSp new mod">
        <pc:chgData name="Aaron Ryan" userId="91382bc3b0521f4b" providerId="LiveId" clId="{DB819544-B11B-414C-B4F8-1C978EC79490}" dt="2021-08-10T20:13:45.484" v="916" actId="27636"/>
        <pc:sldMkLst>
          <pc:docMk/>
          <pc:sldMk cId="2780492790" sldId="274"/>
        </pc:sldMkLst>
        <pc:spChg chg="mod">
          <ac:chgData name="Aaron Ryan" userId="91382bc3b0521f4b" providerId="LiveId" clId="{DB819544-B11B-414C-B4F8-1C978EC79490}" dt="2021-08-10T16:55:27.635" v="258"/>
          <ac:spMkLst>
            <pc:docMk/>
            <pc:sldMk cId="2780492790" sldId="274"/>
            <ac:spMk id="2" creationId="{382E0471-BC1B-4C2C-8BBF-9D10595788C8}"/>
          </ac:spMkLst>
        </pc:spChg>
        <pc:spChg chg="mod">
          <ac:chgData name="Aaron Ryan" userId="91382bc3b0521f4b" providerId="LiveId" clId="{DB819544-B11B-414C-B4F8-1C978EC79490}" dt="2021-08-10T20:13:45.484" v="916" actId="27636"/>
          <ac:spMkLst>
            <pc:docMk/>
            <pc:sldMk cId="2780492790" sldId="274"/>
            <ac:spMk id="3" creationId="{521E84C5-2BDC-4CBB-AC39-646FFB8B3782}"/>
          </ac:spMkLst>
        </pc:spChg>
      </pc:sldChg>
      <pc:sldChg chg="modSp new mod">
        <pc:chgData name="Aaron Ryan" userId="91382bc3b0521f4b" providerId="LiveId" clId="{DB819544-B11B-414C-B4F8-1C978EC79490}" dt="2021-08-10T16:56:47.081" v="273" actId="20577"/>
        <pc:sldMkLst>
          <pc:docMk/>
          <pc:sldMk cId="3368282562" sldId="275"/>
        </pc:sldMkLst>
        <pc:spChg chg="mod">
          <ac:chgData name="Aaron Ryan" userId="91382bc3b0521f4b" providerId="LiveId" clId="{DB819544-B11B-414C-B4F8-1C978EC79490}" dt="2021-08-10T16:56:34.254" v="266"/>
          <ac:spMkLst>
            <pc:docMk/>
            <pc:sldMk cId="3368282562" sldId="275"/>
            <ac:spMk id="2" creationId="{03E62E16-CA32-4718-8DD6-AFB2A5160116}"/>
          </ac:spMkLst>
        </pc:spChg>
        <pc:spChg chg="mod">
          <ac:chgData name="Aaron Ryan" userId="91382bc3b0521f4b" providerId="LiveId" clId="{DB819544-B11B-414C-B4F8-1C978EC79490}" dt="2021-08-10T16:56:47.081" v="273" actId="20577"/>
          <ac:spMkLst>
            <pc:docMk/>
            <pc:sldMk cId="3368282562" sldId="275"/>
            <ac:spMk id="3" creationId="{7EF2036D-7B56-40C0-B1BA-DD3F2255D7D8}"/>
          </ac:spMkLst>
        </pc:spChg>
      </pc:sldChg>
      <pc:sldChg chg="modSp new mod">
        <pc:chgData name="Aaron Ryan" userId="91382bc3b0521f4b" providerId="LiveId" clId="{DB819544-B11B-414C-B4F8-1C978EC79490}" dt="2021-08-10T16:57:37.513" v="278" actId="5793"/>
        <pc:sldMkLst>
          <pc:docMk/>
          <pc:sldMk cId="3941923843" sldId="276"/>
        </pc:sldMkLst>
        <pc:spChg chg="mod">
          <ac:chgData name="Aaron Ryan" userId="91382bc3b0521f4b" providerId="LiveId" clId="{DB819544-B11B-414C-B4F8-1C978EC79490}" dt="2021-08-10T16:57:24.982" v="275"/>
          <ac:spMkLst>
            <pc:docMk/>
            <pc:sldMk cId="3941923843" sldId="276"/>
            <ac:spMk id="2" creationId="{76A7E214-07AB-4EDE-9713-6361CEF6DF9A}"/>
          </ac:spMkLst>
        </pc:spChg>
        <pc:spChg chg="mod">
          <ac:chgData name="Aaron Ryan" userId="91382bc3b0521f4b" providerId="LiveId" clId="{DB819544-B11B-414C-B4F8-1C978EC79490}" dt="2021-08-10T16:57:37.513" v="278" actId="5793"/>
          <ac:spMkLst>
            <pc:docMk/>
            <pc:sldMk cId="3941923843" sldId="276"/>
            <ac:spMk id="3" creationId="{A04EE529-903E-44EF-A067-AE8AF16B0197}"/>
          </ac:spMkLst>
        </pc:spChg>
      </pc:sldChg>
      <pc:sldChg chg="modSp new mod">
        <pc:chgData name="Aaron Ryan" userId="91382bc3b0521f4b" providerId="LiveId" clId="{DB819544-B11B-414C-B4F8-1C978EC79490}" dt="2021-08-10T16:58:23.973" v="287" actId="27636"/>
        <pc:sldMkLst>
          <pc:docMk/>
          <pc:sldMk cId="1709950288" sldId="277"/>
        </pc:sldMkLst>
        <pc:spChg chg="mod">
          <ac:chgData name="Aaron Ryan" userId="91382bc3b0521f4b" providerId="LiveId" clId="{DB819544-B11B-414C-B4F8-1C978EC79490}" dt="2021-08-10T16:57:56.004" v="280"/>
          <ac:spMkLst>
            <pc:docMk/>
            <pc:sldMk cId="1709950288" sldId="277"/>
            <ac:spMk id="2" creationId="{14B5E17A-24B6-4D19-A3A1-8A8E70D23A12}"/>
          </ac:spMkLst>
        </pc:spChg>
        <pc:spChg chg="mod">
          <ac:chgData name="Aaron Ryan" userId="91382bc3b0521f4b" providerId="LiveId" clId="{DB819544-B11B-414C-B4F8-1C978EC79490}" dt="2021-08-10T16:58:23.973" v="287" actId="27636"/>
          <ac:spMkLst>
            <pc:docMk/>
            <pc:sldMk cId="1709950288" sldId="277"/>
            <ac:spMk id="3" creationId="{349DFF77-AEE1-42AD-A604-995720D3BD69}"/>
          </ac:spMkLst>
        </pc:spChg>
      </pc:sldChg>
      <pc:sldChg chg="modSp new mod">
        <pc:chgData name="Aaron Ryan" userId="91382bc3b0521f4b" providerId="LiveId" clId="{DB819544-B11B-414C-B4F8-1C978EC79490}" dt="2021-08-10T20:10:28.629" v="852" actId="27636"/>
        <pc:sldMkLst>
          <pc:docMk/>
          <pc:sldMk cId="1264321468" sldId="278"/>
        </pc:sldMkLst>
        <pc:spChg chg="mod">
          <ac:chgData name="Aaron Ryan" userId="91382bc3b0521f4b" providerId="LiveId" clId="{DB819544-B11B-414C-B4F8-1C978EC79490}" dt="2021-08-10T16:58:56.494" v="289"/>
          <ac:spMkLst>
            <pc:docMk/>
            <pc:sldMk cId="1264321468" sldId="278"/>
            <ac:spMk id="2" creationId="{374CC685-FB5B-4E28-A764-5B27855CFA62}"/>
          </ac:spMkLst>
        </pc:spChg>
        <pc:spChg chg="mod">
          <ac:chgData name="Aaron Ryan" userId="91382bc3b0521f4b" providerId="LiveId" clId="{DB819544-B11B-414C-B4F8-1C978EC79490}" dt="2021-08-10T20:10:28.629" v="852" actId="27636"/>
          <ac:spMkLst>
            <pc:docMk/>
            <pc:sldMk cId="1264321468" sldId="278"/>
            <ac:spMk id="3" creationId="{1D861940-2A0B-4C97-B4CA-9DDFE9EBCE7F}"/>
          </ac:spMkLst>
        </pc:spChg>
      </pc:sldChg>
      <pc:sldChg chg="addSp modSp new mod">
        <pc:chgData name="Aaron Ryan" userId="91382bc3b0521f4b" providerId="LiveId" clId="{DB819544-B11B-414C-B4F8-1C978EC79490}" dt="2021-08-10T17:00:46.097" v="310" actId="14100"/>
        <pc:sldMkLst>
          <pc:docMk/>
          <pc:sldMk cId="749105689" sldId="279"/>
        </pc:sldMkLst>
        <pc:spChg chg="mod">
          <ac:chgData name="Aaron Ryan" userId="91382bc3b0521f4b" providerId="LiveId" clId="{DB819544-B11B-414C-B4F8-1C978EC79490}" dt="2021-08-10T16:59:29.815" v="294"/>
          <ac:spMkLst>
            <pc:docMk/>
            <pc:sldMk cId="749105689" sldId="279"/>
            <ac:spMk id="2" creationId="{C127CB87-696A-4FC3-B37D-C36C16F08144}"/>
          </ac:spMkLst>
        </pc:spChg>
        <pc:spChg chg="mod">
          <ac:chgData name="Aaron Ryan" userId="91382bc3b0521f4b" providerId="LiveId" clId="{DB819544-B11B-414C-B4F8-1C978EC79490}" dt="2021-08-10T17:00:08.112" v="303" actId="14100"/>
          <ac:spMkLst>
            <pc:docMk/>
            <pc:sldMk cId="749105689" sldId="279"/>
            <ac:spMk id="3" creationId="{04759033-EBA2-496E-B64F-A32B33DA90D9}"/>
          </ac:spMkLst>
        </pc:spChg>
        <pc:picChg chg="add mod">
          <ac:chgData name="Aaron Ryan" userId="91382bc3b0521f4b" providerId="LiveId" clId="{DB819544-B11B-414C-B4F8-1C978EC79490}" dt="2021-08-10T17:00:46.097" v="310" actId="14100"/>
          <ac:picMkLst>
            <pc:docMk/>
            <pc:sldMk cId="749105689" sldId="279"/>
            <ac:picMk id="7" creationId="{8FCAF5B7-2F82-46F2-8DF7-2A49DD218757}"/>
          </ac:picMkLst>
        </pc:picChg>
        <pc:picChg chg="add mod">
          <ac:chgData name="Aaron Ryan" userId="91382bc3b0521f4b" providerId="LiveId" clId="{DB819544-B11B-414C-B4F8-1C978EC79490}" dt="2021-08-10T17:00:43.587" v="309" actId="14100"/>
          <ac:picMkLst>
            <pc:docMk/>
            <pc:sldMk cId="749105689" sldId="279"/>
            <ac:picMk id="8" creationId="{2A9E8649-8D42-47EC-9B00-4E6D8EEDB196}"/>
          </ac:picMkLst>
        </pc:picChg>
      </pc:sldChg>
      <pc:sldChg chg="modSp new mod">
        <pc:chgData name="Aaron Ryan" userId="91382bc3b0521f4b" providerId="LiveId" clId="{DB819544-B11B-414C-B4F8-1C978EC79490}" dt="2021-08-10T22:20:11.777" v="1607" actId="20577"/>
        <pc:sldMkLst>
          <pc:docMk/>
          <pc:sldMk cId="1064067488" sldId="280"/>
        </pc:sldMkLst>
        <pc:spChg chg="mod">
          <ac:chgData name="Aaron Ryan" userId="91382bc3b0521f4b" providerId="LiveId" clId="{DB819544-B11B-414C-B4F8-1C978EC79490}" dt="2021-08-10T22:16:09.125" v="1197" actId="20577"/>
          <ac:spMkLst>
            <pc:docMk/>
            <pc:sldMk cId="1064067488" sldId="280"/>
            <ac:spMk id="2" creationId="{85F4A10F-4B4C-4CC7-BF4E-3F809ED409C8}"/>
          </ac:spMkLst>
        </pc:spChg>
        <pc:spChg chg="mod">
          <ac:chgData name="Aaron Ryan" userId="91382bc3b0521f4b" providerId="LiveId" clId="{DB819544-B11B-414C-B4F8-1C978EC79490}" dt="2021-08-10T22:20:11.777" v="1607" actId="20577"/>
          <ac:spMkLst>
            <pc:docMk/>
            <pc:sldMk cId="1064067488" sldId="280"/>
            <ac:spMk id="3" creationId="{18132F85-71FF-4F34-8B75-B05338DF74DC}"/>
          </ac:spMkLst>
        </pc:spChg>
      </pc:sldChg>
      <pc:sldMasterChg chg="modSp modSldLayout">
        <pc:chgData name="Aaron Ryan" userId="91382bc3b0521f4b" providerId="LiveId" clId="{DB819544-B11B-414C-B4F8-1C978EC79490}" dt="2021-08-10T15:07:45.289" v="1"/>
        <pc:sldMasterMkLst>
          <pc:docMk/>
          <pc:sldMasterMk cId="1510408941" sldId="2147483648"/>
        </pc:sldMasterMkLst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2" creationId="{AD1E8EED-1840-41CF-9BC0-DF84CCB0C0FE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3" creationId="{DD8C03E5-91BD-438F-A567-FD9B2D5DE02A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4" creationId="{B66EA334-C5FE-426C-BD2C-2AE281F56786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5" creationId="{BD8EA487-8F66-43C5-8266-4740B9972E7D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6" creationId="{B54BF4D1-8A1F-4B8C-985D-BD189AF6AA12}"/>
          </ac:spMkLst>
        </pc:sp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73573960" sldId="2147483649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73573960" sldId="2147483649"/>
              <ac:spMk id="2" creationId="{3DA8B06C-CDA5-4BDF-907F-1F8504A70134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73573960" sldId="2147483649"/>
              <ac:spMk id="3" creationId="{CC28A14D-8241-4D81-A133-489791553B4F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503621469" sldId="2147483651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503621469" sldId="2147483651"/>
              <ac:spMk id="2" creationId="{789A320F-2F8A-48E8-9DF8-D9221B341587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503621469" sldId="2147483651"/>
              <ac:spMk id="3" creationId="{7C5F3E58-02E1-4F30-BBBE-BD105729BFF0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478505216" sldId="2147483652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78505216" sldId="2147483652"/>
              <ac:spMk id="3" creationId="{BE772A84-9919-457D-A07F-88EBB791BE1A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78505216" sldId="2147483652"/>
              <ac:spMk id="4" creationId="{1B60840A-A752-4EAB-9CE4-18B91F486F11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4115552555" sldId="2147483653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2" creationId="{41FFA169-3EEC-496A-8556-7833649CCE8E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3" creationId="{83E22AE4-F50D-4021-BA59-B55F328DC5C9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4" creationId="{3497FC82-D210-4F34-81F1-F3E3DDC98D8A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5" creationId="{C9C694B4-C9A1-4936-AF6A-E1B46A51E352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6" creationId="{087AEAF5-3B2E-4AE4-A178-A847044E98A5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487464578" sldId="2147483656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2" creationId="{D6585936-7F42-487B-B5C3-9804393EA600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3" creationId="{C03360B3-107D-40CA-A0B8-869E342328B4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4" creationId="{8166DF93-C258-4DE1-9AC2-898B1934A852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3525554191" sldId="2147483657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2" creationId="{2873AE7E-8502-4798-8909-CE6828513013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3" creationId="{30595D02-1E29-4733-954D-06A5001BC396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4" creationId="{4FE5701F-BD2C-4BA5-A25B-A1B6EF846195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3627145381" sldId="2147483659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627145381" sldId="2147483659"/>
              <ac:spMk id="2" creationId="{F24E058F-07D0-47D3-8705-797B16810C29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627145381" sldId="2147483659"/>
              <ac:spMk id="3" creationId="{73E27CA9-2641-4A2A-AEED-0305AE85C53B}"/>
            </ac:spMkLst>
          </pc:spChg>
        </pc:sldLayoutChg>
      </pc:sldMasterChg>
      <pc:sldMasterChg chg="addSp modSp mod setBg modSldLayout">
        <pc:chgData name="Aaron Ryan" userId="91382bc3b0521f4b" providerId="LiveId" clId="{DB819544-B11B-414C-B4F8-1C978EC79490}" dt="2021-08-10T16:41:37.962" v="195" actId="14100"/>
        <pc:sldMasterMkLst>
          <pc:docMk/>
          <pc:sldMasterMk cId="305375589" sldId="2147483660"/>
        </pc:sldMasterMkLst>
        <pc:spChg chg="mod">
          <ac:chgData name="Aaron Ryan" userId="91382bc3b0521f4b" providerId="LiveId" clId="{DB819544-B11B-414C-B4F8-1C978EC79490}" dt="2021-08-10T16:40:47.866" v="185" actId="14100"/>
          <ac:spMkLst>
            <pc:docMk/>
            <pc:sldMasterMk cId="305375589" sldId="2147483660"/>
            <ac:spMk id="2" creationId="{00000000-0000-0000-0000-000000000000}"/>
          </ac:spMkLst>
        </pc:spChg>
        <pc:picChg chg="add mod">
          <ac:chgData name="Aaron Ryan" userId="91382bc3b0521f4b" providerId="LiveId" clId="{DB819544-B11B-414C-B4F8-1C978EC79490}" dt="2021-08-10T16:38:20.810" v="180" actId="1076"/>
          <ac:picMkLst>
            <pc:docMk/>
            <pc:sldMasterMk cId="305375589" sldId="2147483660"/>
            <ac:picMk id="8" creationId="{A5704832-9998-4AA0-84F1-CDF181F9A30F}"/>
          </ac:picMkLst>
        </pc:picChg>
        <pc:picChg chg="add mod">
          <ac:chgData name="Aaron Ryan" userId="91382bc3b0521f4b" providerId="LiveId" clId="{DB819544-B11B-414C-B4F8-1C978EC79490}" dt="2021-08-10T16:38:48.097" v="183" actId="1076"/>
          <ac:picMkLst>
            <pc:docMk/>
            <pc:sldMasterMk cId="305375589" sldId="2147483660"/>
            <ac:picMk id="10" creationId="{1116225A-7BBF-4F39-BDF3-A1D1C1F29D4F}"/>
          </ac:picMkLst>
        </pc:pic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737880070" sldId="2147483661"/>
          </pc:sldLayoutMkLst>
        </pc:sldLayoutChg>
        <pc:sldLayoutChg chg="modSp mod setBg">
          <pc:chgData name="Aaron Ryan" userId="91382bc3b0521f4b" providerId="LiveId" clId="{DB819544-B11B-414C-B4F8-1C978EC79490}" dt="2021-08-10T16:41:03.385" v="187" actId="14100"/>
          <pc:sldLayoutMkLst>
            <pc:docMk/>
            <pc:sldMasterMk cId="305375589" sldId="2147483660"/>
            <pc:sldLayoutMk cId="2096098222" sldId="2147483662"/>
          </pc:sldLayoutMkLst>
          <pc:spChg chg="mod">
            <ac:chgData name="Aaron Ryan" userId="91382bc3b0521f4b" providerId="LiveId" clId="{DB819544-B11B-414C-B4F8-1C978EC79490}" dt="2021-08-10T16:41:03.385" v="187" actId="14100"/>
            <ac:spMkLst>
              <pc:docMk/>
              <pc:sldMasterMk cId="305375589" sldId="2147483660"/>
              <pc:sldLayoutMk cId="2096098222" sldId="2147483662"/>
              <ac:spMk id="2" creationId="{00000000-0000-0000-0000-000000000000}"/>
            </ac:spMkLst>
          </pc:spChg>
        </pc:sldLayoutChg>
        <pc:sldLayoutChg chg="modSp 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3685807848" sldId="2147483663"/>
          </pc:sldLayoutMkLst>
          <pc:spChg chg="mod">
            <ac:chgData name="Aaron Ryan" userId="91382bc3b0521f4b" providerId="LiveId" clId="{DB819544-B11B-414C-B4F8-1C978EC79490}" dt="2021-08-10T15:24:46.047" v="28" actId="122"/>
            <ac:spMkLst>
              <pc:docMk/>
              <pc:sldMasterMk cId="305375589" sldId="2147483660"/>
              <pc:sldLayoutMk cId="3685807848" sldId="2147483663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11.122" v="189" actId="14100"/>
          <pc:sldLayoutMkLst>
            <pc:docMk/>
            <pc:sldMasterMk cId="305375589" sldId="2147483660"/>
            <pc:sldLayoutMk cId="1300526022" sldId="2147483664"/>
          </pc:sldLayoutMkLst>
          <pc:spChg chg="mod">
            <ac:chgData name="Aaron Ryan" userId="91382bc3b0521f4b" providerId="LiveId" clId="{DB819544-B11B-414C-B4F8-1C978EC79490}" dt="2021-08-10T16:41:11.122" v="189" actId="14100"/>
            <ac:spMkLst>
              <pc:docMk/>
              <pc:sldMasterMk cId="305375589" sldId="2147483660"/>
              <pc:sldLayoutMk cId="1300526022" sldId="2147483664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18.106" v="191" actId="14100"/>
          <pc:sldLayoutMkLst>
            <pc:docMk/>
            <pc:sldMasterMk cId="305375589" sldId="2147483660"/>
            <pc:sldLayoutMk cId="210112791" sldId="2147483665"/>
          </pc:sldLayoutMkLst>
          <pc:spChg chg="mod">
            <ac:chgData name="Aaron Ryan" userId="91382bc3b0521f4b" providerId="LiveId" clId="{DB819544-B11B-414C-B4F8-1C978EC79490}" dt="2021-08-10T16:41:18.106" v="191" actId="14100"/>
            <ac:spMkLst>
              <pc:docMk/>
              <pc:sldMasterMk cId="305375589" sldId="2147483660"/>
              <pc:sldLayoutMk cId="210112791" sldId="2147483665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24.499" v="193" actId="14100"/>
          <pc:sldLayoutMkLst>
            <pc:docMk/>
            <pc:sldMasterMk cId="305375589" sldId="2147483660"/>
            <pc:sldLayoutMk cId="65839926" sldId="2147483666"/>
          </pc:sldLayoutMkLst>
          <pc:spChg chg="mod">
            <ac:chgData name="Aaron Ryan" userId="91382bc3b0521f4b" providerId="LiveId" clId="{DB819544-B11B-414C-B4F8-1C978EC79490}" dt="2021-08-10T16:41:24.499" v="193" actId="14100"/>
            <ac:spMkLst>
              <pc:docMk/>
              <pc:sldMasterMk cId="305375589" sldId="2147483660"/>
              <pc:sldLayoutMk cId="65839926" sldId="2147483666"/>
              <ac:spMk id="2" creationId="{00000000-0000-0000-0000-000000000000}"/>
            </ac:spMkLst>
          </pc:spChg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614762145" sldId="2147483667"/>
          </pc:sldLayoutMkLst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4058855424" sldId="2147483668"/>
          </pc:sldLayoutMkLst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169796404" sldId="2147483669"/>
          </pc:sldLayoutMkLst>
        </pc:sldLayoutChg>
        <pc:sldLayoutChg chg="modSp mod setBg">
          <pc:chgData name="Aaron Ryan" userId="91382bc3b0521f4b" providerId="LiveId" clId="{DB819544-B11B-414C-B4F8-1C978EC79490}" dt="2021-08-10T16:41:37.962" v="195" actId="14100"/>
          <pc:sldLayoutMkLst>
            <pc:docMk/>
            <pc:sldMasterMk cId="305375589" sldId="2147483660"/>
            <pc:sldLayoutMk cId="223914021" sldId="2147483670"/>
          </pc:sldLayoutMkLst>
          <pc:spChg chg="mod">
            <ac:chgData name="Aaron Ryan" userId="91382bc3b0521f4b" providerId="LiveId" clId="{DB819544-B11B-414C-B4F8-1C978EC79490}" dt="2021-08-10T16:41:37.962" v="195" actId="14100"/>
            <ac:spMkLst>
              <pc:docMk/>
              <pc:sldMasterMk cId="305375589" sldId="2147483660"/>
              <pc:sldLayoutMk cId="223914021" sldId="2147483670"/>
              <ac:spMk id="2" creationId="{00000000-0000-0000-0000-000000000000}"/>
            </ac:spMkLst>
          </pc:spChg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378146109" sldId="2147483671"/>
          </pc:sldLayoutMkLst>
        </pc:sldLayoutChg>
      </pc:sldMasterChg>
      <pc:sldMasterChg chg="new del mod addSldLayout delSldLayout">
        <pc:chgData name="Aaron Ryan" userId="91382bc3b0521f4b" providerId="LiveId" clId="{DB819544-B11B-414C-B4F8-1C978EC79490}" dt="2021-08-10T16:34:49.987" v="160" actId="6938"/>
        <pc:sldMasterMkLst>
          <pc:docMk/>
          <pc:sldMasterMk cId="4064844713" sldId="2147483672"/>
        </pc:sldMasterMkLst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711717828" sldId="2147483673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171284715" sldId="2147483674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456371212" sldId="2147483675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2013977613" sldId="2147483676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584114863" sldId="2147483677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725472318" sldId="2147483678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816719029" sldId="2147483679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50436984" sldId="2147483680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83439571" sldId="2147483681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970682944" sldId="2147483682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2670753350" sldId="2147483683"/>
          </pc:sldLayoutMkLst>
        </pc:sldLayoutChg>
      </pc:sldMasterChg>
    </pc:docChg>
  </pc:docChgLst>
  <pc:docChgLst>
    <pc:chgData name="Aaron Ryan" userId="91382bc3b0521f4b" providerId="LiveId" clId="{657A18A7-EE07-4FC4-8B8C-F786BB8293B4}"/>
    <pc:docChg chg="undo custSel addSld delSld modSld">
      <pc:chgData name="Aaron Ryan" userId="91382bc3b0521f4b" providerId="LiveId" clId="{657A18A7-EE07-4FC4-8B8C-F786BB8293B4}" dt="2021-08-12T14:17:28.688" v="522" actId="27636"/>
      <pc:docMkLst>
        <pc:docMk/>
      </pc:docMkLst>
      <pc:sldChg chg="addSp delSp modSp mod modClrScheme chgLayout">
        <pc:chgData name="Aaron Ryan" userId="91382bc3b0521f4b" providerId="LiveId" clId="{657A18A7-EE07-4FC4-8B8C-F786BB8293B4}" dt="2021-08-11T21:48:57.044" v="11" actId="20577"/>
        <pc:sldMkLst>
          <pc:docMk/>
          <pc:sldMk cId="3605834392" sldId="257"/>
        </pc:sldMkLst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2" creationId="{1A91425A-9552-45EC-A344-94FD4465CE80}"/>
          </ac:spMkLst>
        </pc:spChg>
        <pc:spChg chg="mod ord">
          <ac:chgData name="Aaron Ryan" userId="91382bc3b0521f4b" providerId="LiveId" clId="{657A18A7-EE07-4FC4-8B8C-F786BB8293B4}" dt="2021-08-11T21:48:57.044" v="11" actId="20577"/>
          <ac:spMkLst>
            <pc:docMk/>
            <pc:sldMk cId="3605834392" sldId="257"/>
            <ac:spMk id="3" creationId="{6E1047C6-EF63-4A8B-B61F-DD45DAD433CD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4" creationId="{85B7AA0D-477E-4784-8E4F-828C7A82406E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5" creationId="{1A478A68-595E-4B4F-97B6-15AD9A826A09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6" creationId="{AFA2B8D1-833B-4A8C-B5E0-D25F5E2584F5}"/>
          </ac:spMkLst>
        </pc:spChg>
        <pc:spChg chg="add del mod ord">
          <ac:chgData name="Aaron Ryan" userId="91382bc3b0521f4b" providerId="LiveId" clId="{657A18A7-EE07-4FC4-8B8C-F786BB8293B4}" dt="2021-08-11T21:47:16.550" v="4" actId="478"/>
          <ac:spMkLst>
            <pc:docMk/>
            <pc:sldMk cId="3605834392" sldId="257"/>
            <ac:spMk id="7" creationId="{048FE525-7676-42A1-8752-1655F9744A77}"/>
          </ac:spMkLst>
        </pc:spChg>
      </pc:sldChg>
      <pc:sldChg chg="modSp mod">
        <pc:chgData name="Aaron Ryan" userId="91382bc3b0521f4b" providerId="LiveId" clId="{657A18A7-EE07-4FC4-8B8C-F786BB8293B4}" dt="2021-08-11T21:49:52.131" v="19" actId="20577"/>
        <pc:sldMkLst>
          <pc:docMk/>
          <pc:sldMk cId="4198812297" sldId="265"/>
        </pc:sldMkLst>
        <pc:spChg chg="mod">
          <ac:chgData name="Aaron Ryan" userId="91382bc3b0521f4b" providerId="LiveId" clId="{657A18A7-EE07-4FC4-8B8C-F786BB8293B4}" dt="2021-08-11T21:49:52.131" v="19" actId="20577"/>
          <ac:spMkLst>
            <pc:docMk/>
            <pc:sldMk cId="4198812297" sldId="265"/>
            <ac:spMk id="3" creationId="{3AE0F584-15B7-4B80-90E9-DFDE0418B7D5}"/>
          </ac:spMkLst>
        </pc:spChg>
      </pc:sldChg>
      <pc:sldChg chg="modSp mod">
        <pc:chgData name="Aaron Ryan" userId="91382bc3b0521f4b" providerId="LiveId" clId="{657A18A7-EE07-4FC4-8B8C-F786BB8293B4}" dt="2021-08-12T14:17:28.688" v="522" actId="27636"/>
        <pc:sldMkLst>
          <pc:docMk/>
          <pc:sldMk cId="1264321468" sldId="278"/>
        </pc:sldMkLst>
        <pc:spChg chg="mod">
          <ac:chgData name="Aaron Ryan" userId="91382bc3b0521f4b" providerId="LiveId" clId="{657A18A7-EE07-4FC4-8B8C-F786BB8293B4}" dt="2021-08-12T14:17:28.688" v="522" actId="27636"/>
          <ac:spMkLst>
            <pc:docMk/>
            <pc:sldMk cId="1264321468" sldId="278"/>
            <ac:spMk id="3" creationId="{1D861940-2A0B-4C97-B4CA-9DDFE9EBCE7F}"/>
          </ac:spMkLst>
        </pc:spChg>
      </pc:sldChg>
      <pc:sldChg chg="modSp add del mod">
        <pc:chgData name="Aaron Ryan" userId="91382bc3b0521f4b" providerId="LiveId" clId="{657A18A7-EE07-4FC4-8B8C-F786BB8293B4}" dt="2021-08-11T21:56:51.291" v="518" actId="20577"/>
        <pc:sldMkLst>
          <pc:docMk/>
          <pc:sldMk cId="4152008102" sldId="281"/>
        </pc:sldMkLst>
        <pc:spChg chg="mod">
          <ac:chgData name="Aaron Ryan" userId="91382bc3b0521f4b" providerId="LiveId" clId="{657A18A7-EE07-4FC4-8B8C-F786BB8293B4}" dt="2021-08-11T21:56:51.291" v="518" actId="20577"/>
          <ac:spMkLst>
            <pc:docMk/>
            <pc:sldMk cId="4152008102" sldId="281"/>
            <ac:spMk id="3" creationId="{B2A00B81-3E2F-4002-B261-906F7FFED3B3}"/>
          </ac:spMkLst>
        </pc:spChg>
      </pc:sldChg>
      <pc:sldChg chg="new del">
        <pc:chgData name="Aaron Ryan" userId="91382bc3b0521f4b" providerId="LiveId" clId="{657A18A7-EE07-4FC4-8B8C-F786BB8293B4}" dt="2021-08-11T21:58:33.813" v="520" actId="47"/>
        <pc:sldMkLst>
          <pc:docMk/>
          <pc:sldMk cId="3022879995" sldId="282"/>
        </pc:sldMkLst>
      </pc:sldChg>
    </pc:docChg>
  </pc:docChgLst>
  <pc:docChgLst>
    <pc:chgData name="Aaron Ryan" userId="91382bc3b0521f4b" providerId="LiveId" clId="{489BD9D7-B40D-4AF6-A721-F34E7A6B14D5}"/>
    <pc:docChg chg="modSld">
      <pc:chgData name="Aaron Ryan" userId="91382bc3b0521f4b" providerId="LiveId" clId="{489BD9D7-B40D-4AF6-A721-F34E7A6B14D5}" dt="2021-08-14T17:52:53.446" v="0" actId="20577"/>
      <pc:docMkLst>
        <pc:docMk/>
      </pc:docMkLst>
      <pc:sldChg chg="modSp mod">
        <pc:chgData name="Aaron Ryan" userId="91382bc3b0521f4b" providerId="LiveId" clId="{489BD9D7-B40D-4AF6-A721-F34E7A6B14D5}" dt="2021-08-14T17:52:53.446" v="0" actId="20577"/>
        <pc:sldMkLst>
          <pc:docMk/>
          <pc:sldMk cId="3818985972" sldId="351"/>
        </pc:sldMkLst>
        <pc:spChg chg="mod">
          <ac:chgData name="Aaron Ryan" userId="91382bc3b0521f4b" providerId="LiveId" clId="{489BD9D7-B40D-4AF6-A721-F34E7A6B14D5}" dt="2021-08-14T17:52:53.446" v="0" actId="20577"/>
          <ac:spMkLst>
            <pc:docMk/>
            <pc:sldMk cId="3818985972" sldId="351"/>
            <ac:spMk id="3" creationId="{9E1A6D2A-8A75-4B74-9A1E-D276B80FC6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94" indent="-290036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145" indent="-232029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203" indent="-232029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261" indent="-232029" defTabSz="94584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319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377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0435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4493" indent="-232029" defTabSz="945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6F5C1D-C98F-49DB-876E-F734B200508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L18.01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cg/icg-ii/datapool/page/298/ecc-ozonesonde-bw.gif" TargetMode="External"/><Relationship Id="rId2" Type="http://schemas.openxmlformats.org/officeDocument/2006/relationships/hyperlink" Target="http://www.fz-juelich.de/icg/icg-ii/datapool/page/322/diagramm09big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cg/icg-ii/datapool/page/298/ecc-ozonesonde-bw.gif" TargetMode="External"/><Relationship Id="rId2" Type="http://schemas.openxmlformats.org/officeDocument/2006/relationships/hyperlink" Target="http://www.fz-juelich.de/icg/icg-ii/datapool/page/322/diagramm09big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cg/icg-ii/datapool/page/298/ecc-ozonesonde-bw.gif" TargetMode="External"/><Relationship Id="rId2" Type="http://schemas.openxmlformats.org/officeDocument/2006/relationships/hyperlink" Target="http://www.fz-juelich.de/icg/icg-ii/datapool/page/322/diagramm09big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Sample</a:t>
            </a:r>
            <a:br>
              <a:rPr lang="en-US" altLang="en-US" sz="4000" dirty="0"/>
            </a:br>
            <a:r>
              <a:rPr lang="en-US" altLang="en-US" sz="4000" dirty="0"/>
              <a:t>Student Payload Ideas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1EF4F6-4FED-492E-A7CD-67F068130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725" y="136526"/>
            <a:ext cx="5876925" cy="10005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Accurate Atmosphere Temperature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2619292" y="1314575"/>
            <a:ext cx="6219908" cy="20322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temperature and pressure of the atmosphere vary as a function of altitude.</a:t>
            </a:r>
          </a:p>
          <a:p>
            <a:r>
              <a:rPr lang="en-US" altLang="en-US" dirty="0"/>
              <a:t>Temperature initially decreases with increasing altitude, then increases as UV is absorbed in the atmosphere.</a:t>
            </a:r>
          </a:p>
          <a:p>
            <a:r>
              <a:rPr lang="en-US" altLang="en-US" dirty="0"/>
              <a:t>Pressure decreases in an exponential manner</a:t>
            </a:r>
          </a:p>
        </p:txBody>
      </p:sp>
      <p:pic>
        <p:nvPicPr>
          <p:cNvPr id="9223" name="Picture 4" descr="Atmosphere_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286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228600" y="3429000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Many factors influence the accuracy of atmospheric temperature, including the sensor color, airflow around the sensor, and where the sensor is placed</a:t>
            </a: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228600" y="4495800"/>
            <a:ext cx="8610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This payload would need to investigate and quantify the different influences, develop a method for accurately measuring the atmospheric temperature, and quantify the measurement uncertainty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Measurements should be compared with NOAA soundings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4531C-EFC0-9B2A-9CF8-E7D88D8B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2E30-0E9E-814D-A9A3-DB5224CE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7AF5D-65AF-B7A7-831C-7E47827D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Thermal Investigations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Investigate thermal flow &amp; conductivity of boundary layer around payload</a:t>
            </a:r>
          </a:p>
          <a:p>
            <a:r>
              <a:rPr lang="en-US" altLang="en-US"/>
              <a:t>Temperature sensors on box interior, interior surface, exterior surface, 5 cm boom and 10 cm boom</a:t>
            </a:r>
          </a:p>
          <a:p>
            <a:r>
              <a:rPr lang="en-US" altLang="en-US"/>
              <a:t>Determine heat flow and the payload effect on measuring the temperature of the atmosphere.</a:t>
            </a:r>
          </a:p>
          <a:p>
            <a:r>
              <a:rPr lang="en-US" altLang="en-US"/>
              <a:t>Optimizing thermal shields for temperature sensors</a:t>
            </a:r>
          </a:p>
          <a:p>
            <a:r>
              <a:rPr lang="en-US" altLang="en-US"/>
              <a:t>Temperature sensors on 10 cm booms with white, black, checkered and silver shields</a:t>
            </a:r>
          </a:p>
          <a:p>
            <a:r>
              <a:rPr lang="en-US" altLang="en-US"/>
              <a:t>Measure and model the “atmospheric temperature” measured by the four sensors</a:t>
            </a:r>
          </a:p>
        </p:txBody>
      </p:sp>
      <p:sp>
        <p:nvSpPr>
          <p:cNvPr id="1127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2595563" y="133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272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32B249-B125-8C91-623B-3782590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7ABB3-5B3C-CEDA-F60C-076D8737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66BD94-3291-F2C7-12E2-92E26128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/>
              <a:t>Minute of Arc Inertial System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7958344" cy="1603374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Develop an inertial attitude sensing system that would be accurate to less than one minute of arc</a:t>
            </a:r>
          </a:p>
          <a:p>
            <a:r>
              <a:rPr lang="en-US" altLang="en-US" dirty="0"/>
              <a:t>Use to investigate the rotation and turbulence of the payload during flight</a:t>
            </a:r>
          </a:p>
          <a:p>
            <a:r>
              <a:rPr lang="en-US" altLang="en-US" dirty="0"/>
              <a:t>Use some combination of magnetometer compass, tilt sensors, fiber-optic gyroscopes, accelerometers and a sun sensor</a:t>
            </a:r>
          </a:p>
        </p:txBody>
      </p:sp>
      <p:sp>
        <p:nvSpPr>
          <p:cNvPr id="18439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2595563" y="133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40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684309" y="3531932"/>
            <a:ext cx="3275440" cy="2537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Develop system that would determine payload attitude to about one arc-minute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Correlate observed turbulence with atmosphere layers</a:t>
            </a:r>
          </a:p>
        </p:txBody>
      </p:sp>
      <p:pic>
        <p:nvPicPr>
          <p:cNvPr id="8" name="Picture 6" descr="Fig13_ABITA_accelerometer_measure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50" y="3679937"/>
            <a:ext cx="3886200" cy="22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564F8F-11E6-3DBD-02D1-48A2EE54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C656E0-F451-6D24-8FC9-8D92C71F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CFC4EA-4A21-8ADD-91E7-D4533078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Program Payload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2600E-7DC8-3A45-3415-A58A2E37A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81" y="1642110"/>
            <a:ext cx="4514850" cy="4896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800" b="1" dirty="0"/>
              <a:t>YOUR PAYLOAD SHALL:</a:t>
            </a:r>
          </a:p>
          <a:p>
            <a:r>
              <a:rPr lang="en-US" altLang="en-US" sz="1800" dirty="0"/>
              <a:t>Weigh less than 500 Grams</a:t>
            </a:r>
          </a:p>
          <a:p>
            <a:r>
              <a:rPr lang="en-US" altLang="en-US" sz="1800" dirty="0"/>
              <a:t>Have a weight/area ratio of &gt; 13 g/cm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(This means a max weight payload sides must be larger than 39 cm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Be housed in a soft semi-rigid foam container (such as R3 insulation foam)</a:t>
            </a:r>
          </a:p>
          <a:p>
            <a:r>
              <a:rPr lang="en-US" altLang="en-US" sz="1800" dirty="0"/>
              <a:t>Have two unobstructed vertical penetrations, 17 cm apart, large enough to pass kite string through</a:t>
            </a:r>
          </a:p>
          <a:p>
            <a:r>
              <a:rPr lang="en-US" altLang="en-US" sz="1800" dirty="0"/>
              <a:t>Penetrations shall be sufficiently reinforced to prevent rip-out with 50lbs of force perpendicular to the axis of the penetration</a:t>
            </a:r>
          </a:p>
          <a:p>
            <a:r>
              <a:rPr lang="en-US" altLang="en-US" sz="1800" dirty="0"/>
              <a:t>Have sufficient power for 4 hours of operation</a:t>
            </a:r>
          </a:p>
          <a:p>
            <a:r>
              <a:rPr lang="en-US" altLang="en-US" sz="1800" dirty="0"/>
              <a:t>Have sufficient data storage for 4 hours of operation</a:t>
            </a:r>
          </a:p>
          <a:p>
            <a:r>
              <a:rPr lang="en-US" altLang="en-US" sz="1800" dirty="0"/>
              <a:t>Operate at pressures down to 10 </a:t>
            </a:r>
            <a:r>
              <a:rPr lang="en-US" altLang="en-US" sz="1800" dirty="0" err="1"/>
              <a:t>mBar</a:t>
            </a:r>
            <a:endParaRPr lang="en-US" altLang="en-US" sz="1800" dirty="0"/>
          </a:p>
          <a:p>
            <a:r>
              <a:rPr lang="en-US" altLang="en-US" sz="1800" dirty="0"/>
              <a:t>Operate with outside temperatures of -50C</a:t>
            </a:r>
          </a:p>
          <a:p>
            <a:r>
              <a:rPr lang="en-US" altLang="en-US" sz="1800" dirty="0"/>
              <a:t>Operate with outside temperatures of 50C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0622A7-1015-444F-A093-C020F2E1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231402C-77C4-4DCE-947B-6EFBB2E3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L18.01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84608F-2A06-4B3A-8561-600599AC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581650" y="605472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Payload mechanical interface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276600" y="3352800"/>
            <a:ext cx="5486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 dirty="0"/>
          </a:p>
        </p:txBody>
      </p:sp>
      <p:pic>
        <p:nvPicPr>
          <p:cNvPr id="6" name="Picture 9" descr="Payload_Mechanical_Interf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825625"/>
            <a:ext cx="3931460" cy="40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6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Core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282699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dirty="0"/>
              <a:t>The core of your payload will be the </a:t>
            </a:r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that includes</a:t>
            </a:r>
          </a:p>
          <a:p>
            <a:pPr lvl="1"/>
            <a:r>
              <a:rPr lang="en-US" altLang="en-US" dirty="0"/>
              <a:t>Two temperature sensors, one humidity sensor, one pressure sensor, 3-axis accelerometer, 3-axis gyroscope, and a real-time clock with backup battery</a:t>
            </a:r>
          </a:p>
          <a:p>
            <a:r>
              <a:rPr lang="en-US" altLang="en-US" dirty="0"/>
              <a:t>Payload controller will be the Arduino Mega.</a:t>
            </a:r>
          </a:p>
          <a:p>
            <a:r>
              <a:rPr lang="en-US" altLang="en-US" dirty="0"/>
              <a:t>Will have the </a:t>
            </a:r>
            <a:r>
              <a:rPr lang="en-US" altLang="en-US" dirty="0" err="1"/>
              <a:t>Adafruit</a:t>
            </a:r>
            <a:r>
              <a:rPr lang="en-US" altLang="en-US" dirty="0"/>
              <a:t> Ultimate GPS Logger shield for GPS data throughout the flight and recording your data on a SD card.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006393" y="5943599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err="1"/>
              <a:t>LaACES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MegaSat</a:t>
            </a:r>
            <a:r>
              <a:rPr lang="en-US" altLang="en-US" sz="1000" dirty="0"/>
              <a:t> payload stack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514056" y="3011792"/>
            <a:ext cx="5248943" cy="317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can use the prototype area on the </a:t>
            </a:r>
            <a:r>
              <a:rPr lang="en-US" altLang="en-US" sz="2800" dirty="0" err="1"/>
              <a:t>Adafruit</a:t>
            </a:r>
            <a:r>
              <a:rPr lang="en-US" altLang="en-US" sz="2800" dirty="0"/>
              <a:t> GPS shield or a separate board to interface with other sensors.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will begin construction of your </a:t>
            </a:r>
            <a:r>
              <a:rPr lang="en-US" altLang="en-US" sz="2800" dirty="0" err="1"/>
              <a:t>MegaSat</a:t>
            </a:r>
            <a:r>
              <a:rPr lang="en-US" altLang="en-US" sz="2800" dirty="0"/>
              <a:t> shield in a few weeks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Need to include in your planning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The components that will be part of your payload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Time needed to construct the </a:t>
            </a:r>
            <a:r>
              <a:rPr lang="en-US" altLang="en-US" sz="2400" dirty="0" err="1"/>
              <a:t>MegaSat</a:t>
            </a:r>
            <a:r>
              <a:rPr lang="en-US" altLang="en-US" sz="2400" dirty="0"/>
              <a:t> shield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How you will interface your sensors to the Mega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8324"/>
            <a:ext cx="3079589" cy="283527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F93907-F2B3-E475-5F09-D22088F3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59B498-86ED-CA25-FD17-4643B00D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1E0710-F0AA-D579-946F-CFE04C7C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Need to begin thinking now!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Given the constraints, you need to think about and address issues throughout the academic year</a:t>
            </a:r>
          </a:p>
          <a:p>
            <a:r>
              <a:rPr lang="en-US" altLang="en-US" dirty="0"/>
              <a:t>Here we discuss some example payloads </a:t>
            </a:r>
          </a:p>
          <a:p>
            <a:pPr lvl="1"/>
            <a:r>
              <a:rPr lang="en-US" altLang="en-US" dirty="0"/>
              <a:t>Either previously developed and flown or </a:t>
            </a:r>
          </a:p>
          <a:p>
            <a:pPr lvl="1"/>
            <a:r>
              <a:rPr lang="en-US" altLang="en-US" dirty="0"/>
              <a:t>Should be feasible to develop and fly within the limitations of this program</a:t>
            </a:r>
          </a:p>
          <a:p>
            <a:r>
              <a:rPr lang="en-US" altLang="en-US" dirty="0"/>
              <a:t>Your team will have two weeks to develop your Pre-PDR</a:t>
            </a:r>
          </a:p>
          <a:p>
            <a:pPr lvl="1"/>
            <a:r>
              <a:rPr lang="en-US" altLang="en-US" dirty="0"/>
              <a:t>Research and write the scientific background for your payload</a:t>
            </a:r>
          </a:p>
          <a:p>
            <a:pPr lvl="1"/>
            <a:r>
              <a:rPr lang="en-US" altLang="en-US" dirty="0"/>
              <a:t>Determine your mission goal, objectives, and requirements</a:t>
            </a:r>
          </a:p>
          <a:p>
            <a:pPr lvl="1"/>
            <a:r>
              <a:rPr lang="en-US" altLang="en-US" dirty="0"/>
              <a:t>Establish a general schedule for payload development</a:t>
            </a:r>
          </a:p>
          <a:p>
            <a:r>
              <a:rPr lang="en-US" altLang="en-US" dirty="0"/>
              <a:t>You will write a complete a defense (i.e. the FRR) of your payload by the end of this semester.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04DD3D2-FAD0-22EA-B8F0-A9D04861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4BC25D-67F7-D462-DC50-BE6FB386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51C99E-DC45-7BA7-9341-0FCE3D95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/>
              <a:t>Some possibilities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Radiation Intensity as a function of altitude</a:t>
            </a:r>
          </a:p>
          <a:p>
            <a:r>
              <a:rPr lang="en-US" altLang="en-US" dirty="0"/>
              <a:t>Measure intensity of UV bands as function of altitude to deduce properties of ozone layer</a:t>
            </a:r>
          </a:p>
          <a:p>
            <a:r>
              <a:rPr lang="en-US" altLang="en-US" dirty="0"/>
              <a:t>Directly measure concentration of O3, NOx, </a:t>
            </a:r>
            <a:r>
              <a:rPr lang="en-US" altLang="en-US" dirty="0" err="1"/>
              <a:t>COx</a:t>
            </a:r>
            <a:r>
              <a:rPr lang="en-US" altLang="en-US" dirty="0"/>
              <a:t> gases as a function of altitude using solid state sensors</a:t>
            </a:r>
          </a:p>
          <a:p>
            <a:r>
              <a:rPr lang="en-US" dirty="0"/>
              <a:t>Develop a system to measure air flow (e.g. hot wire anemometer) at high altitudes (i.e. very low pressure).  </a:t>
            </a:r>
          </a:p>
          <a:p>
            <a:r>
              <a:rPr lang="en-US" altLang="en-US" dirty="0"/>
              <a:t>Investigate methods to optimize atmospheric temperature measurements</a:t>
            </a:r>
          </a:p>
          <a:p>
            <a:r>
              <a:rPr lang="en-US" altLang="en-US" dirty="0"/>
              <a:t>Investigate thermal flow and conductivity of boundary layer around payload</a:t>
            </a:r>
          </a:p>
          <a:p>
            <a:r>
              <a:rPr lang="en-US" altLang="en-US" dirty="0"/>
              <a:t>Develop an inertial sensing system which will provide sub-minute of arc orientation knowledge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4A854-99FB-E2E3-FB70-97F7CFFB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B4509-E3E9-8701-2359-5F917A1C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633C66-296D-45D1-E0FA-886C7BD8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altLang="en-US"/>
              <a:t>Radiation Intensity vs Altitude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628650" y="3428999"/>
            <a:ext cx="3886200" cy="21351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Cosmic rays are high energy nuclei that originate outside our solar system.</a:t>
            </a:r>
          </a:p>
          <a:p>
            <a:r>
              <a:rPr lang="en-US" altLang="en-US" dirty="0"/>
              <a:t>CR interact in Earth’s atmosphere producing a shower of particles</a:t>
            </a:r>
          </a:p>
          <a:p>
            <a:r>
              <a:rPr lang="en-US" altLang="en-US" dirty="0"/>
              <a:t>The intensity of this radiation varies with altitude</a:t>
            </a:r>
          </a:p>
        </p:txBody>
      </p:sp>
      <p:sp>
        <p:nvSpPr>
          <p:cNvPr id="14343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629150" y="1825625"/>
            <a:ext cx="3886200" cy="166499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This payload would determine the radiation flux as a function of altitude on ascent and descent</a:t>
            </a:r>
          </a:p>
          <a:p>
            <a:r>
              <a:rPr lang="en-US" altLang="en-US" dirty="0"/>
              <a:t>Two sensors to implement and compare 1) Geiger-Muller tube, 2) Scintillator and solid state PM </a:t>
            </a:r>
          </a:p>
        </p:txBody>
      </p:sp>
      <p:pic>
        <p:nvPicPr>
          <p:cNvPr id="14344" name="Picture 1029" descr="FRED CR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3813"/>
            <a:ext cx="36480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30" descr="FRED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200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32"/>
          <p:cNvSpPr>
            <a:spLocks noChangeArrowheads="1"/>
          </p:cNvSpPr>
          <p:nvPr/>
        </p:nvSpPr>
        <p:spPr bwMode="auto">
          <a:xfrm>
            <a:off x="349045" y="5564187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Determine a rough energy spectrum by comparing count rates with different thresholds.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787AF1-1C02-04F6-0636-228D889D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2A5EEE-4B9E-D7F3-4381-41F745D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36311A-0524-7191-5FE6-7A56B873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altLang="en-US"/>
              <a:t>Intensity of UV versus Altitude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3886200" cy="1967169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dirty="0"/>
              <a:t>UV is absorbed by ozone in the upper atmosphere</a:t>
            </a:r>
          </a:p>
          <a:p>
            <a:pPr lvl="1"/>
            <a:r>
              <a:rPr lang="en-US" altLang="en-US" dirty="0"/>
              <a:t>Surprisingly there are few (none?) published measurements of UV intensity in the stratosphere.</a:t>
            </a:r>
          </a:p>
          <a:p>
            <a:pPr lvl="1"/>
            <a:r>
              <a:rPr lang="en-US" altLang="en-US" dirty="0"/>
              <a:t>This effort has the potential of generating a journal publication with the team as authors!</a:t>
            </a:r>
          </a:p>
          <a:p>
            <a:r>
              <a:rPr lang="en-US" altLang="en-US" dirty="0"/>
              <a:t>Payload would measure the UV intensity as a function of altitude and infer the vertical distribution of ozone</a:t>
            </a:r>
          </a:p>
          <a:p>
            <a:r>
              <a:rPr lang="en-US" altLang="en-US" dirty="0"/>
              <a:t>One or more sensors (or the appropriate wavelength sensitivity) would monitor UV from the Sun.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29150" y="4651513"/>
            <a:ext cx="3886200" cy="1525450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dirty="0"/>
              <a:t>The signal from the sensor would need to be conditioned and converted to a digital number by an ADC</a:t>
            </a:r>
          </a:p>
          <a:p>
            <a:r>
              <a:rPr lang="en-US" altLang="en-US" dirty="0"/>
              <a:t>You will need to take into account rotation of the balloon craft</a:t>
            </a:r>
          </a:p>
          <a:p>
            <a:r>
              <a:rPr lang="en-US" altLang="en-US" dirty="0"/>
              <a:t>Calibrations of sensor and ADC will be needed to determine flux</a:t>
            </a:r>
          </a:p>
        </p:txBody>
      </p:sp>
      <p:pic>
        <p:nvPicPr>
          <p:cNvPr id="12296" name="Picture 5" descr="StuMURD_pay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25" y="1938365"/>
            <a:ext cx="2286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StuMURD_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1" y="3713281"/>
            <a:ext cx="2974258" cy="23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7A1EF0-491C-9C18-CE27-731860FB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CD89E2-DAE6-4285-CF28-167201F1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DDB1FA-42DC-DFD5-F498-1574253F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Measure Atmospheric Components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825624"/>
            <a:ext cx="8772276" cy="1693963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The gas composition of the atmosphere changes as a function of altitude 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increase in temperature above the Tropopause is related to the ozone layer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Correlate stratospheric temperature with ozone concentration</a:t>
            </a:r>
          </a:p>
          <a:p>
            <a:pPr marL="227013" indent="-227013">
              <a:lnSpc>
                <a:spcPct val="80000"/>
              </a:lnSpc>
            </a:pPr>
            <a:r>
              <a:rPr lang="en-US" altLang="en-US" sz="2800" kern="0" dirty="0"/>
              <a:t>The aerosol particle density also changes as a function of altitude </a:t>
            </a:r>
            <a:endParaRPr lang="en-US" altLang="en-US" sz="2400" kern="0" dirty="0"/>
          </a:p>
          <a:p>
            <a:pPr marL="227013" indent="-227013">
              <a:lnSpc>
                <a:spcPct val="80000"/>
              </a:lnSpc>
            </a:pPr>
            <a:r>
              <a:rPr lang="en-US" altLang="en-US" sz="2800" kern="0" dirty="0">
                <a:sym typeface="Symbol" panose="05050102010706020507" pitchFamily="18" charset="2"/>
              </a:rPr>
              <a:t>Determine how to measure aerosol characteristics (density, size distribution) as a function of altitude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22860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6396" name="Text Box 9"/>
          <p:cNvSpPr txBox="1">
            <a:spLocks noChangeArrowheads="1"/>
          </p:cNvSpPr>
          <p:nvPr/>
        </p:nvSpPr>
        <p:spPr bwMode="auto">
          <a:xfrm>
            <a:off x="367506" y="5965308"/>
            <a:ext cx="8408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000" dirty="0" err="1"/>
              <a:t>Generalic</a:t>
            </a:r>
            <a:r>
              <a:rPr lang="en-US" sz="1000" dirty="0"/>
              <a:t>, Eni. "Troposphere." </a:t>
            </a:r>
            <a:r>
              <a:rPr lang="en-US" sz="1000" i="1" dirty="0"/>
              <a:t>Croatian-English Chemistry Dictionary &amp; Glossary</a:t>
            </a:r>
            <a:r>
              <a:rPr lang="en-US" sz="1000" dirty="0"/>
              <a:t>. 20 Oct. 2018. KTF-Split. 9 Jan. 2020. &lt;https://glossary.periodni.com&gt;.</a:t>
            </a:r>
            <a:endParaRPr lang="en-US" alt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-27040" y="3576266"/>
            <a:ext cx="9144000" cy="2352171"/>
            <a:chOff x="0" y="3576266"/>
            <a:chExt cx="9144000" cy="2352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8053"/>
              <a:ext cx="9144000" cy="23103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28483" y="4357628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3386" y="3962400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B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2717" y="3590786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9AD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r>
                <a:rPr lang="en-US" sz="1600" b="1" baseline="-25000" dirty="0">
                  <a:solidFill>
                    <a:srgbClr val="009AD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1019" y="4948565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5826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1600" b="1" baseline="-25000" dirty="0">
                  <a:solidFill>
                    <a:srgbClr val="5826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solidFill>
                    <a:srgbClr val="5826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8806" y="497681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2881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1600" b="1" baseline="-25000" dirty="0">
                  <a:solidFill>
                    <a:srgbClr val="02881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8600" y="4019074"/>
              <a:ext cx="500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r>
                <a:rPr lang="en-US" sz="16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140067" y="4063579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Altitude (km)</a:t>
              </a: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BE3E41-3D4D-89AB-775D-3885B30B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7FDA63-A2AF-B6A6-463A-AACE66A9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6FDB148-FA37-49AD-8FFE-6FFE2A4F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Air Flow Sensing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Payload would measure the air flow or ‘wind speed’ as a function of altitude using a hot-wire anemometer</a:t>
            </a:r>
          </a:p>
          <a:p>
            <a:r>
              <a:rPr lang="en-US" altLang="en-US"/>
              <a:t>Investigate various techniques used to build hot-wire anemometers</a:t>
            </a:r>
          </a:p>
          <a:p>
            <a:r>
              <a:rPr lang="en-US" altLang="en-US"/>
              <a:t>Investigate methods to calibrate a hot-wire anemometer sensitive enough to measure small ‘wind speeds’ </a:t>
            </a:r>
          </a:p>
          <a:p>
            <a:r>
              <a:rPr lang="en-US" altLang="en-US"/>
              <a:t>Determine the wind speed and the air pressure and use them to calculate the air mass flow rate</a:t>
            </a:r>
          </a:p>
          <a:p>
            <a:r>
              <a:rPr lang="en-US" altLang="en-US"/>
              <a:t>Payload can use the upward movement of the payload to generate the wind across the anemometer</a:t>
            </a:r>
          </a:p>
        </p:txBody>
      </p:sp>
      <p:sp>
        <p:nvSpPr>
          <p:cNvPr id="13319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2595563" y="133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320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1769434-2DBC-EE40-8595-BC93964F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F67808-7F62-654C-A1C7-7DEE5BA9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L18.01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092F2-E02E-8B97-8E5E-B0184206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1169</Words>
  <Application>Microsoft Office PowerPoint</Application>
  <PresentationFormat>On-screen Show (4:3)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Sample Student Payload Ideas</vt:lpstr>
      <vt:lpstr>LaACES Program Payload Requirements</vt:lpstr>
      <vt:lpstr>LaACES MegaSat Core</vt:lpstr>
      <vt:lpstr>Need to begin thinking now!</vt:lpstr>
      <vt:lpstr>Some possibilities</vt:lpstr>
      <vt:lpstr>Radiation Intensity vs Altitude</vt:lpstr>
      <vt:lpstr>Intensity of UV versus Altitude</vt:lpstr>
      <vt:lpstr>Measure Atmospheric Components</vt:lpstr>
      <vt:lpstr>Air Flow Sensing</vt:lpstr>
      <vt:lpstr>Accurate Atmosphere Temperature</vt:lpstr>
      <vt:lpstr>Thermal Investigations</vt:lpstr>
      <vt:lpstr>Minute of Arc Inertial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8</cp:revision>
  <dcterms:created xsi:type="dcterms:W3CDTF">2021-08-10T15:07:14Z</dcterms:created>
  <dcterms:modified xsi:type="dcterms:W3CDTF">2025-01-14T22:43:07Z</dcterms:modified>
</cp:coreProperties>
</file>