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82" r:id="rId3"/>
    <p:sldId id="283" r:id="rId4"/>
    <p:sldId id="284" r:id="rId5"/>
    <p:sldId id="286" r:id="rId6"/>
    <p:sldId id="302" r:id="rId7"/>
    <p:sldId id="290" r:id="rId8"/>
    <p:sldId id="285" r:id="rId9"/>
    <p:sldId id="303" r:id="rId10"/>
    <p:sldId id="287" r:id="rId11"/>
    <p:sldId id="295" r:id="rId12"/>
    <p:sldId id="288" r:id="rId13"/>
    <p:sldId id="296" r:id="rId14"/>
    <p:sldId id="297" r:id="rId15"/>
    <p:sldId id="298" r:id="rId16"/>
    <p:sldId id="299" r:id="rId17"/>
    <p:sldId id="306" r:id="rId18"/>
    <p:sldId id="305" r:id="rId19"/>
    <p:sldId id="308" r:id="rId20"/>
    <p:sldId id="301" r:id="rId21"/>
    <p:sldId id="304" r:id="rId22"/>
    <p:sldId id="291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hua C Collin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E97588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11E92-9413-4E62-9E6E-9882E3C7227E}" v="14" dt="2024-07-25T17:13:59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5" autoAdjust="0"/>
    <p:restoredTop sz="92000" autoAdjust="0"/>
  </p:normalViewPr>
  <p:slideViewPr>
    <p:cSldViewPr>
      <p:cViewPr varScale="1">
        <p:scale>
          <a:sx n="116" d="100"/>
          <a:sy n="116" d="100"/>
        </p:scale>
        <p:origin x="141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u Johnson" userId="744a8efb-fdad-47e3-9bc6-9b2ea9584b19" providerId="ADAL" clId="{42211E92-9413-4E62-9E6E-9882E3C7227E}"/>
    <pc:docChg chg="modSld">
      <pc:chgData name="Beau Johnson" userId="744a8efb-fdad-47e3-9bc6-9b2ea9584b19" providerId="ADAL" clId="{42211E92-9413-4E62-9E6E-9882E3C7227E}" dt="2024-07-25T17:14:16.577" v="31"/>
      <pc:docMkLst>
        <pc:docMk/>
      </pc:docMkLst>
      <pc:sldChg chg="modSp mod">
        <pc:chgData name="Beau Johnson" userId="744a8efb-fdad-47e3-9bc6-9b2ea9584b19" providerId="ADAL" clId="{42211E92-9413-4E62-9E6E-9882E3C7227E}" dt="2024-07-25T17:11:40.398" v="1"/>
        <pc:sldMkLst>
          <pc:docMk/>
          <pc:sldMk cId="0" sldId="284"/>
        </pc:sldMkLst>
        <pc:spChg chg="mod">
          <ac:chgData name="Beau Johnson" userId="744a8efb-fdad-47e3-9bc6-9b2ea9584b19" providerId="ADAL" clId="{42211E92-9413-4E62-9E6E-9882E3C7227E}" dt="2024-07-25T17:11:37.075" v="0" actId="1076"/>
          <ac:spMkLst>
            <pc:docMk/>
            <pc:sldMk cId="0" sldId="284"/>
            <ac:spMk id="7171" creationId="{23C689D4-7B7F-4ADB-84CE-871B04E76085}"/>
          </ac:spMkLst>
        </pc:spChg>
        <pc:spChg chg="mod">
          <ac:chgData name="Beau Johnson" userId="744a8efb-fdad-47e3-9bc6-9b2ea9584b19" providerId="ADAL" clId="{42211E92-9413-4E62-9E6E-9882E3C7227E}" dt="2024-07-25T17:11:40.398" v="1"/>
          <ac:spMkLst>
            <pc:docMk/>
            <pc:sldMk cId="0" sldId="284"/>
            <ac:spMk id="7172" creationId="{9DD2D59C-D42F-44E7-8459-00C3F5EF33F9}"/>
          </ac:spMkLst>
        </pc:spChg>
      </pc:sldChg>
      <pc:sldChg chg="modSp mod">
        <pc:chgData name="Beau Johnson" userId="744a8efb-fdad-47e3-9bc6-9b2ea9584b19" providerId="ADAL" clId="{42211E92-9413-4E62-9E6E-9882E3C7227E}" dt="2024-07-25T17:12:12.118" v="7"/>
        <pc:sldMkLst>
          <pc:docMk/>
          <pc:sldMk cId="365125842" sldId="285"/>
        </pc:sldMkLst>
        <pc:spChg chg="mod">
          <ac:chgData name="Beau Johnson" userId="744a8efb-fdad-47e3-9bc6-9b2ea9584b19" providerId="ADAL" clId="{42211E92-9413-4E62-9E6E-9882E3C7227E}" dt="2024-07-25T17:12:12.118" v="7"/>
          <ac:spMkLst>
            <pc:docMk/>
            <pc:sldMk cId="365125842" sldId="285"/>
            <ac:spMk id="19460" creationId="{239FD58A-3725-4BB1-A1C1-117EE87A066E}"/>
          </ac:spMkLst>
        </pc:spChg>
      </pc:sldChg>
      <pc:sldChg chg="modSp mod">
        <pc:chgData name="Beau Johnson" userId="744a8efb-fdad-47e3-9bc6-9b2ea9584b19" providerId="ADAL" clId="{42211E92-9413-4E62-9E6E-9882E3C7227E}" dt="2024-07-25T17:11:44.544" v="2"/>
        <pc:sldMkLst>
          <pc:docMk/>
          <pc:sldMk cId="0" sldId="286"/>
        </pc:sldMkLst>
        <pc:spChg chg="mod">
          <ac:chgData name="Beau Johnson" userId="744a8efb-fdad-47e3-9bc6-9b2ea9584b19" providerId="ADAL" clId="{42211E92-9413-4E62-9E6E-9882E3C7227E}" dt="2024-07-25T17:11:44.544" v="2"/>
          <ac:spMkLst>
            <pc:docMk/>
            <pc:sldMk cId="0" sldId="286"/>
            <ac:spMk id="9219" creationId="{56AA8FEE-BB35-4FEF-9B51-645A4487242A}"/>
          </ac:spMkLst>
        </pc:spChg>
      </pc:sldChg>
      <pc:sldChg chg="modSp mod">
        <pc:chgData name="Beau Johnson" userId="744a8efb-fdad-47e3-9bc6-9b2ea9584b19" providerId="ADAL" clId="{42211E92-9413-4E62-9E6E-9882E3C7227E}" dt="2024-07-25T17:12:31.364" v="11" actId="1076"/>
        <pc:sldMkLst>
          <pc:docMk/>
          <pc:sldMk cId="0" sldId="287"/>
        </pc:sldMkLst>
        <pc:spChg chg="mod">
          <ac:chgData name="Beau Johnson" userId="744a8efb-fdad-47e3-9bc6-9b2ea9584b19" providerId="ADAL" clId="{42211E92-9413-4E62-9E6E-9882E3C7227E}" dt="2024-07-25T17:12:31.364" v="11" actId="1076"/>
          <ac:spMkLst>
            <pc:docMk/>
            <pc:sldMk cId="0" sldId="287"/>
            <ac:spMk id="10242" creationId="{4E8B6179-8F4A-4693-97C0-6CA671C4617B}"/>
          </ac:spMkLst>
        </pc:spChg>
        <pc:spChg chg="mod">
          <ac:chgData name="Beau Johnson" userId="744a8efb-fdad-47e3-9bc6-9b2ea9584b19" providerId="ADAL" clId="{42211E92-9413-4E62-9E6E-9882E3C7227E}" dt="2024-07-25T17:12:26.747" v="10"/>
          <ac:spMkLst>
            <pc:docMk/>
            <pc:sldMk cId="0" sldId="287"/>
            <ac:spMk id="10244" creationId="{F0B5DEE9-396B-414D-9440-1F0020C6BF8B}"/>
          </ac:spMkLst>
        </pc:spChg>
      </pc:sldChg>
      <pc:sldChg chg="modSp mod">
        <pc:chgData name="Beau Johnson" userId="744a8efb-fdad-47e3-9bc6-9b2ea9584b19" providerId="ADAL" clId="{42211E92-9413-4E62-9E6E-9882E3C7227E}" dt="2024-07-25T17:12:47.226" v="15"/>
        <pc:sldMkLst>
          <pc:docMk/>
          <pc:sldMk cId="0" sldId="288"/>
        </pc:sldMkLst>
        <pc:spChg chg="mod">
          <ac:chgData name="Beau Johnson" userId="744a8efb-fdad-47e3-9bc6-9b2ea9584b19" providerId="ADAL" clId="{42211E92-9413-4E62-9E6E-9882E3C7227E}" dt="2024-07-25T17:12:45.408" v="14" actId="1076"/>
          <ac:spMkLst>
            <pc:docMk/>
            <pc:sldMk cId="0" sldId="288"/>
            <ac:spMk id="12290" creationId="{C3CA9BDC-6FB2-49F8-A556-3BE45FC639E6}"/>
          </ac:spMkLst>
        </pc:spChg>
        <pc:spChg chg="mod">
          <ac:chgData name="Beau Johnson" userId="744a8efb-fdad-47e3-9bc6-9b2ea9584b19" providerId="ADAL" clId="{42211E92-9413-4E62-9E6E-9882E3C7227E}" dt="2024-07-25T17:12:47.226" v="15"/>
          <ac:spMkLst>
            <pc:docMk/>
            <pc:sldMk cId="0" sldId="288"/>
            <ac:spMk id="12292" creationId="{53347B4D-3AD5-4DCE-99D8-25126B0D643B}"/>
          </ac:spMkLst>
        </pc:spChg>
      </pc:sldChg>
      <pc:sldChg chg="modSp mod">
        <pc:chgData name="Beau Johnson" userId="744a8efb-fdad-47e3-9bc6-9b2ea9584b19" providerId="ADAL" clId="{42211E92-9413-4E62-9E6E-9882E3C7227E}" dt="2024-07-25T17:12:07.823" v="6" actId="1076"/>
        <pc:sldMkLst>
          <pc:docMk/>
          <pc:sldMk cId="1128943339" sldId="290"/>
        </pc:sldMkLst>
        <pc:spChg chg="mod">
          <ac:chgData name="Beau Johnson" userId="744a8efb-fdad-47e3-9bc6-9b2ea9584b19" providerId="ADAL" clId="{42211E92-9413-4E62-9E6E-9882E3C7227E}" dt="2024-07-25T17:12:07.823" v="6" actId="1076"/>
          <ac:spMkLst>
            <pc:docMk/>
            <pc:sldMk cId="1128943339" sldId="290"/>
            <ac:spMk id="18435" creationId="{FD08D0F1-ADF3-4C40-8F63-911D06AAC657}"/>
          </ac:spMkLst>
        </pc:spChg>
        <pc:spChg chg="mod">
          <ac:chgData name="Beau Johnson" userId="744a8efb-fdad-47e3-9bc6-9b2ea9584b19" providerId="ADAL" clId="{42211E92-9413-4E62-9E6E-9882E3C7227E}" dt="2024-07-25T17:12:05.110" v="5"/>
          <ac:spMkLst>
            <pc:docMk/>
            <pc:sldMk cId="1128943339" sldId="290"/>
            <ac:spMk id="18436" creationId="{F2905B0C-B80F-47AC-9334-8C1D8725AA94}"/>
          </ac:spMkLst>
        </pc:spChg>
      </pc:sldChg>
      <pc:sldChg chg="modSp mod">
        <pc:chgData name="Beau Johnson" userId="744a8efb-fdad-47e3-9bc6-9b2ea9584b19" providerId="ADAL" clId="{42211E92-9413-4E62-9E6E-9882E3C7227E}" dt="2024-07-25T17:14:16.577" v="31"/>
        <pc:sldMkLst>
          <pc:docMk/>
          <pc:sldMk cId="0" sldId="291"/>
        </pc:sldMkLst>
        <pc:spChg chg="mod">
          <ac:chgData name="Beau Johnson" userId="744a8efb-fdad-47e3-9bc6-9b2ea9584b19" providerId="ADAL" clId="{42211E92-9413-4E62-9E6E-9882E3C7227E}" dt="2024-07-25T17:14:16.577" v="31"/>
          <ac:spMkLst>
            <pc:docMk/>
            <pc:sldMk cId="0" sldId="291"/>
            <ac:spMk id="24579" creationId="{B2973E9A-7FE4-4220-814E-6C80EE3C7FEB}"/>
          </ac:spMkLst>
        </pc:spChg>
      </pc:sldChg>
      <pc:sldChg chg="modSp mod">
        <pc:chgData name="Beau Johnson" userId="744a8efb-fdad-47e3-9bc6-9b2ea9584b19" providerId="ADAL" clId="{42211E92-9413-4E62-9E6E-9882E3C7227E}" dt="2024-07-25T17:13:19.395" v="20"/>
        <pc:sldMkLst>
          <pc:docMk/>
          <pc:sldMk cId="0" sldId="293"/>
        </pc:sldMkLst>
        <pc:spChg chg="mod">
          <ac:chgData name="Beau Johnson" userId="744a8efb-fdad-47e3-9bc6-9b2ea9584b19" providerId="ADAL" clId="{42211E92-9413-4E62-9E6E-9882E3C7227E}" dt="2024-07-25T17:13:19.395" v="20"/>
          <ac:spMkLst>
            <pc:docMk/>
            <pc:sldMk cId="0" sldId="293"/>
            <ac:spMk id="20484" creationId="{15BDFC2A-2C52-401B-A531-AD2CA6F094CD}"/>
          </ac:spMkLst>
        </pc:spChg>
      </pc:sldChg>
      <pc:sldChg chg="modSp mod">
        <pc:chgData name="Beau Johnson" userId="744a8efb-fdad-47e3-9bc6-9b2ea9584b19" providerId="ADAL" clId="{42211E92-9413-4E62-9E6E-9882E3C7227E}" dt="2024-07-25T17:12:40.115" v="13"/>
        <pc:sldMkLst>
          <pc:docMk/>
          <pc:sldMk cId="0" sldId="295"/>
        </pc:sldMkLst>
        <pc:spChg chg="mod">
          <ac:chgData name="Beau Johnson" userId="744a8efb-fdad-47e3-9bc6-9b2ea9584b19" providerId="ADAL" clId="{42211E92-9413-4E62-9E6E-9882E3C7227E}" dt="2024-07-25T17:12:36.928" v="12" actId="1076"/>
          <ac:spMkLst>
            <pc:docMk/>
            <pc:sldMk cId="0" sldId="295"/>
            <ac:spMk id="11266" creationId="{B902EB93-D91E-42D4-85FE-E3871ECB31A3}"/>
          </ac:spMkLst>
        </pc:spChg>
        <pc:spChg chg="mod">
          <ac:chgData name="Beau Johnson" userId="744a8efb-fdad-47e3-9bc6-9b2ea9584b19" providerId="ADAL" clId="{42211E92-9413-4E62-9E6E-9882E3C7227E}" dt="2024-07-25T17:12:40.115" v="13"/>
          <ac:spMkLst>
            <pc:docMk/>
            <pc:sldMk cId="0" sldId="295"/>
            <ac:spMk id="11268" creationId="{768D2AF8-406D-4980-88F6-42101BC5010B}"/>
          </ac:spMkLst>
        </pc:spChg>
      </pc:sldChg>
      <pc:sldChg chg="modSp mod">
        <pc:chgData name="Beau Johnson" userId="744a8efb-fdad-47e3-9bc6-9b2ea9584b19" providerId="ADAL" clId="{42211E92-9413-4E62-9E6E-9882E3C7227E}" dt="2024-07-25T17:12:52.117" v="16"/>
        <pc:sldMkLst>
          <pc:docMk/>
          <pc:sldMk cId="0" sldId="296"/>
        </pc:sldMkLst>
        <pc:spChg chg="mod">
          <ac:chgData name="Beau Johnson" userId="744a8efb-fdad-47e3-9bc6-9b2ea9584b19" providerId="ADAL" clId="{42211E92-9413-4E62-9E6E-9882E3C7227E}" dt="2024-07-25T17:12:52.117" v="16"/>
          <ac:spMkLst>
            <pc:docMk/>
            <pc:sldMk cId="0" sldId="296"/>
            <ac:spMk id="13316" creationId="{0656C039-6B9F-4F94-AC48-C6B4A0F40772}"/>
          </ac:spMkLst>
        </pc:spChg>
      </pc:sldChg>
      <pc:sldChg chg="modSp mod">
        <pc:chgData name="Beau Johnson" userId="744a8efb-fdad-47e3-9bc6-9b2ea9584b19" providerId="ADAL" clId="{42211E92-9413-4E62-9E6E-9882E3C7227E}" dt="2024-07-25T17:12:55.763" v="17"/>
        <pc:sldMkLst>
          <pc:docMk/>
          <pc:sldMk cId="0" sldId="297"/>
        </pc:sldMkLst>
        <pc:spChg chg="mod">
          <ac:chgData name="Beau Johnson" userId="744a8efb-fdad-47e3-9bc6-9b2ea9584b19" providerId="ADAL" clId="{42211E92-9413-4E62-9E6E-9882E3C7227E}" dt="2024-07-25T17:12:55.763" v="17"/>
          <ac:spMkLst>
            <pc:docMk/>
            <pc:sldMk cId="0" sldId="297"/>
            <ac:spMk id="14340" creationId="{80613D58-0045-4AE8-84FA-8A7140569F7A}"/>
          </ac:spMkLst>
        </pc:spChg>
      </pc:sldChg>
      <pc:sldChg chg="modSp mod">
        <pc:chgData name="Beau Johnson" userId="744a8efb-fdad-47e3-9bc6-9b2ea9584b19" providerId="ADAL" clId="{42211E92-9413-4E62-9E6E-9882E3C7227E}" dt="2024-07-25T17:13:11.825" v="18"/>
        <pc:sldMkLst>
          <pc:docMk/>
          <pc:sldMk cId="0" sldId="298"/>
        </pc:sldMkLst>
        <pc:spChg chg="mod">
          <ac:chgData name="Beau Johnson" userId="744a8efb-fdad-47e3-9bc6-9b2ea9584b19" providerId="ADAL" clId="{42211E92-9413-4E62-9E6E-9882E3C7227E}" dt="2024-07-25T17:13:11.825" v="18"/>
          <ac:spMkLst>
            <pc:docMk/>
            <pc:sldMk cId="0" sldId="298"/>
            <ac:spMk id="15364" creationId="{14AF8660-1781-4669-9F45-25D0E0855650}"/>
          </ac:spMkLst>
        </pc:spChg>
      </pc:sldChg>
      <pc:sldChg chg="modSp mod">
        <pc:chgData name="Beau Johnson" userId="744a8efb-fdad-47e3-9bc6-9b2ea9584b19" providerId="ADAL" clId="{42211E92-9413-4E62-9E6E-9882E3C7227E}" dt="2024-07-25T17:13:16.181" v="19"/>
        <pc:sldMkLst>
          <pc:docMk/>
          <pc:sldMk cId="0" sldId="299"/>
        </pc:sldMkLst>
        <pc:spChg chg="mod">
          <ac:chgData name="Beau Johnson" userId="744a8efb-fdad-47e3-9bc6-9b2ea9584b19" providerId="ADAL" clId="{42211E92-9413-4E62-9E6E-9882E3C7227E}" dt="2024-07-25T17:13:16.181" v="19"/>
          <ac:spMkLst>
            <pc:docMk/>
            <pc:sldMk cId="0" sldId="299"/>
            <ac:spMk id="16388" creationId="{99772EDB-4381-4744-B9FC-BDA2C53CC773}"/>
          </ac:spMkLst>
        </pc:spChg>
      </pc:sldChg>
      <pc:sldChg chg="modSp mod">
        <pc:chgData name="Beau Johnson" userId="744a8efb-fdad-47e3-9bc6-9b2ea9584b19" providerId="ADAL" clId="{42211E92-9413-4E62-9E6E-9882E3C7227E}" dt="2024-07-25T17:14:04.106" v="29"/>
        <pc:sldMkLst>
          <pc:docMk/>
          <pc:sldMk cId="0" sldId="301"/>
        </pc:sldMkLst>
        <pc:spChg chg="mod">
          <ac:chgData name="Beau Johnson" userId="744a8efb-fdad-47e3-9bc6-9b2ea9584b19" providerId="ADAL" clId="{42211E92-9413-4E62-9E6E-9882E3C7227E}" dt="2024-07-25T17:14:04.106" v="29"/>
          <ac:spMkLst>
            <pc:docMk/>
            <pc:sldMk cId="0" sldId="301"/>
            <ac:spMk id="21506" creationId="{C24C9E32-EAFC-4182-B836-A9005F81F662}"/>
          </ac:spMkLst>
        </pc:spChg>
        <pc:spChg chg="mod">
          <ac:chgData name="Beau Johnson" userId="744a8efb-fdad-47e3-9bc6-9b2ea9584b19" providerId="ADAL" clId="{42211E92-9413-4E62-9E6E-9882E3C7227E}" dt="2024-07-25T17:13:56.401" v="27" actId="1076"/>
          <ac:spMkLst>
            <pc:docMk/>
            <pc:sldMk cId="0" sldId="301"/>
            <ac:spMk id="21509" creationId="{30A14CEA-AEBE-42FD-ABAA-CC9AED1AC7E3}"/>
          </ac:spMkLst>
        </pc:spChg>
        <pc:spChg chg="mod">
          <ac:chgData name="Beau Johnson" userId="744a8efb-fdad-47e3-9bc6-9b2ea9584b19" providerId="ADAL" clId="{42211E92-9413-4E62-9E6E-9882E3C7227E}" dt="2024-07-25T17:13:59.446" v="28" actId="1076"/>
          <ac:spMkLst>
            <pc:docMk/>
            <pc:sldMk cId="0" sldId="301"/>
            <ac:spMk id="21510" creationId="{289CA15C-1D05-4B07-BA7E-CE621D585257}"/>
          </ac:spMkLst>
        </pc:spChg>
      </pc:sldChg>
      <pc:sldChg chg="modSp mod">
        <pc:chgData name="Beau Johnson" userId="744a8efb-fdad-47e3-9bc6-9b2ea9584b19" providerId="ADAL" clId="{42211E92-9413-4E62-9E6E-9882E3C7227E}" dt="2024-07-25T17:11:54.753" v="4"/>
        <pc:sldMkLst>
          <pc:docMk/>
          <pc:sldMk cId="653084079" sldId="302"/>
        </pc:sldMkLst>
        <pc:spChg chg="mod">
          <ac:chgData name="Beau Johnson" userId="744a8efb-fdad-47e3-9bc6-9b2ea9584b19" providerId="ADAL" clId="{42211E92-9413-4E62-9E6E-9882E3C7227E}" dt="2024-07-25T17:11:54.753" v="4"/>
          <ac:spMkLst>
            <pc:docMk/>
            <pc:sldMk cId="653084079" sldId="302"/>
            <ac:spMk id="4" creationId="{D0B1106F-41EE-45E6-8FFC-5FA7B1C9318B}"/>
          </ac:spMkLst>
        </pc:spChg>
        <pc:picChg chg="mod">
          <ac:chgData name="Beau Johnson" userId="744a8efb-fdad-47e3-9bc6-9b2ea9584b19" providerId="ADAL" clId="{42211E92-9413-4E62-9E6E-9882E3C7227E}" dt="2024-07-25T17:11:51.868" v="3" actId="1076"/>
          <ac:picMkLst>
            <pc:docMk/>
            <pc:sldMk cId="653084079" sldId="302"/>
            <ac:picMk id="1026" creationId="{7481DEAA-3139-42D5-96CB-412BA8B32D69}"/>
          </ac:picMkLst>
        </pc:picChg>
      </pc:sldChg>
      <pc:sldChg chg="modSp mod">
        <pc:chgData name="Beau Johnson" userId="744a8efb-fdad-47e3-9bc6-9b2ea9584b19" providerId="ADAL" clId="{42211E92-9413-4E62-9E6E-9882E3C7227E}" dt="2024-07-25T17:12:18.236" v="9"/>
        <pc:sldMkLst>
          <pc:docMk/>
          <pc:sldMk cId="3026280681" sldId="303"/>
        </pc:sldMkLst>
        <pc:spChg chg="mod">
          <ac:chgData name="Beau Johnson" userId="744a8efb-fdad-47e3-9bc6-9b2ea9584b19" providerId="ADAL" clId="{42211E92-9413-4E62-9E6E-9882E3C7227E}" dt="2024-07-25T17:12:15.874" v="8" actId="1076"/>
          <ac:spMkLst>
            <pc:docMk/>
            <pc:sldMk cId="3026280681" sldId="303"/>
            <ac:spMk id="3" creationId="{5B039002-6FBE-478F-A884-8136E789E381}"/>
          </ac:spMkLst>
        </pc:spChg>
        <pc:spChg chg="mod">
          <ac:chgData name="Beau Johnson" userId="744a8efb-fdad-47e3-9bc6-9b2ea9584b19" providerId="ADAL" clId="{42211E92-9413-4E62-9E6E-9882E3C7227E}" dt="2024-07-25T17:12:18.236" v="9"/>
          <ac:spMkLst>
            <pc:docMk/>
            <pc:sldMk cId="3026280681" sldId="303"/>
            <ac:spMk id="4" creationId="{1C239EF0-8AFD-45C6-9112-D7EE91E27FA7}"/>
          </ac:spMkLst>
        </pc:spChg>
      </pc:sldChg>
      <pc:sldChg chg="modSp mod">
        <pc:chgData name="Beau Johnson" userId="744a8efb-fdad-47e3-9bc6-9b2ea9584b19" providerId="ADAL" clId="{42211E92-9413-4E62-9E6E-9882E3C7227E}" dt="2024-07-25T17:14:08.172" v="30"/>
        <pc:sldMkLst>
          <pc:docMk/>
          <pc:sldMk cId="2303345848" sldId="304"/>
        </pc:sldMkLst>
        <pc:spChg chg="mod">
          <ac:chgData name="Beau Johnson" userId="744a8efb-fdad-47e3-9bc6-9b2ea9584b19" providerId="ADAL" clId="{42211E92-9413-4E62-9E6E-9882E3C7227E}" dt="2024-07-25T17:14:08.172" v="30"/>
          <ac:spMkLst>
            <pc:docMk/>
            <pc:sldMk cId="2303345848" sldId="304"/>
            <ac:spMk id="4" creationId="{78C72F0D-4A8C-41F0-B651-62FDA41521B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419328F-BFDA-4C49-8A77-ABCADA08E5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F40008F-881D-454F-BD77-CAEE256283B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49CE97C-A3A7-4900-9AA9-9A73F697294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EFB9C09-5045-4CA2-B554-AC8AEA0C13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E667FAF-B0C5-4959-A405-227F57CFE4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8157744-828F-4C13-B28E-05D59BB719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27276F-BEE3-4F40-9CE9-9DB5F23D5D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6C84234-2A22-459C-A7E2-BD4731421F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8B1DD79-8F4D-4E7B-9EDA-6380DE57B2FC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C9D26CE-43C0-4D57-B95B-D3F76692D1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5B8C14F-4FAC-4A86-98A9-5A5C62772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</a:rPr>
              <a:t>\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845EB5-3ECC-4F73-8941-8B992D3BF5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DF65B34-FE8F-4594-A235-B0DF10723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</a:rPr>
              <a:t>\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6EA9B823-8DB1-488F-99A5-E0984736EA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2F209D-F179-494A-8433-8D38CB587C02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27276F-BEE3-4F40-9CE9-9DB5F23D5D1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052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E0458AE5-2387-47F0-8D5F-7C03FC35D9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F1D71522-6A6A-4378-BA9D-1878DE1C1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507B857E-7A9F-44F3-8ADC-C07CA4ED27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23B65F-2B76-44D2-B703-99398E433493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D48BB-1B33-49BF-D5C5-D2AB9FEC0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2325DEC7-680D-C1B8-B740-B1E526E0B5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19CA262-8F09-435E-895F-D505F398A6BF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16BB6EFA-1136-4267-86E2-35ABB70488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7BF2414-5011-F441-FAFD-BC3D295AA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826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EAF447-C3E7-22CF-856F-8378BA68B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7D81EC8-FFF1-64FD-6AAB-D6C8F86088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19CA262-8F09-435E-895F-D505F398A6BF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96C46BF-4DF0-F17B-6A23-07327415D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02EF4FD-854F-581B-60EC-5A51161CF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848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20778-D50A-A6D8-C8D5-AADE7D4AC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D5EBC209-8DF6-84E3-41C6-1D7518482B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19CA262-8F09-435E-895F-D505F398A6BF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212C89-493E-0279-7090-AB0650EA54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9D50F6F-C320-843F-91E9-7BBBEF05B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949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2F9473A6-7654-4F84-8D43-F9B4A551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19CA262-8F09-435E-895F-D505F398A6BF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9DD7E61-A9DF-4417-977D-9FB3E9A471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28A6D44-E0E2-4BDD-B64F-12D3AEF6FF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6053286-3FE1-4457-9BF8-13BA0D4B69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318F3653-63FC-4E36-95F3-60FF811F8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</a:rPr>
              <a:t>\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2C9D32C4-DD0A-487C-973E-D08EDAC531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4338167-6779-4D5C-8D19-22FE117CAD09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FA3CC2-30D5-48D4-91FB-B9BF0382F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D4BA38-E32D-4B30-BD09-889405C46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17B9AC-9C59-4C84-8BD0-886A6A8176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529A7F-4A9C-4FB9-BB69-F463BB38E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98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E7055F-024E-4BFE-98A7-5BEC0B9F92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4A8E0C-A3EF-4416-A287-2E40250B9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5298B7-ABBF-48AD-AF26-E3C7FD9960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BEE0B-CA8C-43F6-B7BA-9619DBA114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29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DD888-7BD5-4B8F-AE36-E37B99A8B5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A4BAA9-9EFC-443D-97F2-665334B2EA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C71E18-BC52-4FB7-B299-E02F6FE151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85734F-26AF-442C-AEF1-0442A0DB69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25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2B0CC4-D2A1-40D0-B3AE-A791C9620F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4B1124-8014-41C2-A04C-AFC77DA0B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C7CB50-D74A-403B-B56C-EAAEE96EBF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0E61A0-44F3-47EF-AA32-F6E177D1CB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85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73290-5CC5-44EF-8D7A-99D2FA5FE9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1734BB-E36B-48BB-8162-8A49797E40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2B4C78-A97F-435B-B975-FF79A7BAB5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CEFCA-48A2-4B38-86B9-33AC17B421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03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EC5C6F-9089-4BFF-BB98-FEDAF093A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7E1F70-5139-40FB-A88C-5F8AC5A930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2E5100-65D7-45F4-9B91-8D56B3EC5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3ADDC-CA45-4D81-B68E-88AFF6A07F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4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0E843E7-4B5B-4A65-9648-E1C28768A7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967374B-96BE-4D69-8C57-2947773D30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A2910F-2077-472B-A26E-3968E2196C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15B0E-7274-4A78-B264-03D6612D8C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68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6E9D469-7580-4F8E-8377-B73928E77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923A25-3842-4315-AC08-5435F839E9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2FE5F4-96A2-4929-88C5-FD0061672B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C7B74-6330-4BE8-B3C7-B4CD8047D7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91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22BE0D-78BA-4CE8-869A-A99E962FAC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BF7C85-92CF-4204-A51C-82BA566C01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90E51C-04D6-4A54-8DCD-397E858FC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7F427-471C-42A6-8619-EC05E27AE5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90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F26962-EEEE-4A18-B613-9D2EC16A8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12F061-6064-4794-A7E9-DEE7CF3981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585577-71A3-4645-A4AB-1507FE606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B235E-CC2E-4F09-8524-87FC5C14D6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22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79619D-7643-4BE0-9CB8-A3D275E516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2C4F6D-4D74-4A35-8A07-BCCF299EC7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3AF3D4-C94F-4D5A-9C5E-7DAAE3EF87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D9AFF0-9E30-4B0D-B817-1532829550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06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F8AC4B-163F-4773-962F-790A3BC57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6D258F-5402-49AE-8553-DC37C5C82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D4B2AFD-A7A2-461F-BF38-1F089EC77B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LSU rev20211031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FCB414B-A868-4FEB-BAC7-C6A82CD68C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C94C98A-0CEF-4AFF-A0CF-1443AB24834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0B23536-AD69-4B22-A013-829EF698AA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>
            <a:extLst>
              <a:ext uri="{FF2B5EF4-FFF2-40B4-BE49-F238E27FC236}">
                <a16:creationId xmlns:a16="http://schemas.microsoft.com/office/drawing/2014/main" id="{B2C46F82-6F9E-4DCF-AA21-73F0D77EF68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3D06EE2E-CF66-40DF-988D-357981501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3076" name="Slide Number Placeholder 5">
            <a:extLst>
              <a:ext uri="{FF2B5EF4-FFF2-40B4-BE49-F238E27FC236}">
                <a16:creationId xmlns:a16="http://schemas.microsoft.com/office/drawing/2014/main" id="{0E05192B-D714-4E0E-A708-B0E02613F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6B9667-0162-4B3B-B33E-76DEFD05273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7" name="Rectangle 2">
            <a:extLst>
              <a:ext uri="{FF2B5EF4-FFF2-40B4-BE49-F238E27FC236}">
                <a16:creationId xmlns:a16="http://schemas.microsoft.com/office/drawing/2014/main" id="{2FC3C576-763B-4D22-9EAA-F6A641895B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/>
              <a:t>Analog to Digital Converters</a:t>
            </a:r>
            <a:r>
              <a:rPr lang="en-US" altLang="en-US"/>
              <a:t> </a:t>
            </a:r>
            <a:endParaRPr lang="en-US" altLang="en-US" sz="32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E8B6179-8F4A-4693-97C0-6CA671C46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6019800" cy="1143000"/>
          </a:xfrm>
        </p:spPr>
        <p:txBody>
          <a:bodyPr/>
          <a:lstStyle/>
          <a:p>
            <a:r>
              <a:rPr lang="en-US" altLang="en-US" dirty="0"/>
              <a:t>Sampling rate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CBFD0C1-FCAC-4D2F-B035-D415035EA5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en-US" dirty="0"/>
              <a:t>The sampling rate refers to the frequency by which sampling occurs</a:t>
            </a:r>
          </a:p>
          <a:p>
            <a:pPr>
              <a:buFontTx/>
              <a:buNone/>
            </a:pPr>
            <a:endParaRPr lang="en-US" altLang="en-US" sz="800" dirty="0"/>
          </a:p>
          <a:p>
            <a:r>
              <a:rPr lang="en-US" altLang="en-US" dirty="0"/>
              <a:t>Several factors should be considered when selecting the sampling rate</a:t>
            </a:r>
          </a:p>
          <a:p>
            <a:pPr lvl="1"/>
            <a:r>
              <a:rPr lang="en-US" altLang="en-US" dirty="0"/>
              <a:t>Science requirement</a:t>
            </a:r>
          </a:p>
          <a:p>
            <a:pPr lvl="1"/>
            <a:r>
              <a:rPr lang="en-US" altLang="en-US" dirty="0"/>
              <a:t>Processing speed</a:t>
            </a:r>
          </a:p>
          <a:p>
            <a:pPr lvl="1"/>
            <a:r>
              <a:rPr lang="en-US" altLang="en-US" dirty="0"/>
              <a:t>Storage capacity</a:t>
            </a:r>
          </a:p>
        </p:txBody>
      </p:sp>
      <p:sp>
        <p:nvSpPr>
          <p:cNvPr id="10244" name="Date Placeholder 3">
            <a:extLst>
              <a:ext uri="{FF2B5EF4-FFF2-40B4-BE49-F238E27FC236}">
                <a16:creationId xmlns:a16="http://schemas.microsoft.com/office/drawing/2014/main" id="{F0B5DEE9-396B-414D-9440-1F0020C6BF8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id="{D9497026-7C74-4B8A-ADA8-CAA724BD9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10246" name="Slide Number Placeholder 5">
            <a:extLst>
              <a:ext uri="{FF2B5EF4-FFF2-40B4-BE49-F238E27FC236}">
                <a16:creationId xmlns:a16="http://schemas.microsoft.com/office/drawing/2014/main" id="{EC8449B0-C702-42C1-9727-6B996682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EF9FAD-9335-4D6A-BABC-1DC186DB965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B902EB93-D91E-42D4-85FE-E3871ECB3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66700"/>
            <a:ext cx="6096000" cy="1143000"/>
          </a:xfrm>
        </p:spPr>
        <p:txBody>
          <a:bodyPr/>
          <a:lstStyle/>
          <a:p>
            <a:r>
              <a:rPr lang="en-US" altLang="en-US" dirty="0"/>
              <a:t>Precision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99FB704-A0DE-4C62-8D19-DC88FB6F69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r>
              <a:rPr lang="en-US" altLang="en-US" dirty="0"/>
              <a:t>Increasing the rate will add more samples, providing more data points</a:t>
            </a:r>
          </a:p>
          <a:p>
            <a:pPr lvl="1"/>
            <a:r>
              <a:rPr lang="en-US" altLang="en-US" dirty="0"/>
              <a:t>This can improve the accuracy of your data</a:t>
            </a:r>
          </a:p>
          <a:p>
            <a:pPr lvl="1">
              <a:buFontTx/>
              <a:buNone/>
            </a:pPr>
            <a:endParaRPr lang="en-US" altLang="en-US" sz="800" dirty="0"/>
          </a:p>
          <a:p>
            <a:r>
              <a:rPr lang="en-US" altLang="en-US" dirty="0"/>
              <a:t>Decreasing the rate will remove partitions, providing less data points</a:t>
            </a:r>
          </a:p>
          <a:p>
            <a:pPr lvl="1"/>
            <a:r>
              <a:rPr lang="en-US" altLang="en-US" dirty="0"/>
              <a:t>This can reduce the amount of memory used and it can free up the processor to perform other tasks </a:t>
            </a:r>
          </a:p>
        </p:txBody>
      </p:sp>
      <p:sp>
        <p:nvSpPr>
          <p:cNvPr id="11268" name="Date Placeholder 3">
            <a:extLst>
              <a:ext uri="{FF2B5EF4-FFF2-40B4-BE49-F238E27FC236}">
                <a16:creationId xmlns:a16="http://schemas.microsoft.com/office/drawing/2014/main" id="{768D2AF8-406D-4980-88F6-42101BC5010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1269" name="Footer Placeholder 4">
            <a:extLst>
              <a:ext uri="{FF2B5EF4-FFF2-40B4-BE49-F238E27FC236}">
                <a16:creationId xmlns:a16="http://schemas.microsoft.com/office/drawing/2014/main" id="{AEB3E45F-7CD7-4487-8A7B-02D12165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11270" name="Slide Number Placeholder 5">
            <a:extLst>
              <a:ext uri="{FF2B5EF4-FFF2-40B4-BE49-F238E27FC236}">
                <a16:creationId xmlns:a16="http://schemas.microsoft.com/office/drawing/2014/main" id="{C4B638D2-08D3-4EFB-B7BA-6F8EB6C82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6A43EC-CAD4-49A5-9950-B6E8A2023D6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3CA9BDC-6FB2-49F8-A556-3BE45FC63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526774"/>
            <a:ext cx="6324600" cy="1295400"/>
          </a:xfrm>
        </p:spPr>
        <p:txBody>
          <a:bodyPr/>
          <a:lstStyle/>
          <a:p>
            <a:r>
              <a:rPr lang="en-US" altLang="en-US" dirty="0"/>
              <a:t>Shannon (Nyquist) Sampling Theorem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1EDADF4-A7C1-4D64-A93F-C1A429B1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To determine our minimum sampling rate, we use Shannon’s sampling theorem</a:t>
            </a:r>
          </a:p>
          <a:p>
            <a:pPr>
              <a:buFontTx/>
              <a:buNone/>
            </a:pPr>
            <a:endParaRPr lang="en-US" altLang="en-US" sz="800" dirty="0"/>
          </a:p>
          <a:p>
            <a:r>
              <a:rPr lang="en-US" altLang="en-US" dirty="0"/>
              <a:t>It states that the sampling rate must be at least two times the highest frequency you are trying to capture</a:t>
            </a:r>
          </a:p>
        </p:txBody>
      </p:sp>
      <p:sp>
        <p:nvSpPr>
          <p:cNvPr id="12292" name="Date Placeholder 3">
            <a:extLst>
              <a:ext uri="{FF2B5EF4-FFF2-40B4-BE49-F238E27FC236}">
                <a16:creationId xmlns:a16="http://schemas.microsoft.com/office/drawing/2014/main" id="{53347B4D-3AD5-4DCE-99D8-25126B0D643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098EC334-1F16-4B2B-996E-704DB7249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35E566F3-F7F1-4A46-A203-84A76184E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866DFC-5C79-4AFB-AE57-D3633CEA31D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F6CB3B74-6D42-4664-AFE1-197CF3D6A2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228600"/>
            <a:ext cx="6248400" cy="1143000"/>
          </a:xfrm>
        </p:spPr>
        <p:txBody>
          <a:bodyPr/>
          <a:lstStyle/>
          <a:p>
            <a:r>
              <a:rPr lang="en-US" altLang="en-US"/>
              <a:t>Choosing a Sampling Rate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0B6B47C-7D64-434E-9805-2C76697438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/>
              <a:t>Science requirements: What are you testing and what outcome is desired?</a:t>
            </a:r>
          </a:p>
          <a:p>
            <a:pPr marL="514350" indent="-514350">
              <a:buFontTx/>
              <a:buNone/>
            </a:pPr>
            <a:endParaRPr lang="en-US" altLang="en-US" sz="800"/>
          </a:p>
          <a:p>
            <a:pPr marL="514350" indent="-514350">
              <a:buFontTx/>
              <a:buNone/>
            </a:pPr>
            <a:r>
              <a:rPr lang="en-US" altLang="en-US"/>
              <a:t>2.  How much can your microprocessor handle?</a:t>
            </a:r>
          </a:p>
          <a:p>
            <a:pPr marL="514350" indent="-514350">
              <a:buFontTx/>
              <a:buNone/>
            </a:pPr>
            <a:endParaRPr lang="en-US" altLang="en-US" sz="800"/>
          </a:p>
          <a:p>
            <a:pPr marL="514350" indent="-514350">
              <a:buFontTx/>
              <a:buNone/>
            </a:pPr>
            <a:r>
              <a:rPr lang="en-US" altLang="en-US"/>
              <a:t>3.  How much memory do you have available for storage?</a:t>
            </a:r>
          </a:p>
        </p:txBody>
      </p:sp>
      <p:sp>
        <p:nvSpPr>
          <p:cNvPr id="13316" name="Date Placeholder 3">
            <a:extLst>
              <a:ext uri="{FF2B5EF4-FFF2-40B4-BE49-F238E27FC236}">
                <a16:creationId xmlns:a16="http://schemas.microsoft.com/office/drawing/2014/main" id="{0656C039-6B9F-4F94-AC48-C6B4A0F4077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3317" name="Footer Placeholder 4">
            <a:extLst>
              <a:ext uri="{FF2B5EF4-FFF2-40B4-BE49-F238E27FC236}">
                <a16:creationId xmlns:a16="http://schemas.microsoft.com/office/drawing/2014/main" id="{32D386A6-D35B-4416-8559-233A63EAE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10380169-8681-42FE-95A5-9CFEE1C9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08BE91-46EA-466B-9C93-6327CF1A60A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5E9E2E5-6990-4C26-A7A3-75DF3B1E4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6172200" cy="1143000"/>
          </a:xfrm>
        </p:spPr>
        <p:txBody>
          <a:bodyPr/>
          <a:lstStyle/>
          <a:p>
            <a:r>
              <a:rPr lang="en-US" altLang="en-US" dirty="0"/>
              <a:t>Example Sampling Rate: Requirements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5D40B18A-E294-4CA9-9129-59A7AF476E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866089"/>
            <a:ext cx="7772400" cy="4114800"/>
          </a:xfrm>
        </p:spPr>
        <p:txBody>
          <a:bodyPr/>
          <a:lstStyle/>
          <a:p>
            <a:r>
              <a:rPr lang="en-US" altLang="en-US" dirty="0"/>
              <a:t>Requirement: Observe temperature changes from ground level through an ascent of 100,000 feet during a scientific balloon flight</a:t>
            </a:r>
          </a:p>
          <a:p>
            <a:r>
              <a:rPr lang="en-US" altLang="en-US" dirty="0"/>
              <a:t>Requirement: Observe Changes if 1ºC</a:t>
            </a:r>
          </a:p>
          <a:p>
            <a:r>
              <a:rPr lang="en-US" altLang="en-US" dirty="0"/>
              <a:t>Requirement store temperature as plain text</a:t>
            </a:r>
          </a:p>
        </p:txBody>
      </p:sp>
      <p:sp>
        <p:nvSpPr>
          <p:cNvPr id="14340" name="Date Placeholder 3">
            <a:extLst>
              <a:ext uri="{FF2B5EF4-FFF2-40B4-BE49-F238E27FC236}">
                <a16:creationId xmlns:a16="http://schemas.microsoft.com/office/drawing/2014/main" id="{80613D58-0045-4AE8-84FA-8A7140569F7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4341" name="Footer Placeholder 4">
            <a:extLst>
              <a:ext uri="{FF2B5EF4-FFF2-40B4-BE49-F238E27FC236}">
                <a16:creationId xmlns:a16="http://schemas.microsoft.com/office/drawing/2014/main" id="{A247A535-2BC7-4FE0-804E-F3AB823F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14342" name="Slide Number Placeholder 5">
            <a:extLst>
              <a:ext uri="{FF2B5EF4-FFF2-40B4-BE49-F238E27FC236}">
                <a16:creationId xmlns:a16="http://schemas.microsoft.com/office/drawing/2014/main" id="{81A9A28C-C84C-4BC1-AB60-A2F992443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44F03A-849C-46B4-860E-E800F402826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4BF958-1D06-4506-9C8E-2D1D9528A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304800"/>
            <a:ext cx="6172200" cy="1143000"/>
          </a:xfrm>
        </p:spPr>
        <p:txBody>
          <a:bodyPr/>
          <a:lstStyle/>
          <a:p>
            <a:r>
              <a:rPr lang="en-US" altLang="en-US" dirty="0"/>
              <a:t>Example Sampling Rate: Research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0E85DB99-02A2-424A-9165-2615B2E9E9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en-US" sz="2400" dirty="0"/>
              <a:t>The standard atmosphere shows temperature changes with altitude at a max of ~3°C/1000 ft</a:t>
            </a:r>
          </a:p>
          <a:p>
            <a:r>
              <a:rPr lang="en-US" altLang="en-US" sz="2400" dirty="0"/>
              <a:t>The average scientific balloon rises at ~1000 ft/min and stays in flight for ~ 4 hours (include prelaunch time)</a:t>
            </a:r>
          </a:p>
          <a:p>
            <a:r>
              <a:rPr lang="en-US" altLang="en-US" sz="2400" dirty="0"/>
              <a:t>We expect to experience temperature changes up to 3°C/min</a:t>
            </a:r>
          </a:p>
          <a:p>
            <a:r>
              <a:rPr lang="en-US" altLang="en-US" sz="2400" dirty="0"/>
              <a:t>Over the flight we expect to see temperatures as low as -50°C and high as 50°C</a:t>
            </a:r>
          </a:p>
          <a:p>
            <a:r>
              <a:rPr lang="en-US" altLang="en-US" sz="2400" dirty="0"/>
              <a:t>Will take 3 characters-&gt;3 bytes to store a temperature </a:t>
            </a:r>
          </a:p>
          <a:p>
            <a:pPr lvl="1"/>
            <a:r>
              <a:rPr lang="en-US" altLang="en-US" sz="2000" dirty="0"/>
              <a:t>1 for +/- and 2 for the numbers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14AF8660-1781-4669-9F45-25D0E085565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93C0509F-0B2E-4DDB-B24B-0707554E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087A3C84-E69A-4EF2-B966-2BBDCF61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E46AF2-C015-4B07-B6D5-ACCE4B3FB0C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E7F3953-A236-4F30-BDCB-30C7C6101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152400"/>
            <a:ext cx="6096000" cy="1143000"/>
          </a:xfrm>
        </p:spPr>
        <p:txBody>
          <a:bodyPr/>
          <a:lstStyle/>
          <a:p>
            <a:r>
              <a:rPr lang="en-US" altLang="en-US" dirty="0"/>
              <a:t>Example: Choosing Sampling Rate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7" name="Content Placeholder 2">
                <a:extLst>
                  <a:ext uri="{FF2B5EF4-FFF2-40B4-BE49-F238E27FC236}">
                    <a16:creationId xmlns:a16="http://schemas.microsoft.com/office/drawing/2014/main" id="{90D71835-9C42-4B2E-8F16-919DA464F10E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152400" y="1447800"/>
                <a:ext cx="8610600" cy="4114800"/>
              </a:xfrm>
            </p:spPr>
            <p:txBody>
              <a:bodyPr/>
              <a:lstStyle/>
              <a:p>
                <a:r>
                  <a:rPr lang="en-US" altLang="en-US" sz="2800" dirty="0"/>
                  <a:t>You want to collect data that will observe changes in temperature by 1ºC we want to take one sample every 10 seconds</a:t>
                </a:r>
              </a:p>
              <a:p>
                <a:pPr marL="0" indent="0">
                  <a:buNone/>
                </a:pPr>
                <a:endParaRPr lang="en-US" altLang="en-US" sz="2800" dirty="0"/>
              </a:p>
              <a:p>
                <a:r>
                  <a:rPr lang="en-US" altLang="en-US" sz="2800" dirty="0"/>
                  <a:t>We want a sample rate of at least 0.1 Hz</a:t>
                </a:r>
              </a:p>
              <a:p>
                <a:r>
                  <a:rPr lang="en-US" altLang="en-US" sz="2800" dirty="0"/>
                  <a:t>How much storage do we need?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h𝑟𝑠</m:t>
                      </m:r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3600 </m:t>
                          </m:r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h𝑟</m:t>
                          </m:r>
                        </m:den>
                      </m:f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0.1</m:t>
                          </m:r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𝑠𝑎𝑚𝑝𝑙𝑒𝑠</m:t>
                          </m:r>
                        </m:num>
                        <m:den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𝑏𝑦𝑡𝑒𝑠</m:t>
                          </m:r>
                        </m:num>
                        <m:den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𝑠𝑎𝑚𝑝𝑙𝑒</m:t>
                          </m:r>
                        </m:den>
                      </m:f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=4320 </m:t>
                      </m:r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𝑏𝑦𝑡𝑒𝑠</m:t>
                      </m:r>
                    </m:oMath>
                  </m:oMathPara>
                </a14:m>
                <a:endParaRPr lang="en-US" altLang="en-US" sz="2800" b="0" dirty="0"/>
              </a:p>
              <a:p>
                <a:endParaRPr lang="en-US" altLang="en-US" sz="2800" dirty="0"/>
              </a:p>
            </p:txBody>
          </p:sp>
        </mc:Choice>
        <mc:Fallback xmlns="">
          <p:sp>
            <p:nvSpPr>
              <p:cNvPr id="16387" name="Content Placeholder 2">
                <a:extLst>
                  <a:ext uri="{FF2B5EF4-FFF2-40B4-BE49-F238E27FC236}">
                    <a16:creationId xmlns:a16="http://schemas.microsoft.com/office/drawing/2014/main" id="{90D71835-9C42-4B2E-8F16-919DA464F1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447800"/>
                <a:ext cx="8610600" cy="4114800"/>
              </a:xfrm>
              <a:blipFill>
                <a:blip r:embed="rId3"/>
                <a:stretch>
                  <a:fillRect l="-1274" t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88" name="Date Placeholder 3">
            <a:extLst>
              <a:ext uri="{FF2B5EF4-FFF2-40B4-BE49-F238E27FC236}">
                <a16:creationId xmlns:a16="http://schemas.microsoft.com/office/drawing/2014/main" id="{99772EDB-4381-4744-B9FC-BDA2C53CC77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0B7C0835-FA37-4FB3-A51D-781ECE556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0FD8A30D-C4B5-410A-92EB-BB27ED49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B1F846-8F25-42EC-917E-7B5C39D010A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pic>
        <p:nvPicPr>
          <p:cNvPr id="16391" name="Picture 5">
            <a:extLst>
              <a:ext uri="{FF2B5EF4-FFF2-40B4-BE49-F238E27FC236}">
                <a16:creationId xmlns:a16="http://schemas.microsoft.com/office/drawing/2014/main" id="{1C372914-F246-49DE-8D6F-9C5A855FC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2" y="2538413"/>
            <a:ext cx="3762375" cy="54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703EF-D3CF-6115-7DAF-55451C9B75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>
            <a:extLst>
              <a:ext uri="{FF2B5EF4-FFF2-40B4-BE49-F238E27FC236}">
                <a16:creationId xmlns:a16="http://schemas.microsoft.com/office/drawing/2014/main" id="{E94DC73C-4F82-1823-234D-3CEF632D5F0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21507" name="Footer Placeholder 4">
            <a:extLst>
              <a:ext uri="{FF2B5EF4-FFF2-40B4-BE49-F238E27FC236}">
                <a16:creationId xmlns:a16="http://schemas.microsoft.com/office/drawing/2014/main" id="{6CA2BE31-0F54-6150-74D3-7BABBA98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1663EB38-6321-6A4F-28A0-333AC38B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5A67F2-4E7C-40EA-84DF-7F1CFB7F65C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E3D05B97-B026-FC42-B2B8-8110580690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1200" y="206375"/>
            <a:ext cx="6727135" cy="1241425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Desired Range and ADC characteristics</a:t>
            </a:r>
            <a:br>
              <a:rPr lang="en-US" altLang="en-US" dirty="0"/>
            </a:br>
            <a:endParaRPr lang="en-US" altLang="en-US" sz="2400" i="1" dirty="0"/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E943488E-978B-AA5B-0439-C317602864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5184" y="1371600"/>
            <a:ext cx="7848600" cy="4648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2300" dirty="0"/>
              <a:t>Consider the following situation: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3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300" dirty="0"/>
              <a:t>We want to have temperature sensor read out by an ADC with the following characteristics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3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300" dirty="0"/>
              <a:t>Read Temperatures at least as low as -50 ° C (can be lower)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2300" dirty="0"/>
              <a:t>Read Temperatures at least as High as +50 ° C (could be higher)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3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300" dirty="0"/>
              <a:t>Have a Temperature resolution of at least 1° C (could be smaller)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3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300" dirty="0"/>
              <a:t>Our ADC is 0-5V and bit resolution (0-1023)</a:t>
            </a:r>
          </a:p>
        </p:txBody>
      </p:sp>
    </p:spTree>
    <p:extLst>
      <p:ext uri="{BB962C8B-B14F-4D97-AF65-F5344CB8AC3E}">
        <p14:creationId xmlns:p14="http://schemas.microsoft.com/office/powerpoint/2010/main" val="1150181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7996FE-A851-2F6E-CBBC-B284CA183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>
            <a:extLst>
              <a:ext uri="{FF2B5EF4-FFF2-40B4-BE49-F238E27FC236}">
                <a16:creationId xmlns:a16="http://schemas.microsoft.com/office/drawing/2014/main" id="{05DA5CA7-521E-A77F-00C1-67A46032A5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21507" name="Footer Placeholder 4">
            <a:extLst>
              <a:ext uri="{FF2B5EF4-FFF2-40B4-BE49-F238E27FC236}">
                <a16:creationId xmlns:a16="http://schemas.microsoft.com/office/drawing/2014/main" id="{1EB84F99-6E49-8C60-DD68-64CCA27EF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280D9219-191E-C15A-04C2-9DFA1CD8C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5A67F2-4E7C-40EA-84DF-7F1CFB7F65C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59F1A7B7-0C3F-1D2E-1276-9EDAA8B727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05000" y="191959"/>
            <a:ext cx="6727135" cy="1241425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Temperature to Voltage: Minimum Slope</a:t>
            </a:r>
            <a:br>
              <a:rPr lang="en-US" altLang="en-US" dirty="0"/>
            </a:br>
            <a:endParaRPr lang="en-US" altLang="en-US" sz="2400" i="1" dirty="0"/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5892F1DD-47CF-AA09-BA65-F48B061570F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47700" y="1219200"/>
            <a:ext cx="7848600" cy="5029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2200" dirty="0"/>
              <a:t>The resolution is going to give us the set a minimum value for of temperature to voltage change being sent to the ADC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2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200" dirty="0"/>
              <a:t>ADC changes in integer values – Smallest ADC changes 1 ADC unit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2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200" dirty="0"/>
              <a:t>Smallest voltage change is 5V/1023 (ADC Voltage/ADC Resolution) = ~0.005 V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2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200" dirty="0"/>
              <a:t>A 1 degree temperature change needs to be change the voltage at the ADC by at least 0.005 for the ADC to be able to see it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2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200" dirty="0"/>
              <a:t>At a minimum we need 0.005V/C</a:t>
            </a:r>
            <a:r>
              <a:rPr lang="en-US" altLang="en-US" sz="2000" dirty="0"/>
              <a:t> ° (Higher is ok, that would just give a smaller/better resolution)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751054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B1EB5-C0C2-5981-BBBD-7CEFAC3CB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>
            <a:extLst>
              <a:ext uri="{FF2B5EF4-FFF2-40B4-BE49-F238E27FC236}">
                <a16:creationId xmlns:a16="http://schemas.microsoft.com/office/drawing/2014/main" id="{60C38C62-D21D-1A20-5456-ACE7F45CBC3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21507" name="Footer Placeholder 4">
            <a:extLst>
              <a:ext uri="{FF2B5EF4-FFF2-40B4-BE49-F238E27FC236}">
                <a16:creationId xmlns:a16="http://schemas.microsoft.com/office/drawing/2014/main" id="{6311B725-2F5D-C5CC-FEBD-596378291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8027E0CF-9994-1C1D-7548-5D7A5C76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5A67F2-4E7C-40EA-84DF-7F1CFB7F65C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B1C22B6D-6A7A-89F2-299C-365600DC1BA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05000" y="191959"/>
            <a:ext cx="6727135" cy="1241425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Temperature to Voltage: Maximum Slope</a:t>
            </a:r>
            <a:br>
              <a:rPr lang="en-US" altLang="en-US" dirty="0"/>
            </a:br>
            <a:endParaRPr lang="en-US" altLang="en-US" sz="2400" i="1" dirty="0"/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7E4BF284-77D9-B981-D150-057F8B4E0AE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6470" y="1752600"/>
            <a:ext cx="7848600" cy="4648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The range is going to give us the set a maximum value for of temperature to voltage change being sent to the ADC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4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Our Temperature Range is 100°C (-50  to + 50)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Our ADC Range is 0-5V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4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Largest voltage change is 5V/100°C (ADC Voltage/ADC Resolution) = ~0.05 V/°C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4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If its larger than that we will not be able to read 100°C from min to max, it can be smaller that just gives a wider ranger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400" dirty="0"/>
          </a:p>
          <a:p>
            <a:pPr algn="l"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1650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8673C011-631A-4A45-9F9D-4219E575DB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228600"/>
            <a:ext cx="6096000" cy="1524000"/>
          </a:xfrm>
        </p:spPr>
        <p:txBody>
          <a:bodyPr/>
          <a:lstStyle/>
          <a:p>
            <a:r>
              <a:rPr lang="en-US" altLang="en-US"/>
              <a:t>What is Analog to Digital Conversion (ADC)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F71785FD-BE5E-4BCF-9578-C0C61D9AF6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514600"/>
            <a:ext cx="7772400" cy="1828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/>
              <a:t>It is a way to represent a continuous, varying quantity with a sequence of discrete numerical values</a:t>
            </a:r>
          </a:p>
        </p:txBody>
      </p:sp>
      <p:sp>
        <p:nvSpPr>
          <p:cNvPr id="5124" name="Date Placeholder 3">
            <a:extLst>
              <a:ext uri="{FF2B5EF4-FFF2-40B4-BE49-F238E27FC236}">
                <a16:creationId xmlns:a16="http://schemas.microsoft.com/office/drawing/2014/main" id="{CA0A4915-00E2-4E64-A4A1-41508686E09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125" name="Footer Placeholder 4">
            <a:extLst>
              <a:ext uri="{FF2B5EF4-FFF2-40B4-BE49-F238E27FC236}">
                <a16:creationId xmlns:a16="http://schemas.microsoft.com/office/drawing/2014/main" id="{5C2C9971-DE31-4F1C-BF9C-3B4979B5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5126" name="Slide Number Placeholder 5">
            <a:extLst>
              <a:ext uri="{FF2B5EF4-FFF2-40B4-BE49-F238E27FC236}">
                <a16:creationId xmlns:a16="http://schemas.microsoft.com/office/drawing/2014/main" id="{42CF635D-BC68-4D98-962A-6635F7FD6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5C74B6-4AE0-4416-9797-ACDB0449D2C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>
            <a:extLst>
              <a:ext uri="{FF2B5EF4-FFF2-40B4-BE49-F238E27FC236}">
                <a16:creationId xmlns:a16="http://schemas.microsoft.com/office/drawing/2014/main" id="{C24C9E32-EAFC-4182-B836-A9005F81F66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21507" name="Footer Placeholder 4">
            <a:extLst>
              <a:ext uri="{FF2B5EF4-FFF2-40B4-BE49-F238E27FC236}">
                <a16:creationId xmlns:a16="http://schemas.microsoft.com/office/drawing/2014/main" id="{33657D2F-58E9-45BC-979A-5521B506F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30F3088F-B6DD-49F2-AC54-A29065091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5A67F2-4E7C-40EA-84DF-7F1CFB7F65C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30A14CEA-AEBE-42FD-ABAA-CC9AED1AC7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381000"/>
            <a:ext cx="6727135" cy="1241425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Signal Requirements</a:t>
            </a:r>
            <a:endParaRPr lang="en-US" altLang="en-US" sz="2400" i="1" dirty="0"/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289CA15C-1D05-4B07-BA7E-CE621D58525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6470" y="1752600"/>
            <a:ext cx="7848600" cy="4648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ADC resolution: 0.005 V (5V/1023)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4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Our sensor and signal conditioning must have a change &gt;0.005V/ °C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4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Range of Temps :100°C (-50 to +50°C)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ADC Range: 0-5V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400" dirty="0"/>
          </a:p>
          <a:p>
            <a:pPr algn="l" eaLnBrk="1" hangingPunct="1">
              <a:lnSpc>
                <a:spcPct val="90000"/>
              </a:lnSpc>
            </a:pPr>
            <a:r>
              <a:rPr lang="en-US" altLang="en-US" sz="2400" dirty="0"/>
              <a:t>Our sensor and signal conditioning must have a change &lt;0.05V/ °C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8F154-DC0B-441D-BF5A-76C06ACAA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78340"/>
            <a:ext cx="7162800" cy="1143000"/>
          </a:xfrm>
        </p:spPr>
        <p:txBody>
          <a:bodyPr/>
          <a:lstStyle/>
          <a:p>
            <a:r>
              <a:rPr lang="en-US" dirty="0"/>
              <a:t>Example: Amplifying Circuit – Does this meet requirement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12DAD4-067E-49FB-B0CC-E487CDD093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419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600" dirty="0"/>
                  <a:t>Temperature sensor: 450 mV to 800 mV at (-50 and +50</a:t>
                </a:r>
              </a:p>
              <a:p>
                <a:r>
                  <a:rPr lang="en-US" sz="2600" dirty="0"/>
                  <a:t>BASE = 450 mV, SPAN = 350 mV</a:t>
                </a:r>
              </a:p>
              <a:p>
                <a:pPr marL="0" indent="0">
                  <a:buNone/>
                </a:pPr>
                <a:r>
                  <a:rPr lang="en-US" sz="2600" dirty="0"/>
                  <a:t>Signal Conditioning Output: 1V to 4V (to make sure we aren’t hitting the ADC limit)</a:t>
                </a:r>
              </a:p>
              <a:p>
                <a:r>
                  <a:rPr lang="en-US" sz="2600" dirty="0"/>
                  <a:t>BASE = 1V, SPAN = 3V</a:t>
                </a:r>
              </a:p>
              <a:p>
                <a:pPr marL="0" indent="0">
                  <a:buNone/>
                </a:pPr>
                <a:r>
                  <a:rPr lang="en-US" sz="2600" dirty="0"/>
                  <a:t>Gives us a change of 0.03V/</a:t>
                </a:r>
                <a:r>
                  <a:rPr lang="en-US" altLang="en-US" sz="2600" dirty="0"/>
                  <a:t>°C (in our desired range)</a:t>
                </a:r>
              </a:p>
              <a:p>
                <a:pPr marL="0" indent="0">
                  <a:buNone/>
                </a:pPr>
                <a:r>
                  <a:rPr lang="en-US" sz="2600" dirty="0"/>
                  <a:t>Need to design amplifying circuit so our transfer function to be: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8.57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−2.86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12DAD4-067E-49FB-B0CC-E487CDD09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419600"/>
              </a:xfrm>
              <a:blipFill>
                <a:blip r:embed="rId2"/>
                <a:stretch>
                  <a:fillRect l="-1412" t="-1241" r="-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72F0D-4A8C-41F0-B651-62FDA415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1D426-08BA-4DAA-B525-73CB6D7D2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L12.01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9EBC6-CAF9-4FD5-8F3B-9B4B1C90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E61A0-44F3-47EF-AA32-F6E177D1CB6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345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723AF46-1F4B-4308-A3D6-E057F193A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6934200" cy="1143000"/>
          </a:xfrm>
        </p:spPr>
        <p:txBody>
          <a:bodyPr/>
          <a:lstStyle/>
          <a:p>
            <a:r>
              <a:rPr lang="en-US" altLang="en-US" dirty="0"/>
              <a:t>Arduino ADC Programming</a:t>
            </a:r>
          </a:p>
        </p:txBody>
      </p:sp>
      <p:sp>
        <p:nvSpPr>
          <p:cNvPr id="24579" name="Date Placeholder 3">
            <a:extLst>
              <a:ext uri="{FF2B5EF4-FFF2-40B4-BE49-F238E27FC236}">
                <a16:creationId xmlns:a16="http://schemas.microsoft.com/office/drawing/2014/main" id="{B2973E9A-7FE4-4220-814E-6C80EE3C7FE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24580" name="Footer Placeholder 4">
            <a:extLst>
              <a:ext uri="{FF2B5EF4-FFF2-40B4-BE49-F238E27FC236}">
                <a16:creationId xmlns:a16="http://schemas.microsoft.com/office/drawing/2014/main" id="{C2BE2103-0352-44FE-A433-A01EA20EB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24581" name="Slide Number Placeholder 5">
            <a:extLst>
              <a:ext uri="{FF2B5EF4-FFF2-40B4-BE49-F238E27FC236}">
                <a16:creationId xmlns:a16="http://schemas.microsoft.com/office/drawing/2014/main" id="{7B0BDEFF-FD2D-4131-B69F-A05292ED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AF1B49-93C7-438C-9AFA-0CD88C52E13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4582" name="Content Placeholder 6">
            <a:extLst>
              <a:ext uri="{FF2B5EF4-FFF2-40B4-BE49-F238E27FC236}">
                <a16:creationId xmlns:a16="http://schemas.microsoft.com/office/drawing/2014/main" id="{2A4B1A01-8143-4EE9-B358-A58C49D071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3962400"/>
          </a:xfrm>
        </p:spPr>
        <p:txBody>
          <a:bodyPr/>
          <a:lstStyle/>
          <a:p>
            <a:r>
              <a:rPr lang="en-US" altLang="en-US" dirty="0"/>
              <a:t>Keyword: </a:t>
            </a:r>
            <a:r>
              <a:rPr lang="en-US" altLang="en-US" dirty="0" err="1"/>
              <a:t>analogRead</a:t>
            </a:r>
            <a:r>
              <a:rPr lang="en-US" altLang="en-US" dirty="0"/>
              <a:t>(pin)</a:t>
            </a:r>
          </a:p>
          <a:p>
            <a:r>
              <a:rPr lang="en-US" altLang="en-US" dirty="0"/>
              <a:t>Can use the constants </a:t>
            </a:r>
            <a:r>
              <a:rPr lang="en-US" altLang="en-US" dirty="0" err="1"/>
              <a:t>analogRead</a:t>
            </a:r>
            <a:r>
              <a:rPr lang="en-US" altLang="en-US" dirty="0"/>
              <a:t>(A3)</a:t>
            </a:r>
          </a:p>
          <a:p>
            <a:r>
              <a:rPr lang="en-US" altLang="en-US" dirty="0"/>
              <a:t>Pin layout: A0-A15</a:t>
            </a:r>
          </a:p>
          <a:p>
            <a:r>
              <a:rPr lang="en-US" altLang="en-US" dirty="0"/>
              <a:t>Resolution: 0-1023 for 10 bits</a:t>
            </a:r>
          </a:p>
          <a:p>
            <a:r>
              <a:rPr lang="en-US" altLang="en-US" dirty="0"/>
              <a:t>But will return an int which require 16 bits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5C71F83-DF29-4FBD-8324-261AD12C7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28600"/>
            <a:ext cx="5943600" cy="1143000"/>
          </a:xfrm>
        </p:spPr>
        <p:txBody>
          <a:bodyPr/>
          <a:lstStyle/>
          <a:p>
            <a:r>
              <a:rPr lang="en-US" altLang="en-US"/>
              <a:t>Why do we need ADC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C8EBC208-FED6-4BD9-A9DE-1F00CE112E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2362200"/>
          </a:xfrm>
        </p:spPr>
        <p:txBody>
          <a:bodyPr/>
          <a:lstStyle/>
          <a:p>
            <a:r>
              <a:rPr lang="en-US" altLang="en-US" sz="3000"/>
              <a:t>Analog signals are time-varying quantities represented by a continuous waveform</a:t>
            </a:r>
          </a:p>
          <a:p>
            <a:r>
              <a:rPr lang="en-US" altLang="en-US" sz="3000"/>
              <a:t>In order to store or manipulate the data, it must be converted into a readable binary form for the computer</a:t>
            </a:r>
          </a:p>
          <a:p>
            <a:endParaRPr lang="en-US" altLang="en-US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2875EE5B-1C1B-4B23-A1DC-31453C4B242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425AC6F9-4F52-4CCE-ACED-3EF6981C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167CDD10-F3F7-456B-AECF-A0C0FAE80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3ED1E5-3734-4FE9-B083-2EB31E869CD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3F24C8-A462-4C3D-9879-B4476749EC7F}"/>
              </a:ext>
            </a:extLst>
          </p:cNvPr>
          <p:cNvSpPr/>
          <p:nvPr/>
        </p:nvSpPr>
        <p:spPr>
          <a:xfrm>
            <a:off x="4114800" y="4427538"/>
            <a:ext cx="914400" cy="128746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ADC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F789BAFB-5466-4E94-85D1-95DA8DA3D59B}"/>
              </a:ext>
            </a:extLst>
          </p:cNvPr>
          <p:cNvSpPr/>
          <p:nvPr/>
        </p:nvSpPr>
        <p:spPr>
          <a:xfrm>
            <a:off x="5029200" y="4854575"/>
            <a:ext cx="977900" cy="430213"/>
          </a:xfrm>
          <a:prstGeom prst="righ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769E6B76-0925-431C-93ED-63DF76094E19}"/>
              </a:ext>
            </a:extLst>
          </p:cNvPr>
          <p:cNvSpPr/>
          <p:nvPr/>
        </p:nvSpPr>
        <p:spPr>
          <a:xfrm rot="10800000">
            <a:off x="3124200" y="4854575"/>
            <a:ext cx="977900" cy="430213"/>
          </a:xfrm>
          <a:prstGeom prst="righ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154" name="TextBox 9">
            <a:extLst>
              <a:ext uri="{FF2B5EF4-FFF2-40B4-BE49-F238E27FC236}">
                <a16:creationId xmlns:a16="http://schemas.microsoft.com/office/drawing/2014/main" id="{C6202CC5-738B-42A3-BB1A-CA41A120C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19588"/>
            <a:ext cx="2024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00000"/>
                </a:solidFill>
              </a:rPr>
              <a:t>Analog Signal</a:t>
            </a:r>
          </a:p>
        </p:txBody>
      </p:sp>
      <p:sp>
        <p:nvSpPr>
          <p:cNvPr id="6155" name="TextBox 10">
            <a:extLst>
              <a:ext uri="{FF2B5EF4-FFF2-40B4-BE49-F238E27FC236}">
                <a16:creationId xmlns:a16="http://schemas.microsoft.com/office/drawing/2014/main" id="{A9DBCA6D-02C4-4264-8A99-F44EDFF44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19588"/>
            <a:ext cx="1970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00000"/>
                </a:solidFill>
              </a:rPr>
              <a:t>Digital Signal</a:t>
            </a:r>
          </a:p>
        </p:txBody>
      </p:sp>
      <p:sp>
        <p:nvSpPr>
          <p:cNvPr id="6156" name="TextBox 11">
            <a:extLst>
              <a:ext uri="{FF2B5EF4-FFF2-40B4-BE49-F238E27FC236}">
                <a16:creationId xmlns:a16="http://schemas.microsoft.com/office/drawing/2014/main" id="{F276257E-B781-4E09-8D5A-414DAB9CF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233988"/>
            <a:ext cx="1854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00000"/>
                </a:solidFill>
              </a:rPr>
              <a:t>10011100001</a:t>
            </a:r>
          </a:p>
        </p:txBody>
      </p:sp>
      <p:pic>
        <p:nvPicPr>
          <p:cNvPr id="6157" name="Picture 7">
            <a:extLst>
              <a:ext uri="{FF2B5EF4-FFF2-40B4-BE49-F238E27FC236}">
                <a16:creationId xmlns:a16="http://schemas.microsoft.com/office/drawing/2014/main" id="{ACC3182B-7353-40E6-93FB-2AE0AAD9E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94263"/>
            <a:ext cx="1143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C3181D0-544C-408E-B78E-612661B1561B}"/>
              </a:ext>
            </a:extLst>
          </p:cNvPr>
          <p:cNvSpPr/>
          <p:nvPr/>
        </p:nvSpPr>
        <p:spPr>
          <a:xfrm>
            <a:off x="533400" y="4191000"/>
            <a:ext cx="80772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6905422-4276-4437-A5A8-8903B6D54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6400800" cy="1143000"/>
          </a:xfrm>
        </p:spPr>
        <p:txBody>
          <a:bodyPr/>
          <a:lstStyle/>
          <a:p>
            <a:r>
              <a:rPr lang="en-US" altLang="en-US"/>
              <a:t>ADC Applications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23C689D4-7B7F-4ADB-84CE-871B04E760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2900" y="1524000"/>
            <a:ext cx="8458200" cy="4114800"/>
          </a:xfrm>
        </p:spPr>
        <p:txBody>
          <a:bodyPr/>
          <a:lstStyle/>
          <a:p>
            <a:r>
              <a:rPr lang="en-US" altLang="en-US" dirty="0"/>
              <a:t>There are many applications for ADC from microphones to digital oscilloscopes</a:t>
            </a:r>
          </a:p>
          <a:p>
            <a:r>
              <a:rPr lang="en-US" altLang="en-US" dirty="0"/>
              <a:t>Remember we are digitally recording an analog world so almost any modern sensor that records information will use an ADC at some point</a:t>
            </a:r>
          </a:p>
          <a:p>
            <a:r>
              <a:rPr lang="en-US" altLang="en-US" dirty="0"/>
              <a:t>The </a:t>
            </a:r>
            <a:r>
              <a:rPr lang="en-US" altLang="en-US" dirty="0" err="1"/>
              <a:t>MegaSat</a:t>
            </a:r>
            <a:r>
              <a:rPr lang="en-US" altLang="en-US" dirty="0"/>
              <a:t> uses components such as temperature and humidity sensors which read analog voltage over a period of time</a:t>
            </a:r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9DD2D59C-D42F-44E7-8459-00C3F5EF33F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id="{3568DABA-86F5-48FA-8FBD-6E58EA141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id="{53676942-96C3-4AAF-A83E-2F551319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17DB08-544E-4786-8C35-812EA63FF7F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CDB917EE-4D44-4309-91B4-A92A466B2A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228600"/>
            <a:ext cx="6248400" cy="1143000"/>
          </a:xfrm>
        </p:spPr>
        <p:txBody>
          <a:bodyPr/>
          <a:lstStyle/>
          <a:p>
            <a:r>
              <a:rPr lang="en-US" altLang="en-US"/>
              <a:t>How Does ADC Work</a:t>
            </a:r>
          </a:p>
        </p:txBody>
      </p:sp>
      <p:sp>
        <p:nvSpPr>
          <p:cNvPr id="9219" name="Date Placeholder 3">
            <a:extLst>
              <a:ext uri="{FF2B5EF4-FFF2-40B4-BE49-F238E27FC236}">
                <a16:creationId xmlns:a16="http://schemas.microsoft.com/office/drawing/2014/main" id="{56AA8FEE-BB35-4FEF-9B51-645A448724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9220" name="Footer Placeholder 4">
            <a:extLst>
              <a:ext uri="{FF2B5EF4-FFF2-40B4-BE49-F238E27FC236}">
                <a16:creationId xmlns:a16="http://schemas.microsoft.com/office/drawing/2014/main" id="{DF7AF4D3-F543-4D1D-9323-46BFCE81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9221" name="Slide Number Placeholder 5">
            <a:extLst>
              <a:ext uri="{FF2B5EF4-FFF2-40B4-BE49-F238E27FC236}">
                <a16:creationId xmlns:a16="http://schemas.microsoft.com/office/drawing/2014/main" id="{620A2FD4-B085-435B-84F3-2E98E6258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6C0A32-8060-4E1C-BB4B-7A02DB51ED1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pic>
        <p:nvPicPr>
          <p:cNvPr id="9222" name="Picture 7">
            <a:extLst>
              <a:ext uri="{FF2B5EF4-FFF2-40B4-BE49-F238E27FC236}">
                <a16:creationId xmlns:a16="http://schemas.microsoft.com/office/drawing/2014/main" id="{F126E4A9-43AF-4819-B205-8EF480C68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30670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Box 8">
            <a:extLst>
              <a:ext uri="{FF2B5EF4-FFF2-40B4-BE49-F238E27FC236}">
                <a16:creationId xmlns:a16="http://schemas.microsoft.com/office/drawing/2014/main" id="{281D7086-BEC5-4C0C-A1A0-B8BFC3CA7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295400"/>
            <a:ext cx="4572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We begin with an analog signal; in this case, a sine wave</a:t>
            </a:r>
            <a:endParaRPr lang="en-US" altLang="en-US" sz="800" dirty="0"/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We partition the wave into individual sections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At a single point in each section the voltage is sampled</a:t>
            </a:r>
            <a:endParaRPr lang="en-US" altLang="en-US" sz="800" dirty="0"/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Each sample gets converted to a number based on the amplitude of its voltage</a:t>
            </a:r>
          </a:p>
        </p:txBody>
      </p:sp>
      <p:pic>
        <p:nvPicPr>
          <p:cNvPr id="9224" name="Picture 8">
            <a:extLst>
              <a:ext uri="{FF2B5EF4-FFF2-40B4-BE49-F238E27FC236}">
                <a16:creationId xmlns:a16="http://schemas.microsoft.com/office/drawing/2014/main" id="{BA69130F-F125-461E-AEF0-82E2E77B9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29718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D5D37-BEC9-42FB-A191-60BF561C6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ADC Conversion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FB58002-5B11-4065-94CB-1ACF2E722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0" y="1447800"/>
            <a:ext cx="4253419" cy="4572000"/>
          </a:xfrm>
        </p:spPr>
        <p:txBody>
          <a:bodyPr/>
          <a:lstStyle/>
          <a:p>
            <a:r>
              <a:rPr lang="en-US" dirty="0"/>
              <a:t>The voltage sample is compared to several </a:t>
            </a:r>
            <a:r>
              <a:rPr lang="en-US" sz="2400" dirty="0"/>
              <a:t>discrete voltage levels that correspond to integer values</a:t>
            </a:r>
          </a:p>
          <a:p>
            <a:r>
              <a:rPr lang="en-US" sz="2400" dirty="0"/>
              <a:t>ADC outputs the binary number corresponding to integer value</a:t>
            </a:r>
          </a:p>
          <a:p>
            <a:r>
              <a:rPr lang="en-US" sz="2400" dirty="0"/>
              <a:t>Many different types of circuits to perform this conversion with differing speed and resolutions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1106F-41EE-45E6-8FFC-5FA7B1C93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7712A-8A42-4B15-B988-03036B08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DD772-7A25-4C2D-AD4D-A1783171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E61A0-44F3-47EF-AA32-F6E177D1CB61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81DEAA-3139-42D5-96CB-412BA8B32D6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124" y="1850472"/>
            <a:ext cx="4868152" cy="3766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084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6FBC2219-3FA8-474E-A353-57C210CB1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152400"/>
            <a:ext cx="6248400" cy="1143000"/>
          </a:xfrm>
        </p:spPr>
        <p:txBody>
          <a:bodyPr/>
          <a:lstStyle/>
          <a:p>
            <a:r>
              <a:rPr lang="en-US" altLang="en-US"/>
              <a:t>ADC Resolution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Content Placeholder 2">
                <a:extLst>
                  <a:ext uri="{FF2B5EF4-FFF2-40B4-BE49-F238E27FC236}">
                    <a16:creationId xmlns:a16="http://schemas.microsoft.com/office/drawing/2014/main" id="{FD08D0F1-ADF3-4C40-8F63-911D06AAC657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85800" y="1427922"/>
                <a:ext cx="7772400" cy="4419600"/>
              </a:xfrm>
            </p:spPr>
            <p:txBody>
              <a:bodyPr/>
              <a:lstStyle/>
              <a:p>
                <a:r>
                  <a:rPr lang="en-US" altLang="en-US" sz="2000" dirty="0"/>
                  <a:t>Number of integer bins determine the resolution of the ADC</a:t>
                </a:r>
              </a:p>
              <a:p>
                <a:r>
                  <a:rPr lang="en-US" altLang="en-US" sz="2000" dirty="0"/>
                  <a:t>The Arduino Mega has a 10-bit ADC</a:t>
                </a:r>
              </a:p>
              <a:p>
                <a:r>
                  <a:rPr lang="en-US" altLang="en-US" sz="2000" dirty="0"/>
                  <a:t>To calculate the number of ADC bins, use the formula 2</a:t>
                </a:r>
                <a:r>
                  <a:rPr lang="en-US" altLang="en-US" sz="2000" baseline="30000" dirty="0"/>
                  <a:t>N</a:t>
                </a:r>
              </a:p>
              <a:p>
                <a:r>
                  <a:rPr lang="en-US" altLang="en-US" sz="2000" dirty="0"/>
                  <a:t>2</a:t>
                </a:r>
                <a:r>
                  <a:rPr lang="en-US" altLang="en-US" sz="2000" baseline="30000" dirty="0"/>
                  <a:t>10 </a:t>
                </a:r>
                <a:r>
                  <a:rPr lang="en-US" altLang="en-US" sz="2000" dirty="0"/>
                  <a:t>= 1024, which means it can hold values from 0 to 1023 that correspond with voltages from ~0 to ~5V</a:t>
                </a:r>
              </a:p>
              <a:p>
                <a:pPr lvl="1"/>
                <a:r>
                  <a:rPr lang="en-US" altLang="en-US" sz="2000" dirty="0"/>
                  <a:t>0 and 5 values are not exact, so need to calibrate</a:t>
                </a:r>
              </a:p>
              <a:p>
                <a:r>
                  <a:rPr lang="en-US" altLang="en-US" sz="2400" dirty="0"/>
                  <a:t>The resolution of a single ADC value is just the Voltage span divided by the max number bin</a:t>
                </a:r>
              </a:p>
              <a:p>
                <a14:m>
                  <m:oMath xmlns:m="http://schemas.openxmlformats.org/officeDocument/2006/math">
                    <m:r>
                      <a:rPr lang="en-US" alt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en-US" sz="2400" dirty="0"/>
                  <a:t> 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−0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1023</m:t>
                        </m:r>
                      </m:den>
                    </m:f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=0.005</m:t>
                    </m:r>
                    <m:f>
                      <m:fPr>
                        <m:ctrlP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𝑏𝑖𝑛</m:t>
                        </m:r>
                      </m:den>
                    </m:f>
                  </m:oMath>
                </a14:m>
                <a:endParaRPr lang="en-US" altLang="en-US" sz="2400" dirty="0"/>
              </a:p>
              <a:p>
                <a:r>
                  <a:rPr lang="en-US" altLang="en-US" sz="2000" dirty="0"/>
                  <a:t>A higher resolution gives better accuracy, but requires more memory</a:t>
                </a:r>
              </a:p>
            </p:txBody>
          </p:sp>
        </mc:Choice>
        <mc:Fallback xmlns="">
          <p:sp>
            <p:nvSpPr>
              <p:cNvPr id="18435" name="Content Placeholder 2">
                <a:extLst>
                  <a:ext uri="{FF2B5EF4-FFF2-40B4-BE49-F238E27FC236}">
                    <a16:creationId xmlns:a16="http://schemas.microsoft.com/office/drawing/2014/main" id="{FD08D0F1-ADF3-4C40-8F63-911D06AAC6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27922"/>
                <a:ext cx="7772400" cy="4419600"/>
              </a:xfrm>
              <a:blipFill>
                <a:blip r:embed="rId3"/>
                <a:stretch>
                  <a:fillRect l="-1098" t="-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6" name="Date Placeholder 3">
            <a:extLst>
              <a:ext uri="{FF2B5EF4-FFF2-40B4-BE49-F238E27FC236}">
                <a16:creationId xmlns:a16="http://schemas.microsoft.com/office/drawing/2014/main" id="{F2905B0C-B80F-47AC-9334-8C1D8725AA9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8437" name="Footer Placeholder 4">
            <a:extLst>
              <a:ext uri="{FF2B5EF4-FFF2-40B4-BE49-F238E27FC236}">
                <a16:creationId xmlns:a16="http://schemas.microsoft.com/office/drawing/2014/main" id="{419AF0D0-7F43-4677-8937-086F229B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18438" name="Slide Number Placeholder 5">
            <a:extLst>
              <a:ext uri="{FF2B5EF4-FFF2-40B4-BE49-F238E27FC236}">
                <a16:creationId xmlns:a16="http://schemas.microsoft.com/office/drawing/2014/main" id="{E90D9920-E9B8-4D1C-85A2-6BD1F12A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EA46E4-5F83-478B-806B-00781CB2DA4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8439" name="Rectangle 11">
            <a:extLst>
              <a:ext uri="{FF2B5EF4-FFF2-40B4-BE49-F238E27FC236}">
                <a16:creationId xmlns:a16="http://schemas.microsoft.com/office/drawing/2014/main" id="{3E6384E5-0AF4-4400-8891-435F1D59E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8440" name="Picture 10">
            <a:extLst>
              <a:ext uri="{FF2B5EF4-FFF2-40B4-BE49-F238E27FC236}">
                <a16:creationId xmlns:a16="http://schemas.microsoft.com/office/drawing/2014/main" id="{9F57AF3E-B5BF-4DC5-8C6F-77965757E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6858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Rectangle 12">
            <a:extLst>
              <a:ext uri="{FF2B5EF4-FFF2-40B4-BE49-F238E27FC236}">
                <a16:creationId xmlns:a16="http://schemas.microsoft.com/office/drawing/2014/main" id="{E247EF0C-A36F-4690-90FC-8B65CC996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42" name="Rectangle 14">
            <a:extLst>
              <a:ext uri="{FF2B5EF4-FFF2-40B4-BE49-F238E27FC236}">
                <a16:creationId xmlns:a16="http://schemas.microsoft.com/office/drawing/2014/main" id="{D2E297CC-595E-4F15-963D-FF2F4CEC8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8443" name="Picture 13">
            <a:extLst>
              <a:ext uri="{FF2B5EF4-FFF2-40B4-BE49-F238E27FC236}">
                <a16:creationId xmlns:a16="http://schemas.microsoft.com/office/drawing/2014/main" id="{12F383EF-5454-40D1-9997-75611BFE0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6858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4" name="Rectangle 15">
            <a:extLst>
              <a:ext uri="{FF2B5EF4-FFF2-40B4-BE49-F238E27FC236}">
                <a16:creationId xmlns:a16="http://schemas.microsoft.com/office/drawing/2014/main" id="{5AEF70FA-606E-493C-BD2A-49C423E86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45" name="Rectangle 17">
            <a:extLst>
              <a:ext uri="{FF2B5EF4-FFF2-40B4-BE49-F238E27FC236}">
                <a16:creationId xmlns:a16="http://schemas.microsoft.com/office/drawing/2014/main" id="{1D2FE998-74C9-451E-9FBD-6F987CE28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8446" name="Picture 16">
            <a:extLst>
              <a:ext uri="{FF2B5EF4-FFF2-40B4-BE49-F238E27FC236}">
                <a16:creationId xmlns:a16="http://schemas.microsoft.com/office/drawing/2014/main" id="{FF73A606-96A9-4A56-BA04-79CE7338D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6858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7" name="Rectangle 18">
            <a:extLst>
              <a:ext uri="{FF2B5EF4-FFF2-40B4-BE49-F238E27FC236}">
                <a16:creationId xmlns:a16="http://schemas.microsoft.com/office/drawing/2014/main" id="{3701AB04-2547-4A1C-9D4A-49D007835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48" name="Rectangle 20">
            <a:extLst>
              <a:ext uri="{FF2B5EF4-FFF2-40B4-BE49-F238E27FC236}">
                <a16:creationId xmlns:a16="http://schemas.microsoft.com/office/drawing/2014/main" id="{E63B9E60-D86B-48D9-9F13-023736729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8449" name="Picture 19">
            <a:extLst>
              <a:ext uri="{FF2B5EF4-FFF2-40B4-BE49-F238E27FC236}">
                <a16:creationId xmlns:a16="http://schemas.microsoft.com/office/drawing/2014/main" id="{CD8C7E2B-F16A-40ED-82F6-227AACB2D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6858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0" name="Rectangle 21">
            <a:extLst>
              <a:ext uri="{FF2B5EF4-FFF2-40B4-BE49-F238E27FC236}">
                <a16:creationId xmlns:a16="http://schemas.microsoft.com/office/drawing/2014/main" id="{D5D21337-1AAF-4D96-A46A-1C7835ED7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12894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D7CD314E-85BC-4EC8-8A6D-7C589BAB1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228600"/>
            <a:ext cx="6096000" cy="1143000"/>
          </a:xfrm>
        </p:spPr>
        <p:txBody>
          <a:bodyPr/>
          <a:lstStyle/>
          <a:p>
            <a:r>
              <a:rPr lang="en-US" altLang="en-US" dirty="0"/>
              <a:t>Calculating Voltage from ADC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D018D3E8-DCF9-4768-B294-389CBF63F7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81328"/>
            <a:ext cx="7772400" cy="4714672"/>
          </a:xfrm>
        </p:spPr>
        <p:txBody>
          <a:bodyPr/>
          <a:lstStyle/>
          <a:p>
            <a:r>
              <a:rPr lang="en-US" altLang="en-US" dirty="0"/>
              <a:t>We record ADC values but often want the voltage back</a:t>
            </a:r>
          </a:p>
          <a:p>
            <a:r>
              <a:rPr lang="en-US" altLang="en-US" dirty="0"/>
              <a:t>We can just use the ratio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ADC 434=2.121+/-0.005V</a:t>
            </a:r>
          </a:p>
        </p:txBody>
      </p:sp>
      <p:sp>
        <p:nvSpPr>
          <p:cNvPr id="19460" name="Date Placeholder 3">
            <a:extLst>
              <a:ext uri="{FF2B5EF4-FFF2-40B4-BE49-F238E27FC236}">
                <a16:creationId xmlns:a16="http://schemas.microsoft.com/office/drawing/2014/main" id="{239FD58A-3725-4BB1-A1C1-117EE87A066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9461" name="Footer Placeholder 4">
            <a:extLst>
              <a:ext uri="{FF2B5EF4-FFF2-40B4-BE49-F238E27FC236}">
                <a16:creationId xmlns:a16="http://schemas.microsoft.com/office/drawing/2014/main" id="{36D856EA-26F7-4914-9CE6-AA20B65CE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L12.01</a:t>
            </a:r>
          </a:p>
        </p:txBody>
      </p:sp>
      <p:sp>
        <p:nvSpPr>
          <p:cNvPr id="19462" name="Slide Number Placeholder 5">
            <a:extLst>
              <a:ext uri="{FF2B5EF4-FFF2-40B4-BE49-F238E27FC236}">
                <a16:creationId xmlns:a16="http://schemas.microsoft.com/office/drawing/2014/main" id="{FB46473B-D10D-4A02-BF2E-8C59B8BC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2BC3C4-9AC2-4E44-9883-DF9CB2DEE21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pic>
        <p:nvPicPr>
          <p:cNvPr id="19463" name="Picture 9">
            <a:extLst>
              <a:ext uri="{FF2B5EF4-FFF2-40B4-BE49-F238E27FC236}">
                <a16:creationId xmlns:a16="http://schemas.microsoft.com/office/drawing/2014/main" id="{58DFB960-2A09-42D5-B4BC-8BDD45C9C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38728"/>
            <a:ext cx="455295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10">
            <a:extLst>
              <a:ext uri="{FF2B5EF4-FFF2-40B4-BE49-F238E27FC236}">
                <a16:creationId xmlns:a16="http://schemas.microsoft.com/office/drawing/2014/main" id="{FA25D42B-CCCB-45D1-A14A-0E170A3DF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4422978"/>
            <a:ext cx="5133975" cy="860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25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F817F-AD62-48EA-BBB8-0DCFABA43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Conversion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39002-6FBE-478F-A884-8136E789E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5730"/>
            <a:ext cx="7772400" cy="4114800"/>
          </a:xfrm>
        </p:spPr>
        <p:txBody>
          <a:bodyPr/>
          <a:lstStyle/>
          <a:p>
            <a:r>
              <a:rPr lang="en-US" dirty="0"/>
              <a:t>Doing that conversion takes some amount of time</a:t>
            </a:r>
          </a:p>
          <a:p>
            <a:r>
              <a:rPr lang="en-US" dirty="0"/>
              <a:t>This time sets an upper limit on how often the signal can be sampled</a:t>
            </a:r>
          </a:p>
          <a:p>
            <a:r>
              <a:rPr lang="en-US" dirty="0"/>
              <a:t>The input signal can change while that conversion occurs and might miss a change we are interested 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39EF0-8AFD-45C6-9112-D7EE91E27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B5C77-58B2-47E5-8BF8-2714932BA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L12.01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22C0E-96B3-4417-A9C6-4AC944BE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E61A0-44F3-47EF-AA32-F6E177D1CB6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280681"/>
      </p:ext>
    </p:extLst>
  </p:cSld>
  <p:clrMapOvr>
    <a:masterClrMapping/>
  </p:clrMapOvr>
</p:sld>
</file>

<file path=ppt/theme/theme1.xml><?xml version="1.0" encoding="utf-8"?>
<a:theme xmlns:a="http://schemas.openxmlformats.org/drawingml/2006/main" name="LaACE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FF0066"/>
      </a:hlink>
      <a:folHlink>
        <a:srgbClr val="00FF00"/>
      </a:folHlink>
    </a:clrScheme>
    <a:fontScheme name="LaAC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AC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AC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LaACES</Template>
  <TotalTime>4881</TotalTime>
  <Words>1323</Words>
  <Application>Microsoft Office PowerPoint</Application>
  <PresentationFormat>On-screen Show (4:3)</PresentationFormat>
  <Paragraphs>215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Cambria Math</vt:lpstr>
      <vt:lpstr>Times New Roman</vt:lpstr>
      <vt:lpstr>LaACES</vt:lpstr>
      <vt:lpstr>Analog to Digital Converters </vt:lpstr>
      <vt:lpstr>What is Analog to Digital Conversion (ADC)</vt:lpstr>
      <vt:lpstr>Why do we need ADC</vt:lpstr>
      <vt:lpstr>ADC Applications</vt:lpstr>
      <vt:lpstr>How Does ADC Work</vt:lpstr>
      <vt:lpstr>ADC Conversion</vt:lpstr>
      <vt:lpstr>ADC Resolution</vt:lpstr>
      <vt:lpstr>Calculating Voltage from ADC</vt:lpstr>
      <vt:lpstr>Conversion Time</vt:lpstr>
      <vt:lpstr>Sampling rate</vt:lpstr>
      <vt:lpstr>Precision</vt:lpstr>
      <vt:lpstr>Shannon (Nyquist) Sampling Theorem</vt:lpstr>
      <vt:lpstr>Choosing a Sampling Rate</vt:lpstr>
      <vt:lpstr>Example Sampling Rate: Requirements</vt:lpstr>
      <vt:lpstr>Example Sampling Rate: Research</vt:lpstr>
      <vt:lpstr>Example: Choosing Sampling Rate</vt:lpstr>
      <vt:lpstr>Example: Desired Range and ADC characteristics </vt:lpstr>
      <vt:lpstr>Example: Temperature to Voltage: Minimum Slope </vt:lpstr>
      <vt:lpstr>Example: Temperature to Voltage: Maximum Slope </vt:lpstr>
      <vt:lpstr>Example: Signal Requirements</vt:lpstr>
      <vt:lpstr>Example: Amplifying Circuit – Does this meet requirement</vt:lpstr>
      <vt:lpstr>Arduino ADC Programming</vt:lpstr>
    </vt:vector>
  </TitlesOfParts>
  <Company>LSU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to Digital Converters  Electronics Unit – Lecture 7</dc:title>
  <dc:creator>jim</dc:creator>
  <cp:lastModifiedBy>Aaron P Ryan</cp:lastModifiedBy>
  <cp:revision>151</cp:revision>
  <dcterms:created xsi:type="dcterms:W3CDTF">2004-08-11T18:55:50Z</dcterms:created>
  <dcterms:modified xsi:type="dcterms:W3CDTF">2024-10-24T22:41:08Z</dcterms:modified>
</cp:coreProperties>
</file>