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0" r:id="rId3"/>
    <p:sldId id="265" r:id="rId4"/>
    <p:sldId id="260" r:id="rId5"/>
    <p:sldId id="282" r:id="rId6"/>
    <p:sldId id="284" r:id="rId7"/>
    <p:sldId id="285" r:id="rId8"/>
    <p:sldId id="287" r:id="rId9"/>
    <p:sldId id="286" r:id="rId10"/>
    <p:sldId id="279" r:id="rId11"/>
    <p:sldId id="281" r:id="rId12"/>
    <p:sldId id="283" r:id="rId13"/>
    <p:sldId id="288" r:id="rId1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hua C Collins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1E0411-57A9-4ED2-B1B4-278A36E6C29D}" v="13" dt="2024-07-26T14:42:01.9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3" autoAdjust="0"/>
    <p:restoredTop sz="94745" autoAdjust="0"/>
  </p:normalViewPr>
  <p:slideViewPr>
    <p:cSldViewPr>
      <p:cViewPr varScale="1">
        <p:scale>
          <a:sx n="83" d="100"/>
          <a:sy n="83" d="100"/>
        </p:scale>
        <p:origin x="132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6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u Johnson" userId="744a8efb-fdad-47e3-9bc6-9b2ea9584b19" providerId="ADAL" clId="{FC1E0411-57A9-4ED2-B1B4-278A36E6C29D}"/>
    <pc:docChg chg="custSel modSld">
      <pc:chgData name="Beau Johnson" userId="744a8efb-fdad-47e3-9bc6-9b2ea9584b19" providerId="ADAL" clId="{FC1E0411-57A9-4ED2-B1B4-278A36E6C29D}" dt="2024-07-26T14:42:18.758" v="32" actId="313"/>
      <pc:docMkLst>
        <pc:docMk/>
      </pc:docMkLst>
      <pc:sldChg chg="modSp mod">
        <pc:chgData name="Beau Johnson" userId="744a8efb-fdad-47e3-9bc6-9b2ea9584b19" providerId="ADAL" clId="{FC1E0411-57A9-4ED2-B1B4-278A36E6C29D}" dt="2024-07-26T14:39:28.348" v="6" actId="20577"/>
        <pc:sldMkLst>
          <pc:docMk/>
          <pc:sldMk cId="0" sldId="257"/>
        </pc:sldMkLst>
        <pc:spChg chg="mod">
          <ac:chgData name="Beau Johnson" userId="744a8efb-fdad-47e3-9bc6-9b2ea9584b19" providerId="ADAL" clId="{FC1E0411-57A9-4ED2-B1B4-278A36E6C29D}" dt="2024-07-26T14:39:28.348" v="6" actId="20577"/>
          <ac:spMkLst>
            <pc:docMk/>
            <pc:sldMk cId="0" sldId="257"/>
            <ac:spMk id="6146" creationId="{80D0A11D-0CA3-4EBA-8FE2-A91BB21ECA4D}"/>
          </ac:spMkLst>
        </pc:spChg>
      </pc:sldChg>
      <pc:sldChg chg="modSp mod">
        <pc:chgData name="Beau Johnson" userId="744a8efb-fdad-47e3-9bc6-9b2ea9584b19" providerId="ADAL" clId="{FC1E0411-57A9-4ED2-B1B4-278A36E6C29D}" dt="2024-07-26T14:40:32.770" v="19" actId="1076"/>
        <pc:sldMkLst>
          <pc:docMk/>
          <pc:sldMk cId="3132192334" sldId="260"/>
        </pc:sldMkLst>
        <pc:spChg chg="mod">
          <ac:chgData name="Beau Johnson" userId="744a8efb-fdad-47e3-9bc6-9b2ea9584b19" providerId="ADAL" clId="{FC1E0411-57A9-4ED2-B1B4-278A36E6C29D}" dt="2024-07-26T14:40:26.006" v="17"/>
          <ac:spMkLst>
            <pc:docMk/>
            <pc:sldMk cId="3132192334" sldId="260"/>
            <ac:spMk id="4" creationId="{CE98D1C1-D672-4282-B4FE-A4932CED9759}"/>
          </ac:spMkLst>
        </pc:spChg>
        <pc:spChg chg="mod">
          <ac:chgData name="Beau Johnson" userId="744a8efb-fdad-47e3-9bc6-9b2ea9584b19" providerId="ADAL" clId="{FC1E0411-57A9-4ED2-B1B4-278A36E6C29D}" dt="2024-07-26T14:40:29.804" v="18" actId="1076"/>
          <ac:spMkLst>
            <pc:docMk/>
            <pc:sldMk cId="3132192334" sldId="260"/>
            <ac:spMk id="7" creationId="{FB65F929-2F49-4940-8AD9-7C91524438C8}"/>
          </ac:spMkLst>
        </pc:spChg>
        <pc:spChg chg="mod">
          <ac:chgData name="Beau Johnson" userId="744a8efb-fdad-47e3-9bc6-9b2ea9584b19" providerId="ADAL" clId="{FC1E0411-57A9-4ED2-B1B4-278A36E6C29D}" dt="2024-07-26T14:40:32.770" v="19" actId="1076"/>
          <ac:spMkLst>
            <pc:docMk/>
            <pc:sldMk cId="3132192334" sldId="260"/>
            <ac:spMk id="8" creationId="{EFAA23FD-D012-47B5-A558-CBD09F30E3CE}"/>
          </ac:spMkLst>
        </pc:spChg>
      </pc:sldChg>
      <pc:sldChg chg="modSp mod">
        <pc:chgData name="Beau Johnson" userId="744a8efb-fdad-47e3-9bc6-9b2ea9584b19" providerId="ADAL" clId="{FC1E0411-57A9-4ED2-B1B4-278A36E6C29D}" dt="2024-07-26T14:40:17.395" v="16"/>
        <pc:sldMkLst>
          <pc:docMk/>
          <pc:sldMk cId="872808879" sldId="265"/>
        </pc:sldMkLst>
        <pc:spChg chg="mod">
          <ac:chgData name="Beau Johnson" userId="744a8efb-fdad-47e3-9bc6-9b2ea9584b19" providerId="ADAL" clId="{FC1E0411-57A9-4ED2-B1B4-278A36E6C29D}" dt="2024-07-26T14:40:17.395" v="16"/>
          <ac:spMkLst>
            <pc:docMk/>
            <pc:sldMk cId="872808879" sldId="265"/>
            <ac:spMk id="4" creationId="{153FF7F7-41B4-4F96-8106-8D453E87E4EB}"/>
          </ac:spMkLst>
        </pc:spChg>
        <pc:spChg chg="mod">
          <ac:chgData name="Beau Johnson" userId="744a8efb-fdad-47e3-9bc6-9b2ea9584b19" providerId="ADAL" clId="{FC1E0411-57A9-4ED2-B1B4-278A36E6C29D}" dt="2024-07-26T14:40:09.798" v="14" actId="1076"/>
          <ac:spMkLst>
            <pc:docMk/>
            <pc:sldMk cId="872808879" sldId="265"/>
            <ac:spMk id="7" creationId="{E8FB3503-0BC7-47DB-9AC7-447C945A9C76}"/>
          </ac:spMkLst>
        </pc:spChg>
        <pc:spChg chg="mod">
          <ac:chgData name="Beau Johnson" userId="744a8efb-fdad-47e3-9bc6-9b2ea9584b19" providerId="ADAL" clId="{FC1E0411-57A9-4ED2-B1B4-278A36E6C29D}" dt="2024-07-26T14:40:09.798" v="14" actId="1076"/>
          <ac:spMkLst>
            <pc:docMk/>
            <pc:sldMk cId="872808879" sldId="265"/>
            <ac:spMk id="8" creationId="{9F32C622-7E43-420A-8C56-0913E8AC81F6}"/>
          </ac:spMkLst>
        </pc:spChg>
        <pc:spChg chg="mod">
          <ac:chgData name="Beau Johnson" userId="744a8efb-fdad-47e3-9bc6-9b2ea9584b19" providerId="ADAL" clId="{FC1E0411-57A9-4ED2-B1B4-278A36E6C29D}" dt="2024-07-26T14:40:12.963" v="15" actId="1076"/>
          <ac:spMkLst>
            <pc:docMk/>
            <pc:sldMk cId="872808879" sldId="265"/>
            <ac:spMk id="9" creationId="{4B71B241-4512-4CF5-B3E8-62DE9CB79801}"/>
          </ac:spMkLst>
        </pc:spChg>
        <pc:spChg chg="mod">
          <ac:chgData name="Beau Johnson" userId="744a8efb-fdad-47e3-9bc6-9b2ea9584b19" providerId="ADAL" clId="{FC1E0411-57A9-4ED2-B1B4-278A36E6C29D}" dt="2024-07-26T14:40:12.963" v="15" actId="1076"/>
          <ac:spMkLst>
            <pc:docMk/>
            <pc:sldMk cId="872808879" sldId="265"/>
            <ac:spMk id="10" creationId="{13E6A9C0-A85D-446D-AEFF-297C33DA57DC}"/>
          </ac:spMkLst>
        </pc:spChg>
      </pc:sldChg>
      <pc:sldChg chg="modSp mod">
        <pc:chgData name="Beau Johnson" userId="744a8efb-fdad-47e3-9bc6-9b2ea9584b19" providerId="ADAL" clId="{FC1E0411-57A9-4ED2-B1B4-278A36E6C29D}" dt="2024-07-26T14:39:59.441" v="13" actId="1076"/>
        <pc:sldMkLst>
          <pc:docMk/>
          <pc:sldMk cId="2792879329" sldId="270"/>
        </pc:sldMkLst>
        <pc:spChg chg="mod">
          <ac:chgData name="Beau Johnson" userId="744a8efb-fdad-47e3-9bc6-9b2ea9584b19" providerId="ADAL" clId="{FC1E0411-57A9-4ED2-B1B4-278A36E6C29D}" dt="2024-07-26T14:39:59.441" v="13" actId="1076"/>
          <ac:spMkLst>
            <pc:docMk/>
            <pc:sldMk cId="2792879329" sldId="270"/>
            <ac:spMk id="2" creationId="{C094C79F-6B45-41B2-9BD8-4E2C89431CC7}"/>
          </ac:spMkLst>
        </pc:spChg>
        <pc:spChg chg="mod">
          <ac:chgData name="Beau Johnson" userId="744a8efb-fdad-47e3-9bc6-9b2ea9584b19" providerId="ADAL" clId="{FC1E0411-57A9-4ED2-B1B4-278A36E6C29D}" dt="2024-07-26T14:39:36.794" v="7"/>
          <ac:spMkLst>
            <pc:docMk/>
            <pc:sldMk cId="2792879329" sldId="270"/>
            <ac:spMk id="7" creationId="{D22D382A-E1C3-47BD-80F7-A0E9F3F3EA7C}"/>
          </ac:spMkLst>
        </pc:spChg>
        <pc:spChg chg="mod">
          <ac:chgData name="Beau Johnson" userId="744a8efb-fdad-47e3-9bc6-9b2ea9584b19" providerId="ADAL" clId="{FC1E0411-57A9-4ED2-B1B4-278A36E6C29D}" dt="2024-07-26T14:39:52.811" v="11" actId="1076"/>
          <ac:spMkLst>
            <pc:docMk/>
            <pc:sldMk cId="2792879329" sldId="270"/>
            <ac:spMk id="10" creationId="{F06C5F23-9308-4003-B0BF-C4711A8857FF}"/>
          </ac:spMkLst>
        </pc:spChg>
      </pc:sldChg>
      <pc:sldChg chg="modSp mod">
        <pc:chgData name="Beau Johnson" userId="744a8efb-fdad-47e3-9bc6-9b2ea9584b19" providerId="ADAL" clId="{FC1E0411-57A9-4ED2-B1B4-278A36E6C29D}" dt="2024-07-26T14:42:01.942" v="28" actId="1076"/>
        <pc:sldMkLst>
          <pc:docMk/>
          <pc:sldMk cId="1919941266" sldId="279"/>
        </pc:sldMkLst>
        <pc:spChg chg="mod">
          <ac:chgData name="Beau Johnson" userId="744a8efb-fdad-47e3-9bc6-9b2ea9584b19" providerId="ADAL" clId="{FC1E0411-57A9-4ED2-B1B4-278A36E6C29D}" dt="2024-07-26T14:42:01.942" v="28" actId="1076"/>
          <ac:spMkLst>
            <pc:docMk/>
            <pc:sldMk cId="1919941266" sldId="279"/>
            <ac:spMk id="3" creationId="{A84B7C10-B326-425C-81A8-0D394E94C446}"/>
          </ac:spMkLst>
        </pc:spChg>
        <pc:spChg chg="mod">
          <ac:chgData name="Beau Johnson" userId="744a8efb-fdad-47e3-9bc6-9b2ea9584b19" providerId="ADAL" clId="{FC1E0411-57A9-4ED2-B1B4-278A36E6C29D}" dt="2024-07-26T14:41:51.951" v="27"/>
          <ac:spMkLst>
            <pc:docMk/>
            <pc:sldMk cId="1919941266" sldId="279"/>
            <ac:spMk id="4" creationId="{2F945A3C-6233-42D0-8214-E21CDF6C8FD5}"/>
          </ac:spMkLst>
        </pc:spChg>
      </pc:sldChg>
      <pc:sldChg chg="modSp mod">
        <pc:chgData name="Beau Johnson" userId="744a8efb-fdad-47e3-9bc6-9b2ea9584b19" providerId="ADAL" clId="{FC1E0411-57A9-4ED2-B1B4-278A36E6C29D}" dt="2024-07-26T14:42:09.724" v="29"/>
        <pc:sldMkLst>
          <pc:docMk/>
          <pc:sldMk cId="3419440798" sldId="281"/>
        </pc:sldMkLst>
        <pc:spChg chg="mod">
          <ac:chgData name="Beau Johnson" userId="744a8efb-fdad-47e3-9bc6-9b2ea9584b19" providerId="ADAL" clId="{FC1E0411-57A9-4ED2-B1B4-278A36E6C29D}" dt="2024-07-26T14:42:09.724" v="29"/>
          <ac:spMkLst>
            <pc:docMk/>
            <pc:sldMk cId="3419440798" sldId="281"/>
            <ac:spMk id="4" creationId="{7EB8F2B3-E936-447C-9AF0-6B3D3CBA3E4B}"/>
          </ac:spMkLst>
        </pc:spChg>
      </pc:sldChg>
      <pc:sldChg chg="modSp mod">
        <pc:chgData name="Beau Johnson" userId="744a8efb-fdad-47e3-9bc6-9b2ea9584b19" providerId="ADAL" clId="{FC1E0411-57A9-4ED2-B1B4-278A36E6C29D}" dt="2024-07-26T14:40:46.444" v="21" actId="1076"/>
        <pc:sldMkLst>
          <pc:docMk/>
          <pc:sldMk cId="3640358891" sldId="282"/>
        </pc:sldMkLst>
        <pc:spChg chg="mod">
          <ac:chgData name="Beau Johnson" userId="744a8efb-fdad-47e3-9bc6-9b2ea9584b19" providerId="ADAL" clId="{FC1E0411-57A9-4ED2-B1B4-278A36E6C29D}" dt="2024-07-26T14:40:46.444" v="21" actId="1076"/>
          <ac:spMkLst>
            <pc:docMk/>
            <pc:sldMk cId="3640358891" sldId="282"/>
            <ac:spMk id="2" creationId="{9F889AEB-319F-4181-BAF7-DD6953077648}"/>
          </ac:spMkLst>
        </pc:spChg>
        <pc:spChg chg="mod">
          <ac:chgData name="Beau Johnson" userId="744a8efb-fdad-47e3-9bc6-9b2ea9584b19" providerId="ADAL" clId="{FC1E0411-57A9-4ED2-B1B4-278A36E6C29D}" dt="2024-07-26T14:40:39.703" v="20"/>
          <ac:spMkLst>
            <pc:docMk/>
            <pc:sldMk cId="3640358891" sldId="282"/>
            <ac:spMk id="4" creationId="{2F945A3C-6233-42D0-8214-E21CDF6C8FD5}"/>
          </ac:spMkLst>
        </pc:spChg>
      </pc:sldChg>
      <pc:sldChg chg="modSp mod">
        <pc:chgData name="Beau Johnson" userId="744a8efb-fdad-47e3-9bc6-9b2ea9584b19" providerId="ADAL" clId="{FC1E0411-57A9-4ED2-B1B4-278A36E6C29D}" dt="2024-07-26T14:42:13.155" v="30"/>
        <pc:sldMkLst>
          <pc:docMk/>
          <pc:sldMk cId="3118438094" sldId="283"/>
        </pc:sldMkLst>
        <pc:spChg chg="mod">
          <ac:chgData name="Beau Johnson" userId="744a8efb-fdad-47e3-9bc6-9b2ea9584b19" providerId="ADAL" clId="{FC1E0411-57A9-4ED2-B1B4-278A36E6C29D}" dt="2024-07-26T14:42:13.155" v="30"/>
          <ac:spMkLst>
            <pc:docMk/>
            <pc:sldMk cId="3118438094" sldId="283"/>
            <ac:spMk id="4" creationId="{B4B6CC5B-EB6A-47AE-ACF9-30CC2124E0E9}"/>
          </ac:spMkLst>
        </pc:spChg>
      </pc:sldChg>
      <pc:sldChg chg="modSp mod">
        <pc:chgData name="Beau Johnson" userId="744a8efb-fdad-47e3-9bc6-9b2ea9584b19" providerId="ADAL" clId="{FC1E0411-57A9-4ED2-B1B4-278A36E6C29D}" dt="2024-07-26T14:40:52.684" v="22"/>
        <pc:sldMkLst>
          <pc:docMk/>
          <pc:sldMk cId="1356295876" sldId="284"/>
        </pc:sldMkLst>
        <pc:spChg chg="mod">
          <ac:chgData name="Beau Johnson" userId="744a8efb-fdad-47e3-9bc6-9b2ea9584b19" providerId="ADAL" clId="{FC1E0411-57A9-4ED2-B1B4-278A36E6C29D}" dt="2024-07-26T14:40:52.684" v="22"/>
          <ac:spMkLst>
            <pc:docMk/>
            <pc:sldMk cId="1356295876" sldId="284"/>
            <ac:spMk id="4" creationId="{C7F6E985-4FE9-425A-9B29-3A526130D2E2}"/>
          </ac:spMkLst>
        </pc:spChg>
      </pc:sldChg>
      <pc:sldChg chg="modSp mod">
        <pc:chgData name="Beau Johnson" userId="744a8efb-fdad-47e3-9bc6-9b2ea9584b19" providerId="ADAL" clId="{FC1E0411-57A9-4ED2-B1B4-278A36E6C29D}" dt="2024-07-26T14:41:08.658" v="23"/>
        <pc:sldMkLst>
          <pc:docMk/>
          <pc:sldMk cId="1203561617" sldId="285"/>
        </pc:sldMkLst>
        <pc:spChg chg="mod">
          <ac:chgData name="Beau Johnson" userId="744a8efb-fdad-47e3-9bc6-9b2ea9584b19" providerId="ADAL" clId="{FC1E0411-57A9-4ED2-B1B4-278A36E6C29D}" dt="2024-07-26T14:41:08.658" v="23"/>
          <ac:spMkLst>
            <pc:docMk/>
            <pc:sldMk cId="1203561617" sldId="285"/>
            <ac:spMk id="4" creationId="{C7F6E985-4FE9-425A-9B29-3A526130D2E2}"/>
          </ac:spMkLst>
        </pc:spChg>
      </pc:sldChg>
      <pc:sldChg chg="modSp mod">
        <pc:chgData name="Beau Johnson" userId="744a8efb-fdad-47e3-9bc6-9b2ea9584b19" providerId="ADAL" clId="{FC1E0411-57A9-4ED2-B1B4-278A36E6C29D}" dt="2024-07-26T14:41:35.470" v="26"/>
        <pc:sldMkLst>
          <pc:docMk/>
          <pc:sldMk cId="2949957454" sldId="286"/>
        </pc:sldMkLst>
        <pc:spChg chg="mod">
          <ac:chgData name="Beau Johnson" userId="744a8efb-fdad-47e3-9bc6-9b2ea9584b19" providerId="ADAL" clId="{FC1E0411-57A9-4ED2-B1B4-278A36E6C29D}" dt="2024-07-26T14:41:35.470" v="26"/>
          <ac:spMkLst>
            <pc:docMk/>
            <pc:sldMk cId="2949957454" sldId="286"/>
            <ac:spMk id="4" creationId="{70FB7C16-93E9-49D9-B22B-D4491A2DE357}"/>
          </ac:spMkLst>
        </pc:spChg>
      </pc:sldChg>
      <pc:sldChg chg="modSp mod">
        <pc:chgData name="Beau Johnson" userId="744a8efb-fdad-47e3-9bc6-9b2ea9584b19" providerId="ADAL" clId="{FC1E0411-57A9-4ED2-B1B4-278A36E6C29D}" dt="2024-07-26T14:41:23.728" v="25"/>
        <pc:sldMkLst>
          <pc:docMk/>
          <pc:sldMk cId="1432267326" sldId="287"/>
        </pc:sldMkLst>
        <pc:spChg chg="mod">
          <ac:chgData name="Beau Johnson" userId="744a8efb-fdad-47e3-9bc6-9b2ea9584b19" providerId="ADAL" clId="{FC1E0411-57A9-4ED2-B1B4-278A36E6C29D}" dt="2024-07-26T14:41:20.643" v="24" actId="1076"/>
          <ac:spMkLst>
            <pc:docMk/>
            <pc:sldMk cId="1432267326" sldId="287"/>
            <ac:spMk id="3" creationId="{A27F3913-D78A-411F-9007-47FBFF566197}"/>
          </ac:spMkLst>
        </pc:spChg>
        <pc:spChg chg="mod">
          <ac:chgData name="Beau Johnson" userId="744a8efb-fdad-47e3-9bc6-9b2ea9584b19" providerId="ADAL" clId="{FC1E0411-57A9-4ED2-B1B4-278A36E6C29D}" dt="2024-07-26T14:41:23.728" v="25"/>
          <ac:spMkLst>
            <pc:docMk/>
            <pc:sldMk cId="1432267326" sldId="287"/>
            <ac:spMk id="4" creationId="{24A872D6-42B7-45C1-9804-28975130AFF5}"/>
          </ac:spMkLst>
        </pc:spChg>
      </pc:sldChg>
      <pc:sldChg chg="modSp mod">
        <pc:chgData name="Beau Johnson" userId="744a8efb-fdad-47e3-9bc6-9b2ea9584b19" providerId="ADAL" clId="{FC1E0411-57A9-4ED2-B1B4-278A36E6C29D}" dt="2024-07-26T14:42:18.758" v="32" actId="313"/>
        <pc:sldMkLst>
          <pc:docMk/>
          <pc:sldMk cId="787153993" sldId="288"/>
        </pc:sldMkLst>
        <pc:spChg chg="mod">
          <ac:chgData name="Beau Johnson" userId="744a8efb-fdad-47e3-9bc6-9b2ea9584b19" providerId="ADAL" clId="{FC1E0411-57A9-4ED2-B1B4-278A36E6C29D}" dt="2024-07-26T14:42:18.758" v="32" actId="313"/>
          <ac:spMkLst>
            <pc:docMk/>
            <pc:sldMk cId="787153993" sldId="288"/>
            <ac:spMk id="3" creationId="{75A73CA9-6CA5-4A06-A85B-2C6F9272B059}"/>
          </ac:spMkLst>
        </pc:spChg>
        <pc:spChg chg="mod">
          <ac:chgData name="Beau Johnson" userId="744a8efb-fdad-47e3-9bc6-9b2ea9584b19" providerId="ADAL" clId="{FC1E0411-57A9-4ED2-B1B4-278A36E6C29D}" dt="2024-07-26T14:42:17.139" v="31"/>
          <ac:spMkLst>
            <pc:docMk/>
            <pc:sldMk cId="787153993" sldId="288"/>
            <ac:spMk id="4" creationId="{B7986288-2FA7-407B-A2EB-4D97D1136E8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08AC4B1-B101-4320-98C1-5264508507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8927" cy="480388"/>
          </a:xfrm>
          <a:prstGeom prst="rect">
            <a:avLst/>
          </a:prstGeom>
        </p:spPr>
        <p:txBody>
          <a:bodyPr vert="horz" lIns="95069" tIns="47534" rIns="95069" bIns="47534" rtlCol="0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73B9C-7AF8-416D-B798-25DF89CCC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4617" y="0"/>
            <a:ext cx="3168927" cy="480388"/>
          </a:xfrm>
          <a:prstGeom prst="rect">
            <a:avLst/>
          </a:prstGeom>
        </p:spPr>
        <p:txBody>
          <a:bodyPr vert="horz" lIns="95069" tIns="47534" rIns="95069" bIns="47534" rtlCol="0"/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CEA1381-2E38-4A54-B943-E042541BE95B}" type="datetimeFigureOut">
              <a:rPr lang="en-US"/>
              <a:pPr>
                <a:defRPr/>
              </a:pPr>
              <a:t>7/26/2024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532C2-6E09-4AAF-9BE1-2CA085404A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68927" cy="480388"/>
          </a:xfrm>
          <a:prstGeom prst="rect">
            <a:avLst/>
          </a:prstGeom>
        </p:spPr>
        <p:txBody>
          <a:bodyPr vert="horz" lIns="95069" tIns="47534" rIns="95069" bIns="47534" rtlCol="0" anchor="b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B51083-0C7F-40CB-BF86-F55A846A0E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4617" y="9119173"/>
            <a:ext cx="3168927" cy="480388"/>
          </a:xfrm>
          <a:prstGeom prst="rect">
            <a:avLst/>
          </a:prstGeom>
        </p:spPr>
        <p:txBody>
          <a:bodyPr vert="horz" wrap="square" lIns="95069" tIns="47534" rIns="95069" bIns="4753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86FBB1C-D244-46D8-A12E-17741AB89F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50C060B-4345-4D40-AFAA-83B7862483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0AE3247-8D1F-4694-868B-1C39439A340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6275" y="0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4AE40CD-5AA4-4A62-94BF-151BF2A01C6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8B872A9-208A-4F91-9A71-BD92CCAEC7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6"/>
            <a:ext cx="5363817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823B045-EB23-4020-AA33-FED1F5238D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8927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EC087DED-EE15-499A-9125-76ABB835C2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275" y="9120813"/>
            <a:ext cx="3168926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034C15-30F9-4F2A-A544-426F4E7AE90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55C0B58-F3F7-4FEE-9435-46E4AB4A8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2309" indent="-2964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281" indent="-237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63181" indent="-237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7434" indent="-23712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11688" indent="-2371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5942" indent="-2371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60195" indent="-2371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4449" indent="-2371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00CBE9-525B-4F33-97A2-FA0FC84A7F91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B12817-0DF2-425A-86A0-CC18FFFB58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D061566-7FC4-481A-A3D9-1F7A18A0F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2B9B80-BCF2-49DE-93D2-81F0349E6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BF1F00-74C0-4E6B-9741-5DDB7917A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ED5016-9201-427D-AB61-1343D714E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EDFE4-916C-4072-886D-76B2B8CF9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00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857639-0FB0-442E-8AA7-06C253D33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85D538-0D50-4CB1-A457-B664FC6DFA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E3B57E-6F92-4EEC-B000-65708E9D48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26181-9B82-40D4-BCD6-807E896F12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74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7C76F1-B677-4962-8140-A34A226152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6D3709-B4E9-41F0-BBA9-2537CFEFC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271291-0F79-4B30-8D0B-246D806EE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11A18-2D55-430C-9ABC-CB90E4F0E2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47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"/>
            <a:ext cx="69342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BC9DA8-42CD-4EE6-BAD5-DE659EB86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C98163-F5D0-4AC5-838A-5E9751E70E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4F9BEB-B1DC-480A-BC92-1B99E58BEE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D1172-3D04-4792-B55F-83B978DBAE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86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992AEE-0E9E-48FE-A444-E19ED9628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41CB6F-B9FB-4C43-A037-74D0103E9C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2FE010-B63E-4863-9EBC-305563CE6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545B6-352F-419A-9CC2-40807A6AF6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18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200"/>
            <a:ext cx="6934200" cy="1676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81200"/>
            <a:ext cx="4343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343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71DBA0-E96E-4295-A351-5BE3487476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19EC7-C73B-400B-8477-19EFA78870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DD30EA-278E-45F4-B466-4EBEB2C81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4544C-819F-4D40-BBCD-39D4E60D8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0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"/>
            <a:ext cx="6934200" cy="12652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13" y="1535113"/>
            <a:ext cx="43465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0813" y="2174875"/>
            <a:ext cx="43465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465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465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757DEAA-A3A7-4701-9819-8CE2599FC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BC54CEA-50B7-4B04-B400-1BF145A36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ECCB0B7-6A5B-4BA6-84C7-49508C185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6F75A-19AC-4601-850B-DBF68A6EE5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996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A912F1-E6D3-4D2B-B5EC-66FC986D1A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ECCD40-C798-44D7-BAA6-E161DEB52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5BC8EF-E85D-4D87-8D62-9D0B743328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893045-7D08-494D-8FB5-DF6FBFE910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25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1952A8-AC5B-48DC-A67F-D6034CF013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F81799-34C0-4401-BA6F-651B3B36C5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1CF8376-D43E-49C4-92F7-4CDAC86C8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3EA5F-56C7-467C-91E3-CACCF7FE0B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43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551998-A16B-408A-B389-1AD4CC85F2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2804A3-B13A-4ADD-8A01-874118C2B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AD7BD0-C177-405B-842F-596E82819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371E1-D44E-4C2F-948D-AA8C76B788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97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66EDF-C8E9-4E41-867B-C0A9A6D646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27B253-412E-473A-8122-88B38B219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DFFBB5-C402-43C0-851D-F849EF6294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4F9D0-C662-405D-8E79-27E7454260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20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C11706-4D73-43FF-A4B7-A1B7694CF1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2E15FA-B0ED-4ED8-8E08-408F1E056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5D0931D-9127-4C2C-9334-30536BD622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LSU rev20210930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26D0D00-498D-4912-BA9A-84612CAEB2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0C772DF-0022-4162-9E12-2801748D69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7CF7D82-3661-49F8-880B-637297756C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>
            <a:extLst>
              <a:ext uri="{FF2B5EF4-FFF2-40B4-BE49-F238E27FC236}">
                <a16:creationId xmlns:a16="http://schemas.microsoft.com/office/drawing/2014/main" id="{80D0A11D-0CA3-4EBA-8FE2-A91BB21ECA4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E923E72D-A394-40D4-BAF7-C6A1858B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AD572F-4AF8-4EEA-A035-F624E2DE246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A712A28-F83A-4071-86B7-32CDD4F3AE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Errors and Uncertainty</a:t>
            </a:r>
            <a:br>
              <a:rPr lang="en-US" altLang="en-US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Part I</a:t>
            </a:r>
            <a:endParaRPr lang="en-US" altLang="en-US" sz="3200" i="1" dirty="0"/>
          </a:p>
        </p:txBody>
      </p:sp>
      <p:sp>
        <p:nvSpPr>
          <p:cNvPr id="6149" name="Footer Placeholder 1">
            <a:extLst>
              <a:ext uri="{FF2B5EF4-FFF2-40B4-BE49-F238E27FC236}">
                <a16:creationId xmlns:a16="http://schemas.microsoft.com/office/drawing/2014/main" id="{CDAE3EFA-89C9-4585-8573-A9650D4998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L05.01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89AEB-319F-4181-BAF7-DD695307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B7C10-B326-425C-81A8-0D394E94C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950" y="1295400"/>
            <a:ext cx="4528657" cy="4724400"/>
          </a:xfrm>
        </p:spPr>
        <p:txBody>
          <a:bodyPr/>
          <a:lstStyle/>
          <a:p>
            <a:r>
              <a:rPr lang="en-US" sz="2400" dirty="0"/>
              <a:t>One important precaution is to ensure that all your repeated  measurements are independent</a:t>
            </a:r>
          </a:p>
          <a:p>
            <a:r>
              <a:rPr lang="en-US" sz="2400" dirty="0"/>
              <a:t>Independent means that the value of one measurement is not affected by any of the other measurements</a:t>
            </a:r>
          </a:p>
          <a:p>
            <a:r>
              <a:rPr lang="en-US" sz="2400" dirty="0"/>
              <a:t>This is done to ensure that the random errors of the measurements do of each measurement have nothing to do with each other</a:t>
            </a:r>
          </a:p>
        </p:txBody>
      </p:sp>
      <p:pic>
        <p:nvPicPr>
          <p:cNvPr id="9" name="Content Placeholder 8" descr="A close up of a logo&#10;&#10;Description automatically generated">
            <a:extLst>
              <a:ext uri="{FF2B5EF4-FFF2-40B4-BE49-F238E27FC236}">
                <a16:creationId xmlns:a16="http://schemas.microsoft.com/office/drawing/2014/main" id="{3AA53ED3-16DD-494A-A644-1A80842B7BB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69674"/>
            <a:ext cx="4462944" cy="2983654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45A3C-6233-42D0-8214-E21CDF6C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FD2D-72CA-47B9-A5E9-6813B5EEA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0A846-14DD-4460-B748-275BE66C9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1A1374-E86D-4CED-9723-38658AEED3AB}"/>
              </a:ext>
            </a:extLst>
          </p:cNvPr>
          <p:cNvSpPr txBox="1"/>
          <p:nvPr/>
        </p:nvSpPr>
        <p:spPr>
          <a:xfrm>
            <a:off x="4686298" y="3970588"/>
            <a:ext cx="44629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example. we can measure the wavelength above by measuring the peak to peak distance above. We can measure A to B, however then the distance B to C also depends on B so it is not independent of our first measurement. The distance  from C to D is.</a:t>
            </a:r>
          </a:p>
        </p:txBody>
      </p:sp>
    </p:spTree>
    <p:extLst>
      <p:ext uri="{BB962C8B-B14F-4D97-AF65-F5344CB8AC3E}">
        <p14:creationId xmlns:p14="http://schemas.microsoft.com/office/powerpoint/2010/main" val="1919941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B7B96-7C60-4C1E-AE88-4503B442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-76200"/>
            <a:ext cx="6934200" cy="1600200"/>
          </a:xfrm>
        </p:spPr>
        <p:txBody>
          <a:bodyPr/>
          <a:lstStyle/>
          <a:p>
            <a:r>
              <a:rPr lang="en-US" dirty="0"/>
              <a:t>Fitting and Collecting Enough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E54FF-DBD7-4A72-B132-52A23675A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181600"/>
          </a:xfrm>
        </p:spPr>
        <p:txBody>
          <a:bodyPr/>
          <a:lstStyle/>
          <a:p>
            <a:r>
              <a:rPr lang="en-US" sz="2000" dirty="0"/>
              <a:t>We want to compare our measurements with a model (A mathematical representation of the data like a line or exponential curve)</a:t>
            </a:r>
          </a:p>
          <a:p>
            <a:r>
              <a:rPr lang="en-US" sz="2000" dirty="0"/>
              <a:t>Want to ensure that there is enough points to tell if the model is good representation (averaged measurements should be considered a single point)</a:t>
            </a:r>
          </a:p>
          <a:p>
            <a:r>
              <a:rPr lang="en-US" sz="2000" dirty="0"/>
              <a:t>In general for you can you can always perfectly fit a curve that as the same number of points as there are constants in its equation</a:t>
            </a:r>
          </a:p>
          <a:p>
            <a:pPr lvl="1"/>
            <a:r>
              <a:rPr lang="en-US" sz="1600" dirty="0"/>
              <a:t>Example a line has 2 constants, slope and y-intercept, and you can always connect a line between 2 points</a:t>
            </a:r>
          </a:p>
          <a:p>
            <a:pPr lvl="1"/>
            <a:r>
              <a:rPr lang="en-US" sz="1600" dirty="0"/>
              <a:t>Because you can just perfectly fit with any arbitrary points this doesn’t tell you anything meaningful about the data</a:t>
            </a:r>
          </a:p>
          <a:p>
            <a:pPr lvl="1"/>
            <a:r>
              <a:rPr lang="en-US" sz="1600" dirty="0"/>
              <a:t>Collect many more data points than constants you plan to use for fitting</a:t>
            </a:r>
            <a:endParaRPr lang="en-US" sz="2000" dirty="0"/>
          </a:p>
          <a:p>
            <a:r>
              <a:rPr lang="en-US" sz="2000" dirty="0"/>
              <a:t>The shape of the curve can be hard to determine if the point are too close together</a:t>
            </a:r>
          </a:p>
          <a:p>
            <a:pPr lvl="1"/>
            <a:r>
              <a:rPr lang="en-US" sz="1600" dirty="0"/>
              <a:t>Zooming in on a curve it will look like a line</a:t>
            </a:r>
          </a:p>
          <a:p>
            <a:pPr lvl="1"/>
            <a:r>
              <a:rPr lang="en-US" sz="1600" dirty="0"/>
              <a:t>If the point are closer than the error you will just be fitting the random errors</a:t>
            </a:r>
          </a:p>
          <a:p>
            <a:pPr lvl="1"/>
            <a:r>
              <a:rPr lang="en-US" sz="1600" dirty="0"/>
              <a:t>Maximize the total range of measurements you can make, sometimes the behavior changes over different ranges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8F2B3-E936-447C-9AF0-6B3D3CBA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B8686-2D7F-408C-BB45-A1F823E7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AD2DA-C134-4544-B5D8-9B4862CF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9440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61C7B-A6C2-4641-9F42-A482A2F1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27233"/>
            <a:ext cx="6934200" cy="1244367"/>
          </a:xfrm>
        </p:spPr>
        <p:txBody>
          <a:bodyPr/>
          <a:lstStyle/>
          <a:p>
            <a:r>
              <a:rPr lang="en-US" dirty="0"/>
              <a:t>How many datapoints to take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35CE55-BAD9-40F3-9894-7A5B82A11F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371600"/>
                <a:ext cx="8839200" cy="4876800"/>
              </a:xfrm>
            </p:spPr>
            <p:txBody>
              <a:bodyPr/>
              <a:lstStyle/>
              <a:p>
                <a:r>
                  <a:rPr lang="en-US" sz="2400" dirty="0"/>
                  <a:t>More data is always better, right? Not always</a:t>
                </a:r>
              </a:p>
              <a:p>
                <a:pPr lvl="1"/>
                <a:r>
                  <a:rPr lang="en-US" sz="2000" dirty="0"/>
                  <a:t>More data takes more time to collect and more time to process</a:t>
                </a:r>
              </a:p>
              <a:p>
                <a:r>
                  <a:rPr lang="en-US" sz="2400" dirty="0"/>
                  <a:t>Can be limited by systematics</a:t>
                </a:r>
              </a:p>
              <a:p>
                <a:pPr lvl="1"/>
                <a:r>
                  <a:rPr lang="en-US" sz="2000" dirty="0"/>
                  <a:t>Since systematic errors can not be averaged repeated measurements once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1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/>
                  <a:t> is smaller than the systematic error, more measurements will not decrease your total error</a:t>
                </a:r>
              </a:p>
              <a:p>
                <a:pPr lvl="1"/>
                <a:r>
                  <a:rPr lang="en-US" sz="2000" dirty="0"/>
                  <a:t>You can not measure a metal bar in nm with a ruler marked in mm no matter how many measurements you repeat</a:t>
                </a:r>
              </a:p>
              <a:p>
                <a:r>
                  <a:rPr lang="en-US" sz="2400" dirty="0"/>
                  <a:t>What range of data do you want the fit to be valid for</a:t>
                </a:r>
              </a:p>
              <a:p>
                <a:pPr lvl="1"/>
                <a:r>
                  <a:rPr lang="en-US" sz="2000" dirty="0"/>
                  <a:t>Interpolation (estimating between measured data points) is better than extrapolation (estimating below or above the range of measured values)</a:t>
                </a:r>
              </a:p>
              <a:p>
                <a:pPr lvl="1"/>
                <a:r>
                  <a:rPr lang="en-US" sz="2000" dirty="0"/>
                  <a:t>Sensor behavior may change over different ranges, uncertainties in fits get larger the farther you are from measured values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35CE55-BAD9-40F3-9894-7A5B82A11F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371600"/>
                <a:ext cx="8839200" cy="4876800"/>
              </a:xfrm>
              <a:blipFill>
                <a:blip r:embed="rId2"/>
                <a:stretch>
                  <a:fillRect l="-897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6CC5B-EB6A-47AE-ACF9-30CC2124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8BA76-EE17-4C3E-896C-8A568E0EC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FE7F2-AB91-438D-81F7-E7557B551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438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3C685-5AAF-4E19-94F1-3E8806FB5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a plan for successful 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73CA9-6CA5-4A06-A85B-2C6F9272B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41128"/>
            <a:ext cx="8839200" cy="4876800"/>
          </a:xfrm>
        </p:spPr>
        <p:txBody>
          <a:bodyPr/>
          <a:lstStyle/>
          <a:p>
            <a:r>
              <a:rPr lang="en-US" sz="2600" dirty="0"/>
              <a:t>Set up your experiment to minimize your estimated systematics</a:t>
            </a:r>
          </a:p>
          <a:p>
            <a:r>
              <a:rPr lang="en-US" sz="2600" dirty="0"/>
              <a:t>Take repeated initial measurement to estimate random error</a:t>
            </a:r>
          </a:p>
          <a:p>
            <a:r>
              <a:rPr lang="en-US" sz="2600" dirty="0"/>
              <a:t>Estimate the number of repeated measurements you  need to make</a:t>
            </a:r>
          </a:p>
          <a:p>
            <a:r>
              <a:rPr lang="en-US" sz="2600" dirty="0"/>
              <a:t>Determine the expected type of fit (linear, quadratic, exponential) and estimate number of data points you need over what range</a:t>
            </a:r>
          </a:p>
          <a:p>
            <a:pPr lvl="1"/>
            <a:r>
              <a:rPr lang="en-US" sz="2400" dirty="0"/>
              <a:t>Reviewing data sheets or theory of operation of the sensor</a:t>
            </a:r>
          </a:p>
          <a:p>
            <a:r>
              <a:rPr lang="en-US" sz="2400" dirty="0"/>
              <a:t>Record your measurement tool/scale so you can determine systematic error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86288-2FA7-407B-A2EB-4D97D1136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CF4D5-BB25-493A-AAAE-F3061DA93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679BC-5918-48A2-92A4-0F5AE715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15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4C79F-6B45-41B2-9BD8-4E2C8943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036" y="101600"/>
            <a:ext cx="7162800" cy="1600200"/>
          </a:xfrm>
        </p:spPr>
        <p:txBody>
          <a:bodyPr/>
          <a:lstStyle/>
          <a:p>
            <a:r>
              <a:rPr lang="en-US" dirty="0"/>
              <a:t>Error In Scientific Measurements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06C5F23-9308-4003-B0BF-C4711A885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27200"/>
            <a:ext cx="7620000" cy="4495800"/>
          </a:xfrm>
        </p:spPr>
        <p:txBody>
          <a:bodyPr/>
          <a:lstStyle/>
          <a:p>
            <a:r>
              <a:rPr lang="en-US" sz="2400" dirty="0"/>
              <a:t>When we discuss error in a scientific, we are making a statement  about how confident we are the true value of a quantity is close to our reported value (our best guess)</a:t>
            </a:r>
          </a:p>
          <a:p>
            <a:r>
              <a:rPr lang="en-US" sz="2400" dirty="0"/>
              <a:t>It is quantitative numerical statement</a:t>
            </a:r>
          </a:p>
          <a:p>
            <a:pPr lvl="1"/>
            <a:r>
              <a:rPr lang="en-US" sz="2400" dirty="0"/>
              <a:t>I think there’s 95% that tree is between 10 and 12 ft. and my best guess is 11 ft.</a:t>
            </a:r>
          </a:p>
          <a:p>
            <a:r>
              <a:rPr lang="en-US" sz="2400" dirty="0"/>
              <a:t>Every measured quantity has some uncertainty to it</a:t>
            </a:r>
          </a:p>
          <a:p>
            <a:r>
              <a:rPr lang="en-US" sz="2400" dirty="0"/>
              <a:t>It is not incorrect measurement or human error, if you had evidence that a measurement was not correctly done why would you use 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D382A-E1C3-47BD-80F7-A0E9F3F3E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4A02F2-1BC2-4662-AE3D-F43740A15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6C609F-A05A-4230-9FBF-4F48EC11A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F75A-19AC-4601-850B-DBF68A6EE56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287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3DE6A-248A-4F66-81A8-45A140F47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Error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8FB3503-0BC7-47DB-9AC7-447C945A9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450" y="1265238"/>
            <a:ext cx="4346575" cy="639762"/>
          </a:xfrm>
        </p:spPr>
        <p:txBody>
          <a:bodyPr/>
          <a:lstStyle/>
          <a:p>
            <a:r>
              <a:rPr lang="en-US" dirty="0"/>
              <a:t>Random (Statistical)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F32C622-7E43-420A-8C56-0913E8AC8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8450" y="1905000"/>
            <a:ext cx="4346575" cy="3951288"/>
          </a:xfrm>
        </p:spPr>
        <p:txBody>
          <a:bodyPr/>
          <a:lstStyle/>
          <a:p>
            <a:r>
              <a:rPr lang="en-US" sz="2200" dirty="0"/>
              <a:t>Random fluctuation around a true or average value</a:t>
            </a:r>
          </a:p>
          <a:p>
            <a:r>
              <a:rPr lang="en-US" sz="2200" dirty="0"/>
              <a:t>Assumed to follow some kind statistical distribution</a:t>
            </a:r>
          </a:p>
          <a:p>
            <a:r>
              <a:rPr lang="en-US" sz="2200" dirty="0"/>
              <a:t>Because of that you can make mathematical calculations</a:t>
            </a:r>
          </a:p>
          <a:p>
            <a:r>
              <a:rPr lang="en-US" sz="2200" dirty="0"/>
              <a:t>Expect the errors or average out over many measurements</a:t>
            </a:r>
          </a:p>
          <a:p>
            <a:r>
              <a:rPr lang="en-US" sz="2200" dirty="0"/>
              <a:t>Examples: electrical noise, mechanical gage reading parallax, radioactive decay, …</a:t>
            </a:r>
          </a:p>
          <a:p>
            <a:endParaRPr lang="en-US" sz="22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B71B241-4512-4CF5-B3E8-62DE9CB79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20516" y="1265238"/>
            <a:ext cx="4346575" cy="639762"/>
          </a:xfrm>
        </p:spPr>
        <p:txBody>
          <a:bodyPr/>
          <a:lstStyle/>
          <a:p>
            <a:r>
              <a:rPr lang="en-US" dirty="0"/>
              <a:t>Systematic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E6A9C0-A85D-446D-AEFF-297C33DA57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20516" y="1905000"/>
            <a:ext cx="4346575" cy="3951288"/>
          </a:xfrm>
        </p:spPr>
        <p:txBody>
          <a:bodyPr/>
          <a:lstStyle/>
          <a:p>
            <a:r>
              <a:rPr lang="en-US" dirty="0"/>
              <a:t>NOT Random</a:t>
            </a:r>
          </a:p>
          <a:p>
            <a:r>
              <a:rPr lang="en-US" dirty="0"/>
              <a:t>Will not be reduced with increased measurements</a:t>
            </a:r>
          </a:p>
          <a:p>
            <a:r>
              <a:rPr lang="en-US" dirty="0"/>
              <a:t>No “correct” mathematical treatment</a:t>
            </a:r>
          </a:p>
          <a:p>
            <a:r>
              <a:rPr lang="en-US" dirty="0"/>
              <a:t>Examples: incorrectly calibrated measurement device, limits in measurement resolution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FF7F7-41B4-4F96-8106-8D453E87E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D76FE-D539-40A8-94B2-E866E551F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C88ED-23F2-4FC4-8162-407BBAFF7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80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DB01D-7F12-4D63-937E-1BC22DCBE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Random Error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B65F929-2F49-4940-8AD9-7C91524438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172" y="1638300"/>
            <a:ext cx="5008228" cy="4495800"/>
          </a:xfrm>
        </p:spPr>
        <p:txBody>
          <a:bodyPr/>
          <a:lstStyle/>
          <a:p>
            <a:r>
              <a:rPr lang="en-US" sz="2400" dirty="0"/>
              <a:t>We can measure the random error by looking at the standard deviation, the spread in repeated measurements</a:t>
            </a:r>
          </a:p>
          <a:p>
            <a:r>
              <a:rPr lang="en-US" sz="2400" dirty="0"/>
              <a:t>You can’t tell anything from single measurement</a:t>
            </a:r>
          </a:p>
          <a:p>
            <a:r>
              <a:rPr lang="en-US" sz="2400" dirty="0"/>
              <a:t>The Standard Deviation tells you how much spread between individual measurements</a:t>
            </a:r>
          </a:p>
          <a:p>
            <a:r>
              <a:rPr lang="en-US" sz="2400" dirty="0"/>
              <a:t>The standard deviation of the mean tells you the error when you average several measurements together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EFAA23FD-D012-47B5-A558-CBD09F30E3C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5486400" y="1638300"/>
                <a:ext cx="3429000" cy="4343400"/>
              </a:xfrm>
            </p:spPr>
            <p:txBody>
              <a:bodyPr/>
              <a:lstStyle/>
              <a:p>
                <a:r>
                  <a:rPr lang="en-US" sz="2200" dirty="0">
                    <a:latin typeface="Cambria Math" panose="02040503050406030204" pitchFamily="18" charset="0"/>
                  </a:rPr>
                  <a:t>(Sample) </a:t>
                </a:r>
                <a:r>
                  <a:rPr lang="en-US" sz="2200" b="1" dirty="0">
                    <a:latin typeface="Cambria Math" panose="02040503050406030204" pitchFamily="18" charset="0"/>
                  </a:rPr>
                  <a:t>Standard Deviation</a:t>
                </a:r>
                <a:r>
                  <a:rPr lang="en-US" sz="2200" dirty="0">
                    <a:latin typeface="Cambria Math" panose="02040503050406030204" pitchFamily="18" charset="0"/>
                  </a:rPr>
                  <a:t> (Error in a SINGLE MEASUREMENT)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000" dirty="0"/>
              </a:p>
              <a:p>
                <a:r>
                  <a:rPr lang="en-US" sz="2200" b="1" dirty="0"/>
                  <a:t>Standard Deviation of the Mean</a:t>
                </a:r>
                <a:r>
                  <a:rPr lang="en-US" sz="2200" dirty="0"/>
                  <a:t> (Error of the Average)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EFAA23FD-D012-47B5-A558-CBD09F30E3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486400" y="1638300"/>
                <a:ext cx="3429000" cy="4343400"/>
              </a:xfrm>
              <a:blipFill>
                <a:blip r:embed="rId2"/>
                <a:stretch>
                  <a:fillRect l="-2131" t="-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8D1C1-D672-4282-B4FE-A4932CED9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47DF0-2C66-4910-96DF-2AB5D905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A70F9-EEC9-4FA3-B777-0B6187E90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219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89AEB-319F-4181-BAF7-DD6953077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0"/>
            <a:ext cx="6934200" cy="1600200"/>
          </a:xfrm>
        </p:spPr>
        <p:txBody>
          <a:bodyPr/>
          <a:lstStyle/>
          <a:p>
            <a:r>
              <a:rPr lang="en-US" dirty="0"/>
              <a:t>Assessing Systematics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B7C10-B326-425C-81A8-0D394E94C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876800"/>
          </a:xfrm>
        </p:spPr>
        <p:txBody>
          <a:bodyPr/>
          <a:lstStyle/>
          <a:p>
            <a:r>
              <a:rPr lang="en-US" sz="2600" dirty="0"/>
              <a:t>Could compare unrelated measurements or make measurements a very well know object using our measurement system (calibration) </a:t>
            </a:r>
          </a:p>
          <a:p>
            <a:pPr lvl="1"/>
            <a:r>
              <a:rPr lang="en-US" sz="2600" dirty="0"/>
              <a:t>Weighing a standardized weight</a:t>
            </a:r>
          </a:p>
          <a:p>
            <a:r>
              <a:rPr lang="en-US" sz="2600" dirty="0"/>
              <a:t>Manufacturers will often give a specification of accuracy in the manual for a piece of equipment</a:t>
            </a:r>
          </a:p>
          <a:p>
            <a:pPr lvl="1"/>
            <a:r>
              <a:rPr lang="en-US" sz="2600" dirty="0"/>
              <a:t>1% of Full Scale, 5% of measured value, 2 digits</a:t>
            </a:r>
          </a:p>
          <a:p>
            <a:r>
              <a:rPr lang="en-US" sz="2600" dirty="0"/>
              <a:t>The smallest possible increment able to be read with the measurement device</a:t>
            </a:r>
          </a:p>
          <a:p>
            <a:pPr lvl="1"/>
            <a:r>
              <a:rPr lang="en-US" sz="2600" dirty="0"/>
              <a:t>Scale markings, digital readout, Analog to Digital Resolution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45A3C-6233-42D0-8214-E21CDF6C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FD2D-72CA-47B9-A5E9-6813B5EEA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0A846-14DD-4460-B748-275BE66C9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358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F1B81-D23D-4BD3-AC4C-7045F247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Ammeters in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AA38A-F237-4213-A749-34BA60055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419600"/>
            <a:ext cx="8686800" cy="1676400"/>
          </a:xfrm>
        </p:spPr>
        <p:txBody>
          <a:bodyPr/>
          <a:lstStyle/>
          <a:p>
            <a:r>
              <a:rPr lang="en-US" dirty="0"/>
              <a:t>Several Multimeters placed in series to measure the same current</a:t>
            </a:r>
          </a:p>
          <a:p>
            <a:r>
              <a:rPr lang="en-US" dirty="0"/>
              <a:t>50.1, 50.2, 50.0, 49.9, 49.8, 49.7, 49.8 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6E985-4FE9-425A-9B29-3A526130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E6491-B87E-4332-B695-7C0D54985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4543F-E9CB-4361-92D0-D3A7E2473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B7F523-41F2-4A75-8143-17FEB9980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48852"/>
            <a:ext cx="8023371" cy="317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95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F1B81-D23D-4BD3-AC4C-7045F247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Ammeters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AA38A-F237-4213-A749-34BA60055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724400"/>
          </a:xfrm>
        </p:spPr>
        <p:txBody>
          <a:bodyPr/>
          <a:lstStyle/>
          <a:p>
            <a:r>
              <a:rPr lang="en-US" sz="2800" dirty="0"/>
              <a:t>Source of differences</a:t>
            </a:r>
          </a:p>
          <a:p>
            <a:r>
              <a:rPr lang="en-US" sz="2800" dirty="0"/>
              <a:t>DMM scatter is about 0.2 mA (50 ± 0.2 mA)</a:t>
            </a:r>
          </a:p>
          <a:p>
            <a:pPr lvl="1"/>
            <a:r>
              <a:rPr lang="en-US" sz="2400" dirty="0"/>
              <a:t>Manufacturer accuracy: 1% of full scale (2 mA)</a:t>
            </a:r>
          </a:p>
          <a:p>
            <a:pPr lvl="1"/>
            <a:r>
              <a:rPr lang="en-US" sz="2400" dirty="0"/>
              <a:t>Each individual DMM repeatable to 0.1 mA</a:t>
            </a:r>
          </a:p>
          <a:p>
            <a:pPr lvl="1"/>
            <a:r>
              <a:rPr lang="en-US" sz="2400" dirty="0"/>
              <a:t>The meter are consistent with each other within the specified systematic, but repeated measurement with the same meter will show same variation relative to others</a:t>
            </a:r>
          </a:p>
          <a:p>
            <a:pPr lvl="2"/>
            <a:r>
              <a:rPr lang="en-US" sz="2000" dirty="0"/>
              <a:t>One meter will consistently read 0.2 mA compared to another</a:t>
            </a:r>
          </a:p>
          <a:p>
            <a:pPr lvl="1"/>
            <a:r>
              <a:rPr lang="en-US" sz="2400" dirty="0"/>
              <a:t>The systematic error is large compared to the random error</a:t>
            </a:r>
          </a:p>
          <a:p>
            <a:pPr lvl="2"/>
            <a:r>
              <a:rPr lang="en-US" sz="2000" dirty="0"/>
              <a:t>Taking the standard deviation will ~0 mA because the random error is smaller than the scale of the meter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6E985-4FE9-425A-9B29-3A526130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E6491-B87E-4332-B695-7C0D54985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4543F-E9CB-4361-92D0-D3A7E2473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56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B765E-2E56-4CD8-BED1-877E95229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Sources of Systematic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3913-D78A-411F-9007-47FBFF566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18" y="1524000"/>
            <a:ext cx="8839200" cy="4114800"/>
          </a:xfrm>
        </p:spPr>
        <p:txBody>
          <a:bodyPr/>
          <a:lstStyle/>
          <a:p>
            <a:r>
              <a:rPr lang="en-US" dirty="0"/>
              <a:t>Often the experimental setup itself can be a source of Systematic Error</a:t>
            </a:r>
          </a:p>
          <a:p>
            <a:pPr lvl="1"/>
            <a:r>
              <a:rPr lang="en-US" dirty="0"/>
              <a:t>When measuring a water bath temperature where was the thermometer relative to heater/temperature probe?</a:t>
            </a:r>
          </a:p>
          <a:p>
            <a:pPr lvl="2"/>
            <a:r>
              <a:rPr lang="en-US" dirty="0"/>
              <a:t>Letting the thermometer touch the glass will cause it be hotter than the </a:t>
            </a:r>
            <a:r>
              <a:rPr lang="en-US" dirty="0" err="1"/>
              <a:t>SkeeterSat</a:t>
            </a:r>
            <a:r>
              <a:rPr lang="en-US" dirty="0"/>
              <a:t> probe</a:t>
            </a:r>
          </a:p>
          <a:p>
            <a:pPr lvl="1"/>
            <a:r>
              <a:rPr lang="en-US" dirty="0"/>
              <a:t>Was quantity measured changing? (maybe heating or cooling)</a:t>
            </a:r>
          </a:p>
          <a:p>
            <a:pPr lvl="2"/>
            <a:r>
              <a:rPr lang="en-US" dirty="0"/>
              <a:t>If always read thermometer first </a:t>
            </a:r>
          </a:p>
          <a:p>
            <a:pPr lvl="1"/>
            <a:r>
              <a:rPr lang="en-US" dirty="0"/>
              <a:t>Fast enough to have a change larger than your error?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872D6-42B7-45C1-9804-28975130A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D2F54-140A-44F3-B321-9BF0952C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2B6F9-FA56-491D-AEC2-D1FCC1A9F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267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F71D-2C7C-4DA8-ABBB-A32E244C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Systematic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D00E4-3BFF-4AF1-9DC9-C805B831E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12" y="1371600"/>
            <a:ext cx="8839200" cy="4800600"/>
          </a:xfrm>
        </p:spPr>
        <p:txBody>
          <a:bodyPr/>
          <a:lstStyle/>
          <a:p>
            <a:r>
              <a:rPr lang="en-US" sz="2400" dirty="0"/>
              <a:t>Since the systematic error limits the accuracy in our measurement minimize it in our experimental setup before we begin to take measurement</a:t>
            </a:r>
          </a:p>
          <a:p>
            <a:r>
              <a:rPr lang="en-US" sz="2400" dirty="0"/>
              <a:t>Use the smallest possible scale or highest resolution to measure the value</a:t>
            </a:r>
          </a:p>
          <a:p>
            <a:pPr lvl="1"/>
            <a:r>
              <a:rPr lang="en-US" sz="2000" dirty="0"/>
              <a:t>Measuring a 1.5 V battery with the 2V scale rather than 20V</a:t>
            </a:r>
          </a:p>
          <a:p>
            <a:r>
              <a:rPr lang="en-US" sz="2400" dirty="0"/>
              <a:t>Let the value stabilize if using a “slow” measurement or slow down the speed of the change</a:t>
            </a:r>
          </a:p>
          <a:p>
            <a:pPr lvl="1"/>
            <a:r>
              <a:rPr lang="en-US" sz="2000" dirty="0"/>
              <a:t>Water heats/cools slower than air, a large water bath slower than a small one</a:t>
            </a:r>
          </a:p>
          <a:p>
            <a:r>
              <a:rPr lang="en-US" sz="2400" dirty="0"/>
              <a:t>Try take the measurement in a consistent and unbiased way</a:t>
            </a:r>
          </a:p>
          <a:p>
            <a:pPr lvl="1"/>
            <a:r>
              <a:rPr lang="en-US" sz="2000" dirty="0"/>
              <a:t>High precision pressure gages often have a mirror behind the needle, if you are looking at the needle directly straight on the needle will block its own reflection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B7C16-93E9-49D9-B22B-D4491A2DE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AED20-1E35-43C0-AF77-92654DA56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L05.01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29E5F-EBDC-49A5-8640-96631F16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1172-3D04-4792-B55F-83B978DBAEA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9957454"/>
      </p:ext>
    </p:extLst>
  </p:cSld>
  <p:clrMapOvr>
    <a:masterClrMapping/>
  </p:clrMapOvr>
</p:sld>
</file>

<file path=ppt/theme/theme1.xml><?xml version="1.0" encoding="utf-8"?>
<a:theme xmlns:a="http://schemas.openxmlformats.org/drawingml/2006/main" name="LaACE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FF0066"/>
      </a:hlink>
      <a:folHlink>
        <a:srgbClr val="00FF00"/>
      </a:folHlink>
    </a:clrScheme>
    <a:fontScheme name="LaAC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AC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AC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LaACES</Template>
  <TotalTime>14025</TotalTime>
  <Words>1248</Words>
  <Application>Microsoft Office PowerPoint</Application>
  <PresentationFormat>On-screen Show (4:3)</PresentationFormat>
  <Paragraphs>134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LaACES</vt:lpstr>
      <vt:lpstr>Errors and Uncertainty Part I</vt:lpstr>
      <vt:lpstr>Error In Scientific Measurements</vt:lpstr>
      <vt:lpstr>Two Types of Error</vt:lpstr>
      <vt:lpstr>Assessing Random Error</vt:lpstr>
      <vt:lpstr>Assessing Systematics</vt:lpstr>
      <vt:lpstr>Example Ammeters in series</vt:lpstr>
      <vt:lpstr>Ammeters continued</vt:lpstr>
      <vt:lpstr>Other Sources of Systematic Error</vt:lpstr>
      <vt:lpstr>Minimizing Systematic Error</vt:lpstr>
      <vt:lpstr>Independent Measurements</vt:lpstr>
      <vt:lpstr>Fitting and Collecting Enough Data</vt:lpstr>
      <vt:lpstr>How many datapoints to take</vt:lpstr>
      <vt:lpstr>Have a plan for successful experiment</vt:lpstr>
    </vt:vector>
  </TitlesOfParts>
  <Company>LSU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Acquisition  Electronics Unit – Lecture 6</dc:title>
  <dc:creator>jim</dc:creator>
  <cp:lastModifiedBy>submarineswimmer@gmail.com</cp:lastModifiedBy>
  <cp:revision>279</cp:revision>
  <cp:lastPrinted>2020-09-23T15:06:02Z</cp:lastPrinted>
  <dcterms:created xsi:type="dcterms:W3CDTF">2004-08-11T18:54:21Z</dcterms:created>
  <dcterms:modified xsi:type="dcterms:W3CDTF">2024-07-26T14:42:19Z</dcterms:modified>
</cp:coreProperties>
</file>