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8" r:id="rId2"/>
    <p:sldId id="298" r:id="rId3"/>
    <p:sldId id="300" r:id="rId4"/>
    <p:sldId id="299" r:id="rId5"/>
    <p:sldId id="303" r:id="rId6"/>
    <p:sldId id="302" r:id="rId7"/>
    <p:sldId id="278" r:id="rId8"/>
    <p:sldId id="279" r:id="rId9"/>
    <p:sldId id="281" r:id="rId10"/>
    <p:sldId id="282" r:id="rId11"/>
    <p:sldId id="280" r:id="rId12"/>
    <p:sldId id="283" r:id="rId13"/>
    <p:sldId id="295" r:id="rId14"/>
    <p:sldId id="322" r:id="rId15"/>
    <p:sldId id="262" r:id="rId16"/>
    <p:sldId id="301" r:id="rId17"/>
    <p:sldId id="263" r:id="rId18"/>
    <p:sldId id="306" r:id="rId19"/>
    <p:sldId id="284" r:id="rId20"/>
    <p:sldId id="285" r:id="rId21"/>
    <p:sldId id="296" r:id="rId22"/>
    <p:sldId id="286" r:id="rId23"/>
    <p:sldId id="287" r:id="rId24"/>
    <p:sldId id="305" r:id="rId25"/>
    <p:sldId id="304" r:id="rId26"/>
    <p:sldId id="307" r:id="rId27"/>
    <p:sldId id="308" r:id="rId28"/>
    <p:sldId id="309" r:id="rId29"/>
    <p:sldId id="310" r:id="rId30"/>
    <p:sldId id="311" r:id="rId31"/>
    <p:sldId id="312" r:id="rId32"/>
    <p:sldId id="313" r:id="rId33"/>
    <p:sldId id="314" r:id="rId34"/>
    <p:sldId id="315" r:id="rId35"/>
    <p:sldId id="316" r:id="rId36"/>
    <p:sldId id="318" r:id="rId37"/>
    <p:sldId id="317" r:id="rId38"/>
    <p:sldId id="268" r:id="rId39"/>
    <p:sldId id="266" r:id="rId40"/>
    <p:sldId id="320" r:id="rId41"/>
    <p:sldId id="321" r:id="rId42"/>
    <p:sldId id="319" r:id="rId4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6560B8-A963-484C-A63F-542C0520135E}" v="30" dt="2024-08-23T16:02:36.9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8" autoAdjust="0"/>
    <p:restoredTop sz="93692" autoAdjust="0"/>
  </p:normalViewPr>
  <p:slideViewPr>
    <p:cSldViewPr>
      <p:cViewPr varScale="1">
        <p:scale>
          <a:sx n="78" d="100"/>
          <a:sy n="78" d="100"/>
        </p:scale>
        <p:origin x="1373"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au Johnson" userId="744a8efb-fdad-47e3-9bc6-9b2ea9584b19" providerId="ADAL" clId="{5B6560B8-A963-484C-A63F-542C0520135E}"/>
    <pc:docChg chg="undo custSel modSld">
      <pc:chgData name="Beau Johnson" userId="744a8efb-fdad-47e3-9bc6-9b2ea9584b19" providerId="ADAL" clId="{5B6560B8-A963-484C-A63F-542C0520135E}" dt="2024-08-23T16:04:38.989" v="75"/>
      <pc:docMkLst>
        <pc:docMk/>
      </pc:docMkLst>
      <pc:sldChg chg="modSp mod">
        <pc:chgData name="Beau Johnson" userId="744a8efb-fdad-47e3-9bc6-9b2ea9584b19" providerId="ADAL" clId="{5B6560B8-A963-484C-A63F-542C0520135E}" dt="2024-08-23T15:58:11.519" v="0"/>
        <pc:sldMkLst>
          <pc:docMk/>
          <pc:sldMk cId="0" sldId="258"/>
        </pc:sldMkLst>
        <pc:spChg chg="mod">
          <ac:chgData name="Beau Johnson" userId="744a8efb-fdad-47e3-9bc6-9b2ea9584b19" providerId="ADAL" clId="{5B6560B8-A963-484C-A63F-542C0520135E}" dt="2024-08-23T15:58:11.519" v="0"/>
          <ac:spMkLst>
            <pc:docMk/>
            <pc:sldMk cId="0" sldId="258"/>
            <ac:spMk id="14337" creationId="{F70BBD85-75CB-412F-999B-CC5F15521ACC}"/>
          </ac:spMkLst>
        </pc:spChg>
      </pc:sldChg>
      <pc:sldChg chg="modSp mod">
        <pc:chgData name="Beau Johnson" userId="744a8efb-fdad-47e3-9bc6-9b2ea9584b19" providerId="ADAL" clId="{5B6560B8-A963-484C-A63F-542C0520135E}" dt="2024-08-23T16:01:24.684" v="46"/>
        <pc:sldMkLst>
          <pc:docMk/>
          <pc:sldMk cId="0" sldId="262"/>
        </pc:sldMkLst>
        <pc:spChg chg="mod">
          <ac:chgData name="Beau Johnson" userId="744a8efb-fdad-47e3-9bc6-9b2ea9584b19" providerId="ADAL" clId="{5B6560B8-A963-484C-A63F-542C0520135E}" dt="2024-08-23T16:01:19.151" v="43" actId="1076"/>
          <ac:spMkLst>
            <pc:docMk/>
            <pc:sldMk cId="0" sldId="262"/>
            <ac:spMk id="7174" creationId="{80C298B1-F150-724C-B25A-A85CFF39184F}"/>
          </ac:spMkLst>
        </pc:spChg>
        <pc:spChg chg="mod">
          <ac:chgData name="Beau Johnson" userId="744a8efb-fdad-47e3-9bc6-9b2ea9584b19" providerId="ADAL" clId="{5B6560B8-A963-484C-A63F-542C0520135E}" dt="2024-08-23T16:01:24.684" v="46"/>
          <ac:spMkLst>
            <pc:docMk/>
            <pc:sldMk cId="0" sldId="262"/>
            <ac:spMk id="21505" creationId="{651811F0-BF30-4AC8-BDB8-26858681200F}"/>
          </ac:spMkLst>
        </pc:spChg>
      </pc:sldChg>
      <pc:sldChg chg="modSp mod">
        <pc:chgData name="Beau Johnson" userId="744a8efb-fdad-47e3-9bc6-9b2ea9584b19" providerId="ADAL" clId="{5B6560B8-A963-484C-A63F-542C0520135E}" dt="2024-08-23T16:01:31.479" v="48"/>
        <pc:sldMkLst>
          <pc:docMk/>
          <pc:sldMk cId="0" sldId="263"/>
        </pc:sldMkLst>
        <pc:spChg chg="mod">
          <ac:chgData name="Beau Johnson" userId="744a8efb-fdad-47e3-9bc6-9b2ea9584b19" providerId="ADAL" clId="{5B6560B8-A963-484C-A63F-542C0520135E}" dt="2024-08-23T16:01:31.479" v="48"/>
          <ac:spMkLst>
            <pc:docMk/>
            <pc:sldMk cId="0" sldId="263"/>
            <ac:spMk id="24577" creationId="{63881B86-3DDD-4F69-9040-5DEDCFF65DC6}"/>
          </ac:spMkLst>
        </pc:spChg>
      </pc:sldChg>
      <pc:sldChg chg="modSp mod">
        <pc:chgData name="Beau Johnson" userId="744a8efb-fdad-47e3-9bc6-9b2ea9584b19" providerId="ADAL" clId="{5B6560B8-A963-484C-A63F-542C0520135E}" dt="2024-08-23T16:04:24.322" v="72"/>
        <pc:sldMkLst>
          <pc:docMk/>
          <pc:sldMk cId="0" sldId="266"/>
        </pc:sldMkLst>
        <pc:spChg chg="mod">
          <ac:chgData name="Beau Johnson" userId="744a8efb-fdad-47e3-9bc6-9b2ea9584b19" providerId="ADAL" clId="{5B6560B8-A963-484C-A63F-542C0520135E}" dt="2024-08-23T16:04:24.322" v="72"/>
          <ac:spMkLst>
            <pc:docMk/>
            <pc:sldMk cId="0" sldId="266"/>
            <ac:spMk id="48129" creationId="{E1DB7D7D-4EF0-4AF1-9AF7-E9377309F4C7}"/>
          </ac:spMkLst>
        </pc:spChg>
      </pc:sldChg>
      <pc:sldChg chg="modSp mod">
        <pc:chgData name="Beau Johnson" userId="744a8efb-fdad-47e3-9bc6-9b2ea9584b19" providerId="ADAL" clId="{5B6560B8-A963-484C-A63F-542C0520135E}" dt="2024-08-23T16:04:11.009" v="71"/>
        <pc:sldMkLst>
          <pc:docMk/>
          <pc:sldMk cId="0" sldId="268"/>
        </pc:sldMkLst>
        <pc:spChg chg="mod">
          <ac:chgData name="Beau Johnson" userId="744a8efb-fdad-47e3-9bc6-9b2ea9584b19" providerId="ADAL" clId="{5B6560B8-A963-484C-A63F-542C0520135E}" dt="2024-08-23T16:04:11.009" v="71"/>
          <ac:spMkLst>
            <pc:docMk/>
            <pc:sldMk cId="0" sldId="268"/>
            <ac:spMk id="47105" creationId="{8A761583-FAB2-44FC-BEDE-11E0FF94A0FC}"/>
          </ac:spMkLst>
        </pc:spChg>
      </pc:sldChg>
      <pc:sldChg chg="modSp mod">
        <pc:chgData name="Beau Johnson" userId="744a8efb-fdad-47e3-9bc6-9b2ea9584b19" providerId="ADAL" clId="{5B6560B8-A963-484C-A63F-542C0520135E}" dt="2024-08-23T15:59:04.987" v="9"/>
        <pc:sldMkLst>
          <pc:docMk/>
          <pc:sldMk cId="0" sldId="278"/>
        </pc:sldMkLst>
        <pc:spChg chg="mod">
          <ac:chgData name="Beau Johnson" userId="744a8efb-fdad-47e3-9bc6-9b2ea9584b19" providerId="ADAL" clId="{5B6560B8-A963-484C-A63F-542C0520135E}" dt="2024-08-23T15:59:02.555" v="8" actId="1076"/>
          <ac:spMkLst>
            <pc:docMk/>
            <pc:sldMk cId="0" sldId="278"/>
            <ac:spMk id="22534" creationId="{61F12F6F-8959-1E44-B741-FF0AB9555058}"/>
          </ac:spMkLst>
        </pc:spChg>
        <pc:spChg chg="mod">
          <ac:chgData name="Beau Johnson" userId="744a8efb-fdad-47e3-9bc6-9b2ea9584b19" providerId="ADAL" clId="{5B6560B8-A963-484C-A63F-542C0520135E}" dt="2024-08-23T15:59:04.987" v="9"/>
          <ac:spMkLst>
            <pc:docMk/>
            <pc:sldMk cId="0" sldId="278"/>
            <ac:spMk id="45057" creationId="{18157ED1-BA41-49A7-9740-2C28FA355496}"/>
          </ac:spMkLst>
        </pc:spChg>
        <pc:spChg chg="mod">
          <ac:chgData name="Beau Johnson" userId="744a8efb-fdad-47e3-9bc6-9b2ea9584b19" providerId="ADAL" clId="{5B6560B8-A963-484C-A63F-542C0520135E}" dt="2024-08-23T15:59:00.010" v="7" actId="1076"/>
          <ac:spMkLst>
            <pc:docMk/>
            <pc:sldMk cId="0" sldId="278"/>
            <ac:spMk id="45060" creationId="{70494965-DC23-4588-B34E-9EA960910DDF}"/>
          </ac:spMkLst>
        </pc:spChg>
      </pc:sldChg>
      <pc:sldChg chg="modSp mod">
        <pc:chgData name="Beau Johnson" userId="744a8efb-fdad-47e3-9bc6-9b2ea9584b19" providerId="ADAL" clId="{5B6560B8-A963-484C-A63F-542C0520135E}" dt="2024-08-23T15:59:18.760" v="12" actId="1076"/>
        <pc:sldMkLst>
          <pc:docMk/>
          <pc:sldMk cId="0" sldId="279"/>
        </pc:sldMkLst>
        <pc:spChg chg="mod">
          <ac:chgData name="Beau Johnson" userId="744a8efb-fdad-47e3-9bc6-9b2ea9584b19" providerId="ADAL" clId="{5B6560B8-A963-484C-A63F-542C0520135E}" dt="2024-08-23T15:59:09.774" v="10"/>
          <ac:spMkLst>
            <pc:docMk/>
            <pc:sldMk cId="0" sldId="279"/>
            <ac:spMk id="46081" creationId="{B5F67060-4D64-4BFD-A5D8-761E140A6BFF}"/>
          </ac:spMkLst>
        </pc:spChg>
        <pc:spChg chg="mod">
          <ac:chgData name="Beau Johnson" userId="744a8efb-fdad-47e3-9bc6-9b2ea9584b19" providerId="ADAL" clId="{5B6560B8-A963-484C-A63F-542C0520135E}" dt="2024-08-23T15:59:15.660" v="11" actId="1076"/>
          <ac:spMkLst>
            <pc:docMk/>
            <pc:sldMk cId="0" sldId="279"/>
            <ac:spMk id="46084" creationId="{1D51B80D-2441-4028-8E48-AF8E316D2D26}"/>
          </ac:spMkLst>
        </pc:spChg>
        <pc:spChg chg="mod">
          <ac:chgData name="Beau Johnson" userId="744a8efb-fdad-47e3-9bc6-9b2ea9584b19" providerId="ADAL" clId="{5B6560B8-A963-484C-A63F-542C0520135E}" dt="2024-08-23T15:59:18.760" v="12" actId="1076"/>
          <ac:spMkLst>
            <pc:docMk/>
            <pc:sldMk cId="0" sldId="279"/>
            <ac:spMk id="46085" creationId="{606EA938-73AD-41B1-82E7-5DD4D0E86B09}"/>
          </ac:spMkLst>
        </pc:spChg>
      </pc:sldChg>
      <pc:sldChg chg="modSp mod">
        <pc:chgData name="Beau Johnson" userId="744a8efb-fdad-47e3-9bc6-9b2ea9584b19" providerId="ADAL" clId="{5B6560B8-A963-484C-A63F-542C0520135E}" dt="2024-08-23T16:00:05.765" v="27" actId="1076"/>
        <pc:sldMkLst>
          <pc:docMk/>
          <pc:sldMk cId="0" sldId="280"/>
        </pc:sldMkLst>
        <pc:spChg chg="mod">
          <ac:chgData name="Beau Johnson" userId="744a8efb-fdad-47e3-9bc6-9b2ea9584b19" providerId="ADAL" clId="{5B6560B8-A963-484C-A63F-542C0520135E}" dt="2024-08-23T16:00:05.765" v="27" actId="1076"/>
          <ac:spMkLst>
            <pc:docMk/>
            <pc:sldMk cId="0" sldId="280"/>
            <ac:spMk id="26630" creationId="{E93F90AB-B4E0-914D-A84C-DB652A4542F7}"/>
          </ac:spMkLst>
        </pc:spChg>
        <pc:spChg chg="mod">
          <ac:chgData name="Beau Johnson" userId="744a8efb-fdad-47e3-9bc6-9b2ea9584b19" providerId="ADAL" clId="{5B6560B8-A963-484C-A63F-542C0520135E}" dt="2024-08-23T15:59:56.342" v="25"/>
          <ac:spMkLst>
            <pc:docMk/>
            <pc:sldMk cId="0" sldId="280"/>
            <ac:spMk id="51201" creationId="{0BFBCAA0-6589-4CB8-B91E-842DE433E9EB}"/>
          </ac:spMkLst>
        </pc:spChg>
        <pc:spChg chg="mod">
          <ac:chgData name="Beau Johnson" userId="744a8efb-fdad-47e3-9bc6-9b2ea9584b19" providerId="ADAL" clId="{5B6560B8-A963-484C-A63F-542C0520135E}" dt="2024-08-23T16:00:02.975" v="26" actId="1076"/>
          <ac:spMkLst>
            <pc:docMk/>
            <pc:sldMk cId="0" sldId="280"/>
            <ac:spMk id="51204" creationId="{B21533E2-A3EA-4C27-98D9-F9F9A05F0C5B}"/>
          </ac:spMkLst>
        </pc:spChg>
      </pc:sldChg>
      <pc:sldChg chg="modSp mod">
        <pc:chgData name="Beau Johnson" userId="744a8efb-fdad-47e3-9bc6-9b2ea9584b19" providerId="ADAL" clId="{5B6560B8-A963-484C-A63F-542C0520135E}" dt="2024-08-23T15:59:29.425" v="14" actId="1076"/>
        <pc:sldMkLst>
          <pc:docMk/>
          <pc:sldMk cId="0" sldId="281"/>
        </pc:sldMkLst>
        <pc:spChg chg="mod">
          <ac:chgData name="Beau Johnson" userId="744a8efb-fdad-47e3-9bc6-9b2ea9584b19" providerId="ADAL" clId="{5B6560B8-A963-484C-A63F-542C0520135E}" dt="2024-08-23T15:59:22.392" v="13"/>
          <ac:spMkLst>
            <pc:docMk/>
            <pc:sldMk cId="0" sldId="281"/>
            <ac:spMk id="48129" creationId="{0F82C62D-7151-4C13-91FD-184A0432F269}"/>
          </ac:spMkLst>
        </pc:spChg>
        <pc:spChg chg="mod">
          <ac:chgData name="Beau Johnson" userId="744a8efb-fdad-47e3-9bc6-9b2ea9584b19" providerId="ADAL" clId="{5B6560B8-A963-484C-A63F-542C0520135E}" dt="2024-08-23T15:59:29.425" v="14" actId="1076"/>
          <ac:spMkLst>
            <pc:docMk/>
            <pc:sldMk cId="0" sldId="281"/>
            <ac:spMk id="48132" creationId="{08DEAA11-A445-461F-B65E-C990FA2D9C0D}"/>
          </ac:spMkLst>
        </pc:spChg>
      </pc:sldChg>
      <pc:sldChg chg="modSp mod">
        <pc:chgData name="Beau Johnson" userId="744a8efb-fdad-47e3-9bc6-9b2ea9584b19" providerId="ADAL" clId="{5B6560B8-A963-484C-A63F-542C0520135E}" dt="2024-08-23T15:59:49.555" v="24" actId="1035"/>
        <pc:sldMkLst>
          <pc:docMk/>
          <pc:sldMk cId="0" sldId="282"/>
        </pc:sldMkLst>
        <pc:spChg chg="mod">
          <ac:chgData name="Beau Johnson" userId="744a8efb-fdad-47e3-9bc6-9b2ea9584b19" providerId="ADAL" clId="{5B6560B8-A963-484C-A63F-542C0520135E}" dt="2024-08-23T15:59:33.809" v="15"/>
          <ac:spMkLst>
            <pc:docMk/>
            <pc:sldMk cId="0" sldId="282"/>
            <ac:spMk id="49153" creationId="{526DD1A8-E554-4AD4-AB4C-3C83B1F838DD}"/>
          </ac:spMkLst>
        </pc:spChg>
        <pc:spChg chg="mod">
          <ac:chgData name="Beau Johnson" userId="744a8efb-fdad-47e3-9bc6-9b2ea9584b19" providerId="ADAL" clId="{5B6560B8-A963-484C-A63F-542C0520135E}" dt="2024-08-23T15:59:36.640" v="16" actId="1076"/>
          <ac:spMkLst>
            <pc:docMk/>
            <pc:sldMk cId="0" sldId="282"/>
            <ac:spMk id="49156" creationId="{72720479-4D45-4E24-BC60-55C1D9637F99}"/>
          </ac:spMkLst>
        </pc:spChg>
        <pc:spChg chg="mod">
          <ac:chgData name="Beau Johnson" userId="744a8efb-fdad-47e3-9bc6-9b2ea9584b19" providerId="ADAL" clId="{5B6560B8-A963-484C-A63F-542C0520135E}" dt="2024-08-23T15:59:40.219" v="17" actId="1076"/>
          <ac:spMkLst>
            <pc:docMk/>
            <pc:sldMk cId="0" sldId="282"/>
            <ac:spMk id="49157" creationId="{08D3F41E-4887-4E03-8DC5-049B567067E2}"/>
          </ac:spMkLst>
        </pc:spChg>
        <pc:spChg chg="mod">
          <ac:chgData name="Beau Johnson" userId="744a8efb-fdad-47e3-9bc6-9b2ea9584b19" providerId="ADAL" clId="{5B6560B8-A963-484C-A63F-542C0520135E}" dt="2024-08-23T15:59:43.249" v="18" actId="1076"/>
          <ac:spMkLst>
            <pc:docMk/>
            <pc:sldMk cId="0" sldId="282"/>
            <ac:spMk id="49159" creationId="{9BF12F4D-FF76-4DD1-B799-B45B26C9516C}"/>
          </ac:spMkLst>
        </pc:spChg>
        <pc:spChg chg="mod">
          <ac:chgData name="Beau Johnson" userId="744a8efb-fdad-47e3-9bc6-9b2ea9584b19" providerId="ADAL" clId="{5B6560B8-A963-484C-A63F-542C0520135E}" dt="2024-08-23T15:59:49.555" v="24" actId="1035"/>
          <ac:spMkLst>
            <pc:docMk/>
            <pc:sldMk cId="0" sldId="282"/>
            <ac:spMk id="49160" creationId="{11747F05-C1C8-4611-BB79-C493112D9990}"/>
          </ac:spMkLst>
        </pc:spChg>
        <pc:picChg chg="mod">
          <ac:chgData name="Beau Johnson" userId="744a8efb-fdad-47e3-9bc6-9b2ea9584b19" providerId="ADAL" clId="{5B6560B8-A963-484C-A63F-542C0520135E}" dt="2024-08-23T15:59:49.555" v="24" actId="1035"/>
          <ac:picMkLst>
            <pc:docMk/>
            <pc:sldMk cId="0" sldId="282"/>
            <ac:picMk id="49158" creationId="{F2A75214-F1D9-4393-99DC-BEEE246D7671}"/>
          </ac:picMkLst>
        </pc:picChg>
      </pc:sldChg>
      <pc:sldChg chg="modSp mod">
        <pc:chgData name="Beau Johnson" userId="744a8efb-fdad-47e3-9bc6-9b2ea9584b19" providerId="ADAL" clId="{5B6560B8-A963-484C-A63F-542C0520135E}" dt="2024-08-23T16:00:49.109" v="38" actId="1076"/>
        <pc:sldMkLst>
          <pc:docMk/>
          <pc:sldMk cId="0" sldId="283"/>
        </pc:sldMkLst>
        <pc:spChg chg="mod">
          <ac:chgData name="Beau Johnson" userId="744a8efb-fdad-47e3-9bc6-9b2ea9584b19" providerId="ADAL" clId="{5B6560B8-A963-484C-A63F-542C0520135E}" dt="2024-08-23T16:00:13.461" v="28"/>
          <ac:spMkLst>
            <pc:docMk/>
            <pc:sldMk cId="0" sldId="283"/>
            <ac:spMk id="53249" creationId="{399C263C-27AD-4697-A61E-C117F36B6510}"/>
          </ac:spMkLst>
        </pc:spChg>
        <pc:spChg chg="mod">
          <ac:chgData name="Beau Johnson" userId="744a8efb-fdad-47e3-9bc6-9b2ea9584b19" providerId="ADAL" clId="{5B6560B8-A963-484C-A63F-542C0520135E}" dt="2024-08-23T16:00:18.169" v="29" actId="1076"/>
          <ac:spMkLst>
            <pc:docMk/>
            <pc:sldMk cId="0" sldId="283"/>
            <ac:spMk id="53252" creationId="{605DE64B-7ED4-47F3-A527-660D445F1E5B}"/>
          </ac:spMkLst>
        </pc:spChg>
        <pc:spChg chg="mod">
          <ac:chgData name="Beau Johnson" userId="744a8efb-fdad-47e3-9bc6-9b2ea9584b19" providerId="ADAL" clId="{5B6560B8-A963-484C-A63F-542C0520135E}" dt="2024-08-23T16:00:49.109" v="38" actId="1076"/>
          <ac:spMkLst>
            <pc:docMk/>
            <pc:sldMk cId="0" sldId="283"/>
            <ac:spMk id="53253" creationId="{3F429513-0116-410A-9DF6-07C203B811A4}"/>
          </ac:spMkLst>
        </pc:spChg>
        <pc:picChg chg="mod">
          <ac:chgData name="Beau Johnson" userId="744a8efb-fdad-47e3-9bc6-9b2ea9584b19" providerId="ADAL" clId="{5B6560B8-A963-484C-A63F-542C0520135E}" dt="2024-08-23T16:00:46.270" v="37" actId="1076"/>
          <ac:picMkLst>
            <pc:docMk/>
            <pc:sldMk cId="0" sldId="283"/>
            <ac:picMk id="53254" creationId="{D9FE7B6D-893D-4877-8368-F9D60596FE6F}"/>
          </ac:picMkLst>
        </pc:picChg>
        <pc:picChg chg="mod">
          <ac:chgData name="Beau Johnson" userId="744a8efb-fdad-47e3-9bc6-9b2ea9584b19" providerId="ADAL" clId="{5B6560B8-A963-484C-A63F-542C0520135E}" dt="2024-08-23T16:00:46.270" v="37" actId="1076"/>
          <ac:picMkLst>
            <pc:docMk/>
            <pc:sldMk cId="0" sldId="283"/>
            <ac:picMk id="53255" creationId="{58114C63-F0F0-491A-896C-127E5C69D731}"/>
          </ac:picMkLst>
        </pc:picChg>
      </pc:sldChg>
      <pc:sldChg chg="modSp mod">
        <pc:chgData name="Beau Johnson" userId="744a8efb-fdad-47e3-9bc6-9b2ea9584b19" providerId="ADAL" clId="{5B6560B8-A963-484C-A63F-542C0520135E}" dt="2024-08-23T16:02:09.376" v="50"/>
        <pc:sldMkLst>
          <pc:docMk/>
          <pc:sldMk cId="0" sldId="284"/>
        </pc:sldMkLst>
        <pc:spChg chg="mod">
          <ac:chgData name="Beau Johnson" userId="744a8efb-fdad-47e3-9bc6-9b2ea9584b19" providerId="ADAL" clId="{5B6560B8-A963-484C-A63F-542C0520135E}" dt="2024-08-23T16:02:09.376" v="50"/>
          <ac:spMkLst>
            <pc:docMk/>
            <pc:sldMk cId="0" sldId="284"/>
            <ac:spMk id="26625" creationId="{1F8A6960-7C50-43D0-84DF-0C2B78F11FEC}"/>
          </ac:spMkLst>
        </pc:spChg>
      </pc:sldChg>
      <pc:sldChg chg="modSp mod">
        <pc:chgData name="Beau Johnson" userId="744a8efb-fdad-47e3-9bc6-9b2ea9584b19" providerId="ADAL" clId="{5B6560B8-A963-484C-A63F-542C0520135E}" dt="2024-08-23T16:02:13.495" v="51"/>
        <pc:sldMkLst>
          <pc:docMk/>
          <pc:sldMk cId="0" sldId="285"/>
        </pc:sldMkLst>
        <pc:spChg chg="mod">
          <ac:chgData name="Beau Johnson" userId="744a8efb-fdad-47e3-9bc6-9b2ea9584b19" providerId="ADAL" clId="{5B6560B8-A963-484C-A63F-542C0520135E}" dt="2024-08-23T16:02:13.495" v="51"/>
          <ac:spMkLst>
            <pc:docMk/>
            <pc:sldMk cId="0" sldId="285"/>
            <ac:spMk id="27649" creationId="{A585609C-27F8-47F3-8736-33464CD1756C}"/>
          </ac:spMkLst>
        </pc:spChg>
      </pc:sldChg>
      <pc:sldChg chg="modSp mod">
        <pc:chgData name="Beau Johnson" userId="744a8efb-fdad-47e3-9bc6-9b2ea9584b19" providerId="ADAL" clId="{5B6560B8-A963-484C-A63F-542C0520135E}" dt="2024-08-23T16:02:39.968" v="55"/>
        <pc:sldMkLst>
          <pc:docMk/>
          <pc:sldMk cId="0" sldId="286"/>
        </pc:sldMkLst>
        <pc:spChg chg="mod">
          <ac:chgData name="Beau Johnson" userId="744a8efb-fdad-47e3-9bc6-9b2ea9584b19" providerId="ADAL" clId="{5B6560B8-A963-484C-A63F-542C0520135E}" dt="2024-08-23T16:02:39.968" v="55"/>
          <ac:spMkLst>
            <pc:docMk/>
            <pc:sldMk cId="0" sldId="286"/>
            <ac:spMk id="29697" creationId="{ED6E8428-A19C-4D0E-8D77-DF7F7BE6E8A7}"/>
          </ac:spMkLst>
        </pc:spChg>
        <pc:picChg chg="mod">
          <ac:chgData name="Beau Johnson" userId="744a8efb-fdad-47e3-9bc6-9b2ea9584b19" providerId="ADAL" clId="{5B6560B8-A963-484C-A63F-542C0520135E}" dt="2024-08-23T16:02:36.983" v="54" actId="1076"/>
          <ac:picMkLst>
            <pc:docMk/>
            <pc:sldMk cId="0" sldId="286"/>
            <ac:picMk id="29705" creationId="{98447E3A-AE94-4987-800A-958AACCFB364}"/>
          </ac:picMkLst>
        </pc:picChg>
      </pc:sldChg>
      <pc:sldChg chg="modSp mod">
        <pc:chgData name="Beau Johnson" userId="744a8efb-fdad-47e3-9bc6-9b2ea9584b19" providerId="ADAL" clId="{5B6560B8-A963-484C-A63F-542C0520135E}" dt="2024-08-23T16:02:47.069" v="56"/>
        <pc:sldMkLst>
          <pc:docMk/>
          <pc:sldMk cId="0" sldId="287"/>
        </pc:sldMkLst>
        <pc:spChg chg="mod">
          <ac:chgData name="Beau Johnson" userId="744a8efb-fdad-47e3-9bc6-9b2ea9584b19" providerId="ADAL" clId="{5B6560B8-A963-484C-A63F-542C0520135E}" dt="2024-08-23T16:02:47.069" v="56"/>
          <ac:spMkLst>
            <pc:docMk/>
            <pc:sldMk cId="0" sldId="287"/>
            <ac:spMk id="31745" creationId="{71690582-B2BD-4507-A394-B3DBFBE9F04E}"/>
          </ac:spMkLst>
        </pc:spChg>
      </pc:sldChg>
      <pc:sldChg chg="modSp mod">
        <pc:chgData name="Beau Johnson" userId="744a8efb-fdad-47e3-9bc6-9b2ea9584b19" providerId="ADAL" clId="{5B6560B8-A963-484C-A63F-542C0520135E}" dt="2024-08-23T16:00:58.389" v="41"/>
        <pc:sldMkLst>
          <pc:docMk/>
          <pc:sldMk cId="0" sldId="295"/>
        </pc:sldMkLst>
        <pc:spChg chg="mod">
          <ac:chgData name="Beau Johnson" userId="744a8efb-fdad-47e3-9bc6-9b2ea9584b19" providerId="ADAL" clId="{5B6560B8-A963-484C-A63F-542C0520135E}" dt="2024-08-23T16:00:58.389" v="41"/>
          <ac:spMkLst>
            <pc:docMk/>
            <pc:sldMk cId="0" sldId="295"/>
            <ac:spMk id="54275" creationId="{B3095E0B-F6E2-4569-A047-7E7E08486914}"/>
          </ac:spMkLst>
        </pc:spChg>
      </pc:sldChg>
      <pc:sldChg chg="modSp mod">
        <pc:chgData name="Beau Johnson" userId="744a8efb-fdad-47e3-9bc6-9b2ea9584b19" providerId="ADAL" clId="{5B6560B8-A963-484C-A63F-542C0520135E}" dt="2024-08-23T16:02:25.511" v="52"/>
        <pc:sldMkLst>
          <pc:docMk/>
          <pc:sldMk cId="0" sldId="296"/>
        </pc:sldMkLst>
        <pc:spChg chg="mod">
          <ac:chgData name="Beau Johnson" userId="744a8efb-fdad-47e3-9bc6-9b2ea9584b19" providerId="ADAL" clId="{5B6560B8-A963-484C-A63F-542C0520135E}" dt="2024-08-23T16:02:25.511" v="52"/>
          <ac:spMkLst>
            <pc:docMk/>
            <pc:sldMk cId="0" sldId="296"/>
            <ac:spMk id="28675" creationId="{B8BF529E-C729-4C69-A5DD-282F4A63E300}"/>
          </ac:spMkLst>
        </pc:spChg>
      </pc:sldChg>
      <pc:sldChg chg="modSp mod">
        <pc:chgData name="Beau Johnson" userId="744a8efb-fdad-47e3-9bc6-9b2ea9584b19" providerId="ADAL" clId="{5B6560B8-A963-484C-A63F-542C0520135E}" dt="2024-08-23T15:58:29.561" v="2"/>
        <pc:sldMkLst>
          <pc:docMk/>
          <pc:sldMk cId="0" sldId="298"/>
        </pc:sldMkLst>
        <pc:spChg chg="mod">
          <ac:chgData name="Beau Johnson" userId="744a8efb-fdad-47e3-9bc6-9b2ea9584b19" providerId="ADAL" clId="{5B6560B8-A963-484C-A63F-542C0520135E}" dt="2024-08-23T15:58:29.561" v="2"/>
          <ac:spMkLst>
            <pc:docMk/>
            <pc:sldMk cId="0" sldId="298"/>
            <ac:spMk id="16386" creationId="{3E5A4D34-D62E-49F8-B8CD-99D8EF40167C}"/>
          </ac:spMkLst>
        </pc:spChg>
        <pc:spChg chg="mod">
          <ac:chgData name="Beau Johnson" userId="744a8efb-fdad-47e3-9bc6-9b2ea9584b19" providerId="ADAL" clId="{5B6560B8-A963-484C-A63F-542C0520135E}" dt="2024-08-23T15:58:24.801" v="1" actId="1076"/>
          <ac:spMkLst>
            <pc:docMk/>
            <pc:sldMk cId="0" sldId="298"/>
            <ac:spMk id="16389" creationId="{578E6032-2E56-4BCF-BDB6-A1B03B2B4788}"/>
          </ac:spMkLst>
        </pc:spChg>
      </pc:sldChg>
      <pc:sldChg chg="modSp mod">
        <pc:chgData name="Beau Johnson" userId="744a8efb-fdad-47e3-9bc6-9b2ea9584b19" providerId="ADAL" clId="{5B6560B8-A963-484C-A63F-542C0520135E}" dt="2024-08-23T15:58:43.673" v="4"/>
        <pc:sldMkLst>
          <pc:docMk/>
          <pc:sldMk cId="0" sldId="299"/>
        </pc:sldMkLst>
        <pc:spChg chg="mod">
          <ac:chgData name="Beau Johnson" userId="744a8efb-fdad-47e3-9bc6-9b2ea9584b19" providerId="ADAL" clId="{5B6560B8-A963-484C-A63F-542C0520135E}" dt="2024-08-23T15:58:43.673" v="4"/>
          <ac:spMkLst>
            <pc:docMk/>
            <pc:sldMk cId="0" sldId="299"/>
            <ac:spMk id="18435" creationId="{9B0E5EBC-0014-4449-9C6C-F874385BBA81}"/>
          </ac:spMkLst>
        </pc:spChg>
      </pc:sldChg>
      <pc:sldChg chg="modSp mod">
        <pc:chgData name="Beau Johnson" userId="744a8efb-fdad-47e3-9bc6-9b2ea9584b19" providerId="ADAL" clId="{5B6560B8-A963-484C-A63F-542C0520135E}" dt="2024-08-23T15:58:36.812" v="3"/>
        <pc:sldMkLst>
          <pc:docMk/>
          <pc:sldMk cId="0" sldId="300"/>
        </pc:sldMkLst>
        <pc:spChg chg="mod">
          <ac:chgData name="Beau Johnson" userId="744a8efb-fdad-47e3-9bc6-9b2ea9584b19" providerId="ADAL" clId="{5B6560B8-A963-484C-A63F-542C0520135E}" dt="2024-08-23T15:58:36.812" v="3"/>
          <ac:spMkLst>
            <pc:docMk/>
            <pc:sldMk cId="0" sldId="300"/>
            <ac:spMk id="17411" creationId="{F05952B5-5937-4B8B-A7F5-8A929DE87193}"/>
          </ac:spMkLst>
        </pc:spChg>
      </pc:sldChg>
      <pc:sldChg chg="modSp mod">
        <pc:chgData name="Beau Johnson" userId="744a8efb-fdad-47e3-9bc6-9b2ea9584b19" providerId="ADAL" clId="{5B6560B8-A963-484C-A63F-542C0520135E}" dt="2024-08-23T16:01:27.918" v="47"/>
        <pc:sldMkLst>
          <pc:docMk/>
          <pc:sldMk cId="0" sldId="301"/>
        </pc:sldMkLst>
        <pc:spChg chg="mod">
          <ac:chgData name="Beau Johnson" userId="744a8efb-fdad-47e3-9bc6-9b2ea9584b19" providerId="ADAL" clId="{5B6560B8-A963-484C-A63F-542C0520135E}" dt="2024-08-23T16:01:27.918" v="47"/>
          <ac:spMkLst>
            <pc:docMk/>
            <pc:sldMk cId="0" sldId="301"/>
            <ac:spMk id="23555" creationId="{820B40A1-8171-4ADB-82DC-4C190C0F5EC9}"/>
          </ac:spMkLst>
        </pc:spChg>
      </pc:sldChg>
      <pc:sldChg chg="modSp mod">
        <pc:chgData name="Beau Johnson" userId="744a8efb-fdad-47e3-9bc6-9b2ea9584b19" providerId="ADAL" clId="{5B6560B8-A963-484C-A63F-542C0520135E}" dt="2024-08-23T15:58:52.426" v="6"/>
        <pc:sldMkLst>
          <pc:docMk/>
          <pc:sldMk cId="0" sldId="302"/>
        </pc:sldMkLst>
        <pc:spChg chg="mod">
          <ac:chgData name="Beau Johnson" userId="744a8efb-fdad-47e3-9bc6-9b2ea9584b19" providerId="ADAL" clId="{5B6560B8-A963-484C-A63F-542C0520135E}" dt="2024-08-23T15:58:52.426" v="6"/>
          <ac:spMkLst>
            <pc:docMk/>
            <pc:sldMk cId="0" sldId="302"/>
            <ac:spMk id="20483" creationId="{CC3D1EAF-8A69-4E29-9CFF-50614E9907FC}"/>
          </ac:spMkLst>
        </pc:spChg>
      </pc:sldChg>
      <pc:sldChg chg="modSp mod">
        <pc:chgData name="Beau Johnson" userId="744a8efb-fdad-47e3-9bc6-9b2ea9584b19" providerId="ADAL" clId="{5B6560B8-A963-484C-A63F-542C0520135E}" dt="2024-08-23T15:58:48.051" v="5"/>
        <pc:sldMkLst>
          <pc:docMk/>
          <pc:sldMk cId="0" sldId="303"/>
        </pc:sldMkLst>
        <pc:spChg chg="mod">
          <ac:chgData name="Beau Johnson" userId="744a8efb-fdad-47e3-9bc6-9b2ea9584b19" providerId="ADAL" clId="{5B6560B8-A963-484C-A63F-542C0520135E}" dt="2024-08-23T15:58:48.051" v="5"/>
          <ac:spMkLst>
            <pc:docMk/>
            <pc:sldMk cId="0" sldId="303"/>
            <ac:spMk id="19459" creationId="{9F921AFE-5AC5-4756-8CC7-DF2B040A9DF6}"/>
          </ac:spMkLst>
        </pc:spChg>
      </pc:sldChg>
      <pc:sldChg chg="modSp mod">
        <pc:chgData name="Beau Johnson" userId="744a8efb-fdad-47e3-9bc6-9b2ea9584b19" providerId="ADAL" clId="{5B6560B8-A963-484C-A63F-542C0520135E}" dt="2024-08-23T16:03:07.279" v="58"/>
        <pc:sldMkLst>
          <pc:docMk/>
          <pc:sldMk cId="0" sldId="304"/>
        </pc:sldMkLst>
        <pc:spChg chg="mod">
          <ac:chgData name="Beau Johnson" userId="744a8efb-fdad-47e3-9bc6-9b2ea9584b19" providerId="ADAL" clId="{5B6560B8-A963-484C-A63F-542C0520135E}" dt="2024-08-23T16:03:07.279" v="58"/>
          <ac:spMkLst>
            <pc:docMk/>
            <pc:sldMk cId="0" sldId="304"/>
            <ac:spMk id="33794" creationId="{CD0BF5B7-E97C-49E6-BD95-5C6BFAFBBEF3}"/>
          </ac:spMkLst>
        </pc:spChg>
      </pc:sldChg>
      <pc:sldChg chg="modSp mod">
        <pc:chgData name="Beau Johnson" userId="744a8efb-fdad-47e3-9bc6-9b2ea9584b19" providerId="ADAL" clId="{5B6560B8-A963-484C-A63F-542C0520135E}" dt="2024-08-23T16:02:53.928" v="57"/>
        <pc:sldMkLst>
          <pc:docMk/>
          <pc:sldMk cId="0" sldId="305"/>
        </pc:sldMkLst>
        <pc:spChg chg="mod">
          <ac:chgData name="Beau Johnson" userId="744a8efb-fdad-47e3-9bc6-9b2ea9584b19" providerId="ADAL" clId="{5B6560B8-A963-484C-A63F-542C0520135E}" dt="2024-08-23T16:02:53.928" v="57"/>
          <ac:spMkLst>
            <pc:docMk/>
            <pc:sldMk cId="0" sldId="305"/>
            <ac:spMk id="32770" creationId="{E72E3A15-8858-4D86-9F6B-517AC56D2397}"/>
          </ac:spMkLst>
        </pc:spChg>
      </pc:sldChg>
      <pc:sldChg chg="modSp mod">
        <pc:chgData name="Beau Johnson" userId="744a8efb-fdad-47e3-9bc6-9b2ea9584b19" providerId="ADAL" clId="{5B6560B8-A963-484C-A63F-542C0520135E}" dt="2024-08-23T16:01:36.701" v="49"/>
        <pc:sldMkLst>
          <pc:docMk/>
          <pc:sldMk cId="0" sldId="306"/>
        </pc:sldMkLst>
        <pc:spChg chg="mod">
          <ac:chgData name="Beau Johnson" userId="744a8efb-fdad-47e3-9bc6-9b2ea9584b19" providerId="ADAL" clId="{5B6560B8-A963-484C-A63F-542C0520135E}" dt="2024-08-23T16:01:36.701" v="49"/>
          <ac:spMkLst>
            <pc:docMk/>
            <pc:sldMk cId="0" sldId="306"/>
            <ac:spMk id="25603" creationId="{1343DF6B-DCBB-45C7-A912-24E82B07AE8A}"/>
          </ac:spMkLst>
        </pc:spChg>
      </pc:sldChg>
      <pc:sldChg chg="modSp mod">
        <pc:chgData name="Beau Johnson" userId="744a8efb-fdad-47e3-9bc6-9b2ea9584b19" providerId="ADAL" clId="{5B6560B8-A963-484C-A63F-542C0520135E}" dt="2024-08-23T16:03:14.939" v="59"/>
        <pc:sldMkLst>
          <pc:docMk/>
          <pc:sldMk cId="0" sldId="307"/>
        </pc:sldMkLst>
        <pc:spChg chg="mod">
          <ac:chgData name="Beau Johnson" userId="744a8efb-fdad-47e3-9bc6-9b2ea9584b19" providerId="ADAL" clId="{5B6560B8-A963-484C-A63F-542C0520135E}" dt="2024-08-23T16:03:14.939" v="59"/>
          <ac:spMkLst>
            <pc:docMk/>
            <pc:sldMk cId="0" sldId="307"/>
            <ac:spMk id="34819" creationId="{3F93E453-9FC5-4AE8-BA42-51145EB961B1}"/>
          </ac:spMkLst>
        </pc:spChg>
      </pc:sldChg>
      <pc:sldChg chg="modSp mod">
        <pc:chgData name="Beau Johnson" userId="744a8efb-fdad-47e3-9bc6-9b2ea9584b19" providerId="ADAL" clId="{5B6560B8-A963-484C-A63F-542C0520135E}" dt="2024-08-23T16:03:23.620" v="60"/>
        <pc:sldMkLst>
          <pc:docMk/>
          <pc:sldMk cId="0" sldId="308"/>
        </pc:sldMkLst>
        <pc:spChg chg="mod">
          <ac:chgData name="Beau Johnson" userId="744a8efb-fdad-47e3-9bc6-9b2ea9584b19" providerId="ADAL" clId="{5B6560B8-A963-484C-A63F-542C0520135E}" dt="2024-08-23T16:03:23.620" v="60"/>
          <ac:spMkLst>
            <pc:docMk/>
            <pc:sldMk cId="0" sldId="308"/>
            <ac:spMk id="35842" creationId="{BEC19D80-FCDB-4B01-B3EE-6BA09AB743A8}"/>
          </ac:spMkLst>
        </pc:spChg>
      </pc:sldChg>
      <pc:sldChg chg="modSp mod">
        <pc:chgData name="Beau Johnson" userId="744a8efb-fdad-47e3-9bc6-9b2ea9584b19" providerId="ADAL" clId="{5B6560B8-A963-484C-A63F-542C0520135E}" dt="2024-08-23T16:03:27.944" v="61"/>
        <pc:sldMkLst>
          <pc:docMk/>
          <pc:sldMk cId="0" sldId="309"/>
        </pc:sldMkLst>
        <pc:spChg chg="mod">
          <ac:chgData name="Beau Johnson" userId="744a8efb-fdad-47e3-9bc6-9b2ea9584b19" providerId="ADAL" clId="{5B6560B8-A963-484C-A63F-542C0520135E}" dt="2024-08-23T16:03:27.944" v="61"/>
          <ac:spMkLst>
            <pc:docMk/>
            <pc:sldMk cId="0" sldId="309"/>
            <ac:spMk id="36866" creationId="{D430B90C-E4CC-4B6D-9354-32E3CD866661}"/>
          </ac:spMkLst>
        </pc:spChg>
      </pc:sldChg>
      <pc:sldChg chg="modSp mod">
        <pc:chgData name="Beau Johnson" userId="744a8efb-fdad-47e3-9bc6-9b2ea9584b19" providerId="ADAL" clId="{5B6560B8-A963-484C-A63F-542C0520135E}" dt="2024-08-23T16:03:32.469" v="62"/>
        <pc:sldMkLst>
          <pc:docMk/>
          <pc:sldMk cId="0" sldId="310"/>
        </pc:sldMkLst>
        <pc:spChg chg="mod">
          <ac:chgData name="Beau Johnson" userId="744a8efb-fdad-47e3-9bc6-9b2ea9584b19" providerId="ADAL" clId="{5B6560B8-A963-484C-A63F-542C0520135E}" dt="2024-08-23T16:03:32.469" v="62"/>
          <ac:spMkLst>
            <pc:docMk/>
            <pc:sldMk cId="0" sldId="310"/>
            <ac:spMk id="37890" creationId="{E700A401-EC75-40E2-B5C0-9D83AA759877}"/>
          </ac:spMkLst>
        </pc:spChg>
      </pc:sldChg>
      <pc:sldChg chg="modSp mod">
        <pc:chgData name="Beau Johnson" userId="744a8efb-fdad-47e3-9bc6-9b2ea9584b19" providerId="ADAL" clId="{5B6560B8-A963-484C-A63F-542C0520135E}" dt="2024-08-23T16:03:35.467" v="63"/>
        <pc:sldMkLst>
          <pc:docMk/>
          <pc:sldMk cId="0" sldId="311"/>
        </pc:sldMkLst>
        <pc:spChg chg="mod">
          <ac:chgData name="Beau Johnson" userId="744a8efb-fdad-47e3-9bc6-9b2ea9584b19" providerId="ADAL" clId="{5B6560B8-A963-484C-A63F-542C0520135E}" dt="2024-08-23T16:03:35.467" v="63"/>
          <ac:spMkLst>
            <pc:docMk/>
            <pc:sldMk cId="0" sldId="311"/>
            <ac:spMk id="38914" creationId="{37E33C30-9117-4E07-87A5-AFB57CE8651A}"/>
          </ac:spMkLst>
        </pc:spChg>
      </pc:sldChg>
      <pc:sldChg chg="modSp mod">
        <pc:chgData name="Beau Johnson" userId="744a8efb-fdad-47e3-9bc6-9b2ea9584b19" providerId="ADAL" clId="{5B6560B8-A963-484C-A63F-542C0520135E}" dt="2024-08-23T16:03:40.407" v="64"/>
        <pc:sldMkLst>
          <pc:docMk/>
          <pc:sldMk cId="0" sldId="312"/>
        </pc:sldMkLst>
        <pc:spChg chg="mod">
          <ac:chgData name="Beau Johnson" userId="744a8efb-fdad-47e3-9bc6-9b2ea9584b19" providerId="ADAL" clId="{5B6560B8-A963-484C-A63F-542C0520135E}" dt="2024-08-23T16:03:40.407" v="64"/>
          <ac:spMkLst>
            <pc:docMk/>
            <pc:sldMk cId="0" sldId="312"/>
            <ac:spMk id="39938" creationId="{B05FB8C4-9981-4322-A8C5-B6090FC23418}"/>
          </ac:spMkLst>
        </pc:spChg>
      </pc:sldChg>
      <pc:sldChg chg="modSp mod">
        <pc:chgData name="Beau Johnson" userId="744a8efb-fdad-47e3-9bc6-9b2ea9584b19" providerId="ADAL" clId="{5B6560B8-A963-484C-A63F-542C0520135E}" dt="2024-08-23T16:03:47.218" v="65"/>
        <pc:sldMkLst>
          <pc:docMk/>
          <pc:sldMk cId="0" sldId="313"/>
        </pc:sldMkLst>
        <pc:spChg chg="mod">
          <ac:chgData name="Beau Johnson" userId="744a8efb-fdad-47e3-9bc6-9b2ea9584b19" providerId="ADAL" clId="{5B6560B8-A963-484C-A63F-542C0520135E}" dt="2024-08-23T16:03:47.218" v="65"/>
          <ac:spMkLst>
            <pc:docMk/>
            <pc:sldMk cId="0" sldId="313"/>
            <ac:spMk id="40962" creationId="{0837EA89-A5B6-45D3-8C1B-6E35EEF2074F}"/>
          </ac:spMkLst>
        </pc:spChg>
      </pc:sldChg>
      <pc:sldChg chg="modSp mod">
        <pc:chgData name="Beau Johnson" userId="744a8efb-fdad-47e3-9bc6-9b2ea9584b19" providerId="ADAL" clId="{5B6560B8-A963-484C-A63F-542C0520135E}" dt="2024-08-23T16:03:53.012" v="66"/>
        <pc:sldMkLst>
          <pc:docMk/>
          <pc:sldMk cId="0" sldId="314"/>
        </pc:sldMkLst>
        <pc:spChg chg="mod">
          <ac:chgData name="Beau Johnson" userId="744a8efb-fdad-47e3-9bc6-9b2ea9584b19" providerId="ADAL" clId="{5B6560B8-A963-484C-A63F-542C0520135E}" dt="2024-08-23T16:03:53.012" v="66"/>
          <ac:spMkLst>
            <pc:docMk/>
            <pc:sldMk cId="0" sldId="314"/>
            <ac:spMk id="41986" creationId="{622E4D87-2A35-41F8-978D-BAD79276004A}"/>
          </ac:spMkLst>
        </pc:spChg>
      </pc:sldChg>
      <pc:sldChg chg="modSp mod">
        <pc:chgData name="Beau Johnson" userId="744a8efb-fdad-47e3-9bc6-9b2ea9584b19" providerId="ADAL" clId="{5B6560B8-A963-484C-A63F-542C0520135E}" dt="2024-08-23T16:03:57.295" v="67"/>
        <pc:sldMkLst>
          <pc:docMk/>
          <pc:sldMk cId="0" sldId="315"/>
        </pc:sldMkLst>
        <pc:spChg chg="mod">
          <ac:chgData name="Beau Johnson" userId="744a8efb-fdad-47e3-9bc6-9b2ea9584b19" providerId="ADAL" clId="{5B6560B8-A963-484C-A63F-542C0520135E}" dt="2024-08-23T16:03:57.295" v="67"/>
          <ac:spMkLst>
            <pc:docMk/>
            <pc:sldMk cId="0" sldId="315"/>
            <ac:spMk id="43010" creationId="{BF71C594-184D-40B9-861D-730822A03F46}"/>
          </ac:spMkLst>
        </pc:spChg>
      </pc:sldChg>
      <pc:sldChg chg="modSp mod">
        <pc:chgData name="Beau Johnson" userId="744a8efb-fdad-47e3-9bc6-9b2ea9584b19" providerId="ADAL" clId="{5B6560B8-A963-484C-A63F-542C0520135E}" dt="2024-08-23T16:04:00.792" v="68"/>
        <pc:sldMkLst>
          <pc:docMk/>
          <pc:sldMk cId="0" sldId="316"/>
        </pc:sldMkLst>
        <pc:spChg chg="mod">
          <ac:chgData name="Beau Johnson" userId="744a8efb-fdad-47e3-9bc6-9b2ea9584b19" providerId="ADAL" clId="{5B6560B8-A963-484C-A63F-542C0520135E}" dt="2024-08-23T16:04:00.792" v="68"/>
          <ac:spMkLst>
            <pc:docMk/>
            <pc:sldMk cId="0" sldId="316"/>
            <ac:spMk id="44034" creationId="{56B30E89-2CA3-4C24-88BD-13117F1BDE45}"/>
          </ac:spMkLst>
        </pc:spChg>
      </pc:sldChg>
      <pc:sldChg chg="modSp mod">
        <pc:chgData name="Beau Johnson" userId="744a8efb-fdad-47e3-9bc6-9b2ea9584b19" providerId="ADAL" clId="{5B6560B8-A963-484C-A63F-542C0520135E}" dt="2024-08-23T16:04:07.905" v="70"/>
        <pc:sldMkLst>
          <pc:docMk/>
          <pc:sldMk cId="0" sldId="317"/>
        </pc:sldMkLst>
        <pc:spChg chg="mod">
          <ac:chgData name="Beau Johnson" userId="744a8efb-fdad-47e3-9bc6-9b2ea9584b19" providerId="ADAL" clId="{5B6560B8-A963-484C-A63F-542C0520135E}" dt="2024-08-23T16:04:07.905" v="70"/>
          <ac:spMkLst>
            <pc:docMk/>
            <pc:sldMk cId="0" sldId="317"/>
            <ac:spMk id="46082" creationId="{934FD2C7-FBFD-4C28-894D-5692CEFB8DFC}"/>
          </ac:spMkLst>
        </pc:spChg>
      </pc:sldChg>
      <pc:sldChg chg="modSp mod">
        <pc:chgData name="Beau Johnson" userId="744a8efb-fdad-47e3-9bc6-9b2ea9584b19" providerId="ADAL" clId="{5B6560B8-A963-484C-A63F-542C0520135E}" dt="2024-08-23T16:04:05.328" v="69"/>
        <pc:sldMkLst>
          <pc:docMk/>
          <pc:sldMk cId="0" sldId="318"/>
        </pc:sldMkLst>
        <pc:spChg chg="mod">
          <ac:chgData name="Beau Johnson" userId="744a8efb-fdad-47e3-9bc6-9b2ea9584b19" providerId="ADAL" clId="{5B6560B8-A963-484C-A63F-542C0520135E}" dt="2024-08-23T16:04:05.328" v="69"/>
          <ac:spMkLst>
            <pc:docMk/>
            <pc:sldMk cId="0" sldId="318"/>
            <ac:spMk id="45058" creationId="{682A07D5-EE5C-43D4-9032-B233C8DE3F64}"/>
          </ac:spMkLst>
        </pc:spChg>
      </pc:sldChg>
      <pc:sldChg chg="modSp mod">
        <pc:chgData name="Beau Johnson" userId="744a8efb-fdad-47e3-9bc6-9b2ea9584b19" providerId="ADAL" clId="{5B6560B8-A963-484C-A63F-542C0520135E}" dt="2024-08-23T16:04:38.989" v="75"/>
        <pc:sldMkLst>
          <pc:docMk/>
          <pc:sldMk cId="0" sldId="319"/>
        </pc:sldMkLst>
        <pc:spChg chg="mod">
          <ac:chgData name="Beau Johnson" userId="744a8efb-fdad-47e3-9bc6-9b2ea9584b19" providerId="ADAL" clId="{5B6560B8-A963-484C-A63F-542C0520135E}" dt="2024-08-23T16:04:38.989" v="75"/>
          <ac:spMkLst>
            <pc:docMk/>
            <pc:sldMk cId="0" sldId="319"/>
            <ac:spMk id="53249" creationId="{82B52656-5449-41CD-AEE3-E627906025E2}"/>
          </ac:spMkLst>
        </pc:spChg>
      </pc:sldChg>
      <pc:sldChg chg="modSp mod">
        <pc:chgData name="Beau Johnson" userId="744a8efb-fdad-47e3-9bc6-9b2ea9584b19" providerId="ADAL" clId="{5B6560B8-A963-484C-A63F-542C0520135E}" dt="2024-08-23T16:04:27.065" v="73"/>
        <pc:sldMkLst>
          <pc:docMk/>
          <pc:sldMk cId="0" sldId="320"/>
        </pc:sldMkLst>
        <pc:spChg chg="mod">
          <ac:chgData name="Beau Johnson" userId="744a8efb-fdad-47e3-9bc6-9b2ea9584b19" providerId="ADAL" clId="{5B6560B8-A963-484C-A63F-542C0520135E}" dt="2024-08-23T16:04:27.065" v="73"/>
          <ac:spMkLst>
            <pc:docMk/>
            <pc:sldMk cId="0" sldId="320"/>
            <ac:spMk id="50177" creationId="{AD5D96A3-29EE-4586-B342-253EDD974470}"/>
          </ac:spMkLst>
        </pc:spChg>
      </pc:sldChg>
      <pc:sldChg chg="modSp mod">
        <pc:chgData name="Beau Johnson" userId="744a8efb-fdad-47e3-9bc6-9b2ea9584b19" providerId="ADAL" clId="{5B6560B8-A963-484C-A63F-542C0520135E}" dt="2024-08-23T16:04:35.825" v="74"/>
        <pc:sldMkLst>
          <pc:docMk/>
          <pc:sldMk cId="0" sldId="321"/>
        </pc:sldMkLst>
        <pc:spChg chg="mod">
          <ac:chgData name="Beau Johnson" userId="744a8efb-fdad-47e3-9bc6-9b2ea9584b19" providerId="ADAL" clId="{5B6560B8-A963-484C-A63F-542C0520135E}" dt="2024-08-23T16:04:35.825" v="74"/>
          <ac:spMkLst>
            <pc:docMk/>
            <pc:sldMk cId="0" sldId="321"/>
            <ac:spMk id="52227" creationId="{903E5CD8-AFCA-44A0-97EB-E8D57D87BB01}"/>
          </ac:spMkLst>
        </pc:spChg>
      </pc:sldChg>
      <pc:sldChg chg="modSp mod">
        <pc:chgData name="Beau Johnson" userId="744a8efb-fdad-47e3-9bc6-9b2ea9584b19" providerId="ADAL" clId="{5B6560B8-A963-484C-A63F-542C0520135E}" dt="2024-08-23T16:01:06.406" v="42"/>
        <pc:sldMkLst>
          <pc:docMk/>
          <pc:sldMk cId="0" sldId="322"/>
        </pc:sldMkLst>
        <pc:spChg chg="mod">
          <ac:chgData name="Beau Johnson" userId="744a8efb-fdad-47e3-9bc6-9b2ea9584b19" providerId="ADAL" clId="{5B6560B8-A963-484C-A63F-542C0520135E}" dt="2024-08-23T16:01:06.406" v="42"/>
          <ac:spMkLst>
            <pc:docMk/>
            <pc:sldMk cId="0" sldId="322"/>
            <ac:spMk id="55299" creationId="{01C44BB0-2B06-46D3-891B-DE97296575B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40640C8-B7C2-064B-8345-7AE6D54F653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defRPr>
            </a:lvl1pPr>
          </a:lstStyle>
          <a:p>
            <a:pPr>
              <a:defRPr/>
            </a:pPr>
            <a:endParaRPr lang="en-US"/>
          </a:p>
        </p:txBody>
      </p:sp>
      <p:sp>
        <p:nvSpPr>
          <p:cNvPr id="3075" name="Rectangle 3">
            <a:extLst>
              <a:ext uri="{FF2B5EF4-FFF2-40B4-BE49-F238E27FC236}">
                <a16:creationId xmlns:a16="http://schemas.microsoft.com/office/drawing/2014/main" id="{574E6BE6-EDA2-424F-9EBB-884217F00699}"/>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defRPr>
            </a:lvl1pPr>
          </a:lstStyle>
          <a:p>
            <a:pPr>
              <a:defRPr/>
            </a:pPr>
            <a:endParaRPr lang="en-US"/>
          </a:p>
        </p:txBody>
      </p:sp>
      <p:sp>
        <p:nvSpPr>
          <p:cNvPr id="13316" name="Rectangle 4">
            <a:extLst>
              <a:ext uri="{FF2B5EF4-FFF2-40B4-BE49-F238E27FC236}">
                <a16:creationId xmlns:a16="http://schemas.microsoft.com/office/drawing/2014/main" id="{97931AF4-0071-4DDD-B62E-F0F385BC3DD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ADD769E9-687E-F44B-90A6-F3A9AA699D31}"/>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0967F2CF-7C90-2640-943E-CE7BFBAA0515}"/>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defRPr>
            </a:lvl1pPr>
          </a:lstStyle>
          <a:p>
            <a:pPr>
              <a:defRPr/>
            </a:pPr>
            <a:endParaRPr lang="en-US"/>
          </a:p>
        </p:txBody>
      </p:sp>
      <p:sp>
        <p:nvSpPr>
          <p:cNvPr id="3079" name="Rectangle 7">
            <a:extLst>
              <a:ext uri="{FF2B5EF4-FFF2-40B4-BE49-F238E27FC236}">
                <a16:creationId xmlns:a16="http://schemas.microsoft.com/office/drawing/2014/main" id="{C6C45EA4-3FFA-7547-BE70-0D228EFECA51}"/>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CE63C197-D3DF-4956-91F6-6014E297096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20528DE4-A3C2-4499-B25F-A7EB363139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97D124A-9697-44B9-B534-4B25C9FEF052}" type="slidenum">
              <a:rPr lang="en-US" altLang="en-US"/>
              <a:pPr>
                <a:spcBef>
                  <a:spcPct val="0"/>
                </a:spcBef>
              </a:pPr>
              <a:t>1</a:t>
            </a:fld>
            <a:endParaRPr lang="en-US" altLang="en-US"/>
          </a:p>
        </p:txBody>
      </p:sp>
      <p:sp>
        <p:nvSpPr>
          <p:cNvPr id="15362" name="Rectangle 2">
            <a:extLst>
              <a:ext uri="{FF2B5EF4-FFF2-40B4-BE49-F238E27FC236}">
                <a16:creationId xmlns:a16="http://schemas.microsoft.com/office/drawing/2014/main" id="{3E9636F1-33C9-4848-9E8F-717D5B2BD8EA}"/>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49456147-8939-40FB-A61D-FE66C8F9B0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7F4B4020-4CE9-46BD-BF13-C823CDCC7C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B79AD2C-4C93-40D9-864B-23EA65DB07CC}" type="slidenum">
              <a:rPr lang="en-US" altLang="en-US"/>
              <a:pPr>
                <a:spcBef>
                  <a:spcPct val="0"/>
                </a:spcBef>
              </a:pPr>
              <a:t>8</a:t>
            </a:fld>
            <a:endParaRPr lang="en-US" altLang="en-US"/>
          </a:p>
        </p:txBody>
      </p:sp>
      <p:sp>
        <p:nvSpPr>
          <p:cNvPr id="47106" name="Rectangle 2">
            <a:extLst>
              <a:ext uri="{FF2B5EF4-FFF2-40B4-BE49-F238E27FC236}">
                <a16:creationId xmlns:a16="http://schemas.microsoft.com/office/drawing/2014/main" id="{540E22A9-7F66-44B3-8EAD-6179FD252565}"/>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4EE31DD3-DC78-424A-A50B-DD99E407C0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80068EB9-86FC-42A4-939B-024B509838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40144F-5931-46F3-AEC6-5B7AE5A37B2F}" type="slidenum">
              <a:rPr lang="en-US" altLang="en-US"/>
              <a:pPr>
                <a:spcBef>
                  <a:spcPct val="0"/>
                </a:spcBef>
              </a:pPr>
              <a:t>10</a:t>
            </a:fld>
            <a:endParaRPr lang="en-US" altLang="en-US"/>
          </a:p>
        </p:txBody>
      </p:sp>
      <p:sp>
        <p:nvSpPr>
          <p:cNvPr id="50178" name="Rectangle 2">
            <a:extLst>
              <a:ext uri="{FF2B5EF4-FFF2-40B4-BE49-F238E27FC236}">
                <a16:creationId xmlns:a16="http://schemas.microsoft.com/office/drawing/2014/main" id="{F5D363F7-0D27-405A-BF99-DF0C55C2EE4F}"/>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DC9BA11B-586A-4D69-8A66-23EFB4EA8D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DF18E2DD-7FE4-40B1-AA8A-C8F77ADE61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36F8B27-F888-4138-BA26-A1F1F0D3C860}" type="slidenum">
              <a:rPr lang="en-US" altLang="en-US"/>
              <a:pPr>
                <a:spcBef>
                  <a:spcPct val="0"/>
                </a:spcBef>
              </a:pPr>
              <a:t>11</a:t>
            </a:fld>
            <a:endParaRPr lang="en-US" altLang="en-US"/>
          </a:p>
        </p:txBody>
      </p:sp>
      <p:sp>
        <p:nvSpPr>
          <p:cNvPr id="52226" name="Rectangle 2">
            <a:extLst>
              <a:ext uri="{FF2B5EF4-FFF2-40B4-BE49-F238E27FC236}">
                <a16:creationId xmlns:a16="http://schemas.microsoft.com/office/drawing/2014/main" id="{A4F05E4B-37EF-4AA3-84BA-44ACAE3BAD70}"/>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009F0F9C-BCEE-478B-B06E-0D4BF4918F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A5EB16EF-3C0F-42F4-99F3-BD87BBBFCC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456A1AB-DD5E-4C94-BE27-0D294066A984}" type="slidenum">
              <a:rPr lang="en-US" altLang="en-US"/>
              <a:pPr>
                <a:spcBef>
                  <a:spcPct val="0"/>
                </a:spcBef>
              </a:pPr>
              <a:t>15</a:t>
            </a:fld>
            <a:endParaRPr lang="en-US" altLang="en-US"/>
          </a:p>
        </p:txBody>
      </p:sp>
      <p:sp>
        <p:nvSpPr>
          <p:cNvPr id="22530" name="Rectangle 2">
            <a:extLst>
              <a:ext uri="{FF2B5EF4-FFF2-40B4-BE49-F238E27FC236}">
                <a16:creationId xmlns:a16="http://schemas.microsoft.com/office/drawing/2014/main" id="{626916B8-4120-4670-B37C-F400D7D35FC0}"/>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650E93E9-DC2E-4F80-AF35-5CECBED974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C49A56D0-7FA5-4B66-A137-3AE6D5D397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F02D9F-9CCC-4975-A9BD-CE3BAA9CA744}" type="slidenum">
              <a:rPr lang="en-US" altLang="en-US"/>
              <a:pPr>
                <a:spcBef>
                  <a:spcPct val="0"/>
                </a:spcBef>
              </a:pPr>
              <a:t>22</a:t>
            </a:fld>
            <a:endParaRPr lang="en-US" altLang="en-US"/>
          </a:p>
        </p:txBody>
      </p:sp>
      <p:sp>
        <p:nvSpPr>
          <p:cNvPr id="30722" name="Rectangle 2">
            <a:extLst>
              <a:ext uri="{FF2B5EF4-FFF2-40B4-BE49-F238E27FC236}">
                <a16:creationId xmlns:a16="http://schemas.microsoft.com/office/drawing/2014/main" id="{84D76EF0-7355-478F-95F3-000275A2B6F3}"/>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805290E4-DD67-45A6-BCCE-BE876EB168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rPr>
              <a:t>Click on the images to open a QuickTime movie clip. Note that you system must have QuickTime installed.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640965F6-083C-422A-B0C6-F46F55987B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AED758-474E-41DA-97A8-D3F79E95B7B8}" type="slidenum">
              <a:rPr lang="en-US" altLang="en-US"/>
              <a:pPr>
                <a:spcBef>
                  <a:spcPct val="0"/>
                </a:spcBef>
              </a:pPr>
              <a:t>39</a:t>
            </a:fld>
            <a:endParaRPr lang="en-US" altLang="en-US"/>
          </a:p>
        </p:txBody>
      </p:sp>
      <p:sp>
        <p:nvSpPr>
          <p:cNvPr id="49154" name="Rectangle 2">
            <a:extLst>
              <a:ext uri="{FF2B5EF4-FFF2-40B4-BE49-F238E27FC236}">
                <a16:creationId xmlns:a16="http://schemas.microsoft.com/office/drawing/2014/main" id="{05BF8315-B537-4205-B7C9-26832917069A}"/>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AF5C9502-2436-4CAB-8B0A-2470223ABD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3BBBC028-B957-479A-AEB5-0A0FFA538E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1A30235-66B9-4819-A2B2-CC2E474883D2}" type="slidenum">
              <a:rPr lang="en-US" altLang="en-US"/>
              <a:pPr>
                <a:spcBef>
                  <a:spcPct val="0"/>
                </a:spcBef>
              </a:pPr>
              <a:t>40</a:t>
            </a:fld>
            <a:endParaRPr lang="en-US" altLang="en-US"/>
          </a:p>
        </p:txBody>
      </p:sp>
      <p:sp>
        <p:nvSpPr>
          <p:cNvPr id="51202" name="Rectangle 2">
            <a:extLst>
              <a:ext uri="{FF2B5EF4-FFF2-40B4-BE49-F238E27FC236}">
                <a16:creationId xmlns:a16="http://schemas.microsoft.com/office/drawing/2014/main" id="{7B21BD32-F62D-4B39-BC96-DEBD7B3829EF}"/>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7CAA78A6-CA12-41E6-9241-24A7FDBBFC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D0F0E2D8-B287-4441-BBFA-885355F2D9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1E98E5D-5A69-41D5-B460-D8468E1ACAA1}" type="slidenum">
              <a:rPr lang="en-US" altLang="en-US"/>
              <a:pPr>
                <a:spcBef>
                  <a:spcPct val="0"/>
                </a:spcBef>
              </a:pPr>
              <a:t>42</a:t>
            </a:fld>
            <a:endParaRPr lang="en-US" altLang="en-US"/>
          </a:p>
        </p:txBody>
      </p:sp>
      <p:sp>
        <p:nvSpPr>
          <p:cNvPr id="54274" name="Rectangle 2">
            <a:extLst>
              <a:ext uri="{FF2B5EF4-FFF2-40B4-BE49-F238E27FC236}">
                <a16:creationId xmlns:a16="http://schemas.microsoft.com/office/drawing/2014/main" id="{424E466F-9031-4A8E-80C9-AC6093E983AA}"/>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6344D8D8-9C65-478D-9D83-E2C2820C46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BEE716-3BDC-4AF2-8297-A36FAEC078CE}"/>
              </a:ext>
            </a:extLst>
          </p:cNvPr>
          <p:cNvSpPr>
            <a:spLocks noGrp="1" noChangeArrowheads="1"/>
          </p:cNvSpPr>
          <p:nvPr>
            <p:ph type="dt" sz="half" idx="10"/>
          </p:nvPr>
        </p:nvSpPr>
        <p:spPr>
          <a:ln/>
        </p:spPr>
        <p:txBody>
          <a:bodyPr/>
          <a:lstStyle>
            <a:lvl1pPr>
              <a:defRPr/>
            </a:lvl1pPr>
          </a:lstStyle>
          <a:p>
            <a:pPr>
              <a:defRPr/>
            </a:pPr>
            <a:r>
              <a:rPr lang="en-US"/>
              <a:t>LSU rev20210827</a:t>
            </a:r>
          </a:p>
        </p:txBody>
      </p:sp>
      <p:sp>
        <p:nvSpPr>
          <p:cNvPr id="5" name="Rectangle 5">
            <a:extLst>
              <a:ext uri="{FF2B5EF4-FFF2-40B4-BE49-F238E27FC236}">
                <a16:creationId xmlns:a16="http://schemas.microsoft.com/office/drawing/2014/main" id="{A1332206-4FD1-4DE5-AB65-935BF97612A5}"/>
              </a:ext>
            </a:extLst>
          </p:cNvPr>
          <p:cNvSpPr>
            <a:spLocks noGrp="1" noChangeArrowheads="1"/>
          </p:cNvSpPr>
          <p:nvPr>
            <p:ph type="ftr" sz="quarter" idx="11"/>
          </p:nvPr>
        </p:nvSpPr>
        <p:spPr>
          <a:ln/>
        </p:spPr>
        <p:txBody>
          <a:bodyPr/>
          <a:lstStyle>
            <a:lvl1pPr>
              <a:defRPr/>
            </a:lvl1pPr>
          </a:lstStyle>
          <a:p>
            <a:pPr>
              <a:defRPr/>
            </a:pPr>
            <a:r>
              <a:rPr lang="en-US"/>
              <a:t>L03.02</a:t>
            </a:r>
          </a:p>
        </p:txBody>
      </p:sp>
      <p:sp>
        <p:nvSpPr>
          <p:cNvPr id="6" name="Rectangle 6">
            <a:extLst>
              <a:ext uri="{FF2B5EF4-FFF2-40B4-BE49-F238E27FC236}">
                <a16:creationId xmlns:a16="http://schemas.microsoft.com/office/drawing/2014/main" id="{4D256427-C3FC-431A-B12C-1400FFC42990}"/>
              </a:ext>
            </a:extLst>
          </p:cNvPr>
          <p:cNvSpPr>
            <a:spLocks noGrp="1" noChangeArrowheads="1"/>
          </p:cNvSpPr>
          <p:nvPr>
            <p:ph type="sldNum" sz="quarter" idx="12"/>
          </p:nvPr>
        </p:nvSpPr>
        <p:spPr>
          <a:ln/>
        </p:spPr>
        <p:txBody>
          <a:bodyPr/>
          <a:lstStyle>
            <a:lvl1pPr>
              <a:defRPr/>
            </a:lvl1pPr>
          </a:lstStyle>
          <a:p>
            <a:fld id="{AD911D57-31FF-4FFA-A32B-05420BD8E637}" type="slidenum">
              <a:rPr lang="en-US" altLang="en-US"/>
              <a:pPr/>
              <a:t>‹#›</a:t>
            </a:fld>
            <a:endParaRPr lang="en-US" altLang="en-US"/>
          </a:p>
        </p:txBody>
      </p:sp>
    </p:spTree>
    <p:extLst>
      <p:ext uri="{BB962C8B-B14F-4D97-AF65-F5344CB8AC3E}">
        <p14:creationId xmlns:p14="http://schemas.microsoft.com/office/powerpoint/2010/main" val="3109337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FB2035-D5D6-4910-9AD0-019DF5AEB6E1}"/>
              </a:ext>
            </a:extLst>
          </p:cNvPr>
          <p:cNvSpPr>
            <a:spLocks noGrp="1" noChangeArrowheads="1"/>
          </p:cNvSpPr>
          <p:nvPr>
            <p:ph type="dt" sz="half" idx="10"/>
          </p:nvPr>
        </p:nvSpPr>
        <p:spPr>
          <a:ln/>
        </p:spPr>
        <p:txBody>
          <a:bodyPr/>
          <a:lstStyle>
            <a:lvl1pPr>
              <a:defRPr/>
            </a:lvl1pPr>
          </a:lstStyle>
          <a:p>
            <a:pPr>
              <a:defRPr/>
            </a:pPr>
            <a:r>
              <a:rPr lang="en-US"/>
              <a:t>LSU rev20210827</a:t>
            </a:r>
          </a:p>
        </p:txBody>
      </p:sp>
      <p:sp>
        <p:nvSpPr>
          <p:cNvPr id="5" name="Rectangle 5">
            <a:extLst>
              <a:ext uri="{FF2B5EF4-FFF2-40B4-BE49-F238E27FC236}">
                <a16:creationId xmlns:a16="http://schemas.microsoft.com/office/drawing/2014/main" id="{42B60971-DF40-4596-AB83-ECB2FD909468}"/>
              </a:ext>
            </a:extLst>
          </p:cNvPr>
          <p:cNvSpPr>
            <a:spLocks noGrp="1" noChangeArrowheads="1"/>
          </p:cNvSpPr>
          <p:nvPr>
            <p:ph type="ftr" sz="quarter" idx="11"/>
          </p:nvPr>
        </p:nvSpPr>
        <p:spPr>
          <a:ln/>
        </p:spPr>
        <p:txBody>
          <a:bodyPr/>
          <a:lstStyle>
            <a:lvl1pPr>
              <a:defRPr/>
            </a:lvl1pPr>
          </a:lstStyle>
          <a:p>
            <a:pPr>
              <a:defRPr/>
            </a:pPr>
            <a:r>
              <a:rPr lang="en-US"/>
              <a:t>L03.02</a:t>
            </a:r>
          </a:p>
        </p:txBody>
      </p:sp>
      <p:sp>
        <p:nvSpPr>
          <p:cNvPr id="6" name="Rectangle 6">
            <a:extLst>
              <a:ext uri="{FF2B5EF4-FFF2-40B4-BE49-F238E27FC236}">
                <a16:creationId xmlns:a16="http://schemas.microsoft.com/office/drawing/2014/main" id="{94FF5579-6A6F-4441-8D32-5D77E6EDDBF8}"/>
              </a:ext>
            </a:extLst>
          </p:cNvPr>
          <p:cNvSpPr>
            <a:spLocks noGrp="1" noChangeArrowheads="1"/>
          </p:cNvSpPr>
          <p:nvPr>
            <p:ph type="sldNum" sz="quarter" idx="12"/>
          </p:nvPr>
        </p:nvSpPr>
        <p:spPr>
          <a:ln/>
        </p:spPr>
        <p:txBody>
          <a:bodyPr/>
          <a:lstStyle>
            <a:lvl1pPr>
              <a:defRPr/>
            </a:lvl1pPr>
          </a:lstStyle>
          <a:p>
            <a:fld id="{0A5F42FD-F032-4284-B621-2495B5974BAA}" type="slidenum">
              <a:rPr lang="en-US" altLang="en-US"/>
              <a:pPr/>
              <a:t>‹#›</a:t>
            </a:fld>
            <a:endParaRPr lang="en-US" altLang="en-US"/>
          </a:p>
        </p:txBody>
      </p:sp>
    </p:spTree>
    <p:extLst>
      <p:ext uri="{BB962C8B-B14F-4D97-AF65-F5344CB8AC3E}">
        <p14:creationId xmlns:p14="http://schemas.microsoft.com/office/powerpoint/2010/main" val="3461718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52B38AB-BE9C-48A9-938A-08EDEEB2674E}"/>
              </a:ext>
            </a:extLst>
          </p:cNvPr>
          <p:cNvSpPr>
            <a:spLocks noGrp="1" noChangeArrowheads="1"/>
          </p:cNvSpPr>
          <p:nvPr>
            <p:ph type="dt" sz="half" idx="10"/>
          </p:nvPr>
        </p:nvSpPr>
        <p:spPr>
          <a:ln/>
        </p:spPr>
        <p:txBody>
          <a:bodyPr/>
          <a:lstStyle>
            <a:lvl1pPr>
              <a:defRPr/>
            </a:lvl1pPr>
          </a:lstStyle>
          <a:p>
            <a:pPr>
              <a:defRPr/>
            </a:pPr>
            <a:r>
              <a:rPr lang="en-US"/>
              <a:t>LSU rev20210827</a:t>
            </a:r>
          </a:p>
        </p:txBody>
      </p:sp>
      <p:sp>
        <p:nvSpPr>
          <p:cNvPr id="5" name="Rectangle 5">
            <a:extLst>
              <a:ext uri="{FF2B5EF4-FFF2-40B4-BE49-F238E27FC236}">
                <a16:creationId xmlns:a16="http://schemas.microsoft.com/office/drawing/2014/main" id="{2DA1BB87-6927-4453-BDDC-238970417AB9}"/>
              </a:ext>
            </a:extLst>
          </p:cNvPr>
          <p:cNvSpPr>
            <a:spLocks noGrp="1" noChangeArrowheads="1"/>
          </p:cNvSpPr>
          <p:nvPr>
            <p:ph type="ftr" sz="quarter" idx="11"/>
          </p:nvPr>
        </p:nvSpPr>
        <p:spPr>
          <a:ln/>
        </p:spPr>
        <p:txBody>
          <a:bodyPr/>
          <a:lstStyle>
            <a:lvl1pPr>
              <a:defRPr/>
            </a:lvl1pPr>
          </a:lstStyle>
          <a:p>
            <a:pPr>
              <a:defRPr/>
            </a:pPr>
            <a:r>
              <a:rPr lang="en-US"/>
              <a:t>L03.02</a:t>
            </a:r>
          </a:p>
        </p:txBody>
      </p:sp>
      <p:sp>
        <p:nvSpPr>
          <p:cNvPr id="6" name="Rectangle 6">
            <a:extLst>
              <a:ext uri="{FF2B5EF4-FFF2-40B4-BE49-F238E27FC236}">
                <a16:creationId xmlns:a16="http://schemas.microsoft.com/office/drawing/2014/main" id="{56D1C984-0937-424D-952A-26A66C562904}"/>
              </a:ext>
            </a:extLst>
          </p:cNvPr>
          <p:cNvSpPr>
            <a:spLocks noGrp="1" noChangeArrowheads="1"/>
          </p:cNvSpPr>
          <p:nvPr>
            <p:ph type="sldNum" sz="quarter" idx="12"/>
          </p:nvPr>
        </p:nvSpPr>
        <p:spPr>
          <a:ln/>
        </p:spPr>
        <p:txBody>
          <a:bodyPr/>
          <a:lstStyle>
            <a:lvl1pPr>
              <a:defRPr/>
            </a:lvl1pPr>
          </a:lstStyle>
          <a:p>
            <a:fld id="{5C26B718-B06E-44EE-B605-5CDC132E555E}" type="slidenum">
              <a:rPr lang="en-US" altLang="en-US"/>
              <a:pPr/>
              <a:t>‹#›</a:t>
            </a:fld>
            <a:endParaRPr lang="en-US" altLang="en-US"/>
          </a:p>
        </p:txBody>
      </p:sp>
    </p:spTree>
    <p:extLst>
      <p:ext uri="{BB962C8B-B14F-4D97-AF65-F5344CB8AC3E}">
        <p14:creationId xmlns:p14="http://schemas.microsoft.com/office/powerpoint/2010/main" val="976007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9F613B7-45BF-44AD-BBEA-20EB4FB541F5}"/>
              </a:ext>
            </a:extLst>
          </p:cNvPr>
          <p:cNvSpPr>
            <a:spLocks noGrp="1" noChangeArrowheads="1"/>
          </p:cNvSpPr>
          <p:nvPr>
            <p:ph type="dt" sz="half" idx="10"/>
          </p:nvPr>
        </p:nvSpPr>
        <p:spPr>
          <a:ln/>
        </p:spPr>
        <p:txBody>
          <a:bodyPr/>
          <a:lstStyle>
            <a:lvl1pPr>
              <a:defRPr/>
            </a:lvl1pPr>
          </a:lstStyle>
          <a:p>
            <a:pPr>
              <a:defRPr/>
            </a:pPr>
            <a:r>
              <a:rPr lang="en-US"/>
              <a:t>LSU rev20210827</a:t>
            </a:r>
          </a:p>
        </p:txBody>
      </p:sp>
      <p:sp>
        <p:nvSpPr>
          <p:cNvPr id="5" name="Rectangle 5">
            <a:extLst>
              <a:ext uri="{FF2B5EF4-FFF2-40B4-BE49-F238E27FC236}">
                <a16:creationId xmlns:a16="http://schemas.microsoft.com/office/drawing/2014/main" id="{F46C9A31-8226-41A7-8757-CF6532490D0B}"/>
              </a:ext>
            </a:extLst>
          </p:cNvPr>
          <p:cNvSpPr>
            <a:spLocks noGrp="1" noChangeArrowheads="1"/>
          </p:cNvSpPr>
          <p:nvPr>
            <p:ph type="ftr" sz="quarter" idx="11"/>
          </p:nvPr>
        </p:nvSpPr>
        <p:spPr>
          <a:ln/>
        </p:spPr>
        <p:txBody>
          <a:bodyPr/>
          <a:lstStyle>
            <a:lvl1pPr>
              <a:defRPr/>
            </a:lvl1pPr>
          </a:lstStyle>
          <a:p>
            <a:pPr>
              <a:defRPr/>
            </a:pPr>
            <a:r>
              <a:rPr lang="en-US"/>
              <a:t>L03.02</a:t>
            </a:r>
          </a:p>
        </p:txBody>
      </p:sp>
      <p:sp>
        <p:nvSpPr>
          <p:cNvPr id="6" name="Rectangle 6">
            <a:extLst>
              <a:ext uri="{FF2B5EF4-FFF2-40B4-BE49-F238E27FC236}">
                <a16:creationId xmlns:a16="http://schemas.microsoft.com/office/drawing/2014/main" id="{3C9BDF4E-063D-430B-8287-377C8AEDB904}"/>
              </a:ext>
            </a:extLst>
          </p:cNvPr>
          <p:cNvSpPr>
            <a:spLocks noGrp="1" noChangeArrowheads="1"/>
          </p:cNvSpPr>
          <p:nvPr>
            <p:ph type="sldNum" sz="quarter" idx="12"/>
          </p:nvPr>
        </p:nvSpPr>
        <p:spPr>
          <a:ln/>
        </p:spPr>
        <p:txBody>
          <a:bodyPr/>
          <a:lstStyle>
            <a:lvl1pPr>
              <a:defRPr/>
            </a:lvl1pPr>
          </a:lstStyle>
          <a:p>
            <a:fld id="{B559999B-6008-4A56-B267-ED131D86FAD8}" type="slidenum">
              <a:rPr lang="en-US" altLang="en-US"/>
              <a:pPr/>
              <a:t>‹#›</a:t>
            </a:fld>
            <a:endParaRPr lang="en-US" altLang="en-US"/>
          </a:p>
        </p:txBody>
      </p:sp>
    </p:spTree>
    <p:extLst>
      <p:ext uri="{BB962C8B-B14F-4D97-AF65-F5344CB8AC3E}">
        <p14:creationId xmlns:p14="http://schemas.microsoft.com/office/powerpoint/2010/main" val="1218021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2E7FC95-A1A3-40AF-83BA-FEA2E09AC1CD}"/>
              </a:ext>
            </a:extLst>
          </p:cNvPr>
          <p:cNvSpPr>
            <a:spLocks noGrp="1" noChangeArrowheads="1"/>
          </p:cNvSpPr>
          <p:nvPr>
            <p:ph type="dt" sz="half" idx="10"/>
          </p:nvPr>
        </p:nvSpPr>
        <p:spPr>
          <a:ln/>
        </p:spPr>
        <p:txBody>
          <a:bodyPr/>
          <a:lstStyle>
            <a:lvl1pPr>
              <a:defRPr/>
            </a:lvl1pPr>
          </a:lstStyle>
          <a:p>
            <a:pPr>
              <a:defRPr/>
            </a:pPr>
            <a:r>
              <a:rPr lang="en-US"/>
              <a:t>LSU rev20210827</a:t>
            </a:r>
          </a:p>
        </p:txBody>
      </p:sp>
      <p:sp>
        <p:nvSpPr>
          <p:cNvPr id="5" name="Rectangle 5">
            <a:extLst>
              <a:ext uri="{FF2B5EF4-FFF2-40B4-BE49-F238E27FC236}">
                <a16:creationId xmlns:a16="http://schemas.microsoft.com/office/drawing/2014/main" id="{AF5A6F46-CBB7-4142-9827-41F548E3ABB1}"/>
              </a:ext>
            </a:extLst>
          </p:cNvPr>
          <p:cNvSpPr>
            <a:spLocks noGrp="1" noChangeArrowheads="1"/>
          </p:cNvSpPr>
          <p:nvPr>
            <p:ph type="ftr" sz="quarter" idx="11"/>
          </p:nvPr>
        </p:nvSpPr>
        <p:spPr>
          <a:ln/>
        </p:spPr>
        <p:txBody>
          <a:bodyPr/>
          <a:lstStyle>
            <a:lvl1pPr>
              <a:defRPr/>
            </a:lvl1pPr>
          </a:lstStyle>
          <a:p>
            <a:pPr>
              <a:defRPr/>
            </a:pPr>
            <a:r>
              <a:rPr lang="en-US"/>
              <a:t>L03.02</a:t>
            </a:r>
          </a:p>
        </p:txBody>
      </p:sp>
      <p:sp>
        <p:nvSpPr>
          <p:cNvPr id="6" name="Rectangle 6">
            <a:extLst>
              <a:ext uri="{FF2B5EF4-FFF2-40B4-BE49-F238E27FC236}">
                <a16:creationId xmlns:a16="http://schemas.microsoft.com/office/drawing/2014/main" id="{5121881E-8585-4FE6-AE91-A1B50D0BCA4E}"/>
              </a:ext>
            </a:extLst>
          </p:cNvPr>
          <p:cNvSpPr>
            <a:spLocks noGrp="1" noChangeArrowheads="1"/>
          </p:cNvSpPr>
          <p:nvPr>
            <p:ph type="sldNum" sz="quarter" idx="12"/>
          </p:nvPr>
        </p:nvSpPr>
        <p:spPr>
          <a:ln/>
        </p:spPr>
        <p:txBody>
          <a:bodyPr/>
          <a:lstStyle>
            <a:lvl1pPr>
              <a:defRPr/>
            </a:lvl1pPr>
          </a:lstStyle>
          <a:p>
            <a:fld id="{9A3E0C5A-3CEF-4140-9766-7463643242A2}" type="slidenum">
              <a:rPr lang="en-US" altLang="en-US"/>
              <a:pPr/>
              <a:t>‹#›</a:t>
            </a:fld>
            <a:endParaRPr lang="en-US" altLang="en-US"/>
          </a:p>
        </p:txBody>
      </p:sp>
    </p:spTree>
    <p:extLst>
      <p:ext uri="{BB962C8B-B14F-4D97-AF65-F5344CB8AC3E}">
        <p14:creationId xmlns:p14="http://schemas.microsoft.com/office/powerpoint/2010/main" val="92956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2C669F2-3995-44DF-ACE9-0848274D7FF5}"/>
              </a:ext>
            </a:extLst>
          </p:cNvPr>
          <p:cNvSpPr>
            <a:spLocks noGrp="1" noChangeArrowheads="1"/>
          </p:cNvSpPr>
          <p:nvPr>
            <p:ph type="dt" sz="half" idx="10"/>
          </p:nvPr>
        </p:nvSpPr>
        <p:spPr>
          <a:ln/>
        </p:spPr>
        <p:txBody>
          <a:bodyPr/>
          <a:lstStyle>
            <a:lvl1pPr>
              <a:defRPr/>
            </a:lvl1pPr>
          </a:lstStyle>
          <a:p>
            <a:pPr>
              <a:defRPr/>
            </a:pPr>
            <a:r>
              <a:rPr lang="en-US"/>
              <a:t>LSU rev20210827</a:t>
            </a:r>
          </a:p>
        </p:txBody>
      </p:sp>
      <p:sp>
        <p:nvSpPr>
          <p:cNvPr id="6" name="Rectangle 5">
            <a:extLst>
              <a:ext uri="{FF2B5EF4-FFF2-40B4-BE49-F238E27FC236}">
                <a16:creationId xmlns:a16="http://schemas.microsoft.com/office/drawing/2014/main" id="{195F1D49-33A8-4207-A62D-7859B992F948}"/>
              </a:ext>
            </a:extLst>
          </p:cNvPr>
          <p:cNvSpPr>
            <a:spLocks noGrp="1" noChangeArrowheads="1"/>
          </p:cNvSpPr>
          <p:nvPr>
            <p:ph type="ftr" sz="quarter" idx="11"/>
          </p:nvPr>
        </p:nvSpPr>
        <p:spPr>
          <a:ln/>
        </p:spPr>
        <p:txBody>
          <a:bodyPr/>
          <a:lstStyle>
            <a:lvl1pPr>
              <a:defRPr/>
            </a:lvl1pPr>
          </a:lstStyle>
          <a:p>
            <a:pPr>
              <a:defRPr/>
            </a:pPr>
            <a:r>
              <a:rPr lang="en-US"/>
              <a:t>L03.02</a:t>
            </a:r>
          </a:p>
        </p:txBody>
      </p:sp>
      <p:sp>
        <p:nvSpPr>
          <p:cNvPr id="7" name="Rectangle 6">
            <a:extLst>
              <a:ext uri="{FF2B5EF4-FFF2-40B4-BE49-F238E27FC236}">
                <a16:creationId xmlns:a16="http://schemas.microsoft.com/office/drawing/2014/main" id="{D7E6F293-7F91-4EAB-BC2C-C3DAFADC9B39}"/>
              </a:ext>
            </a:extLst>
          </p:cNvPr>
          <p:cNvSpPr>
            <a:spLocks noGrp="1" noChangeArrowheads="1"/>
          </p:cNvSpPr>
          <p:nvPr>
            <p:ph type="sldNum" sz="quarter" idx="12"/>
          </p:nvPr>
        </p:nvSpPr>
        <p:spPr>
          <a:ln/>
        </p:spPr>
        <p:txBody>
          <a:bodyPr/>
          <a:lstStyle>
            <a:lvl1pPr>
              <a:defRPr/>
            </a:lvl1pPr>
          </a:lstStyle>
          <a:p>
            <a:fld id="{89C24E75-43ED-4D85-B80E-34CB2EC26364}" type="slidenum">
              <a:rPr lang="en-US" altLang="en-US"/>
              <a:pPr/>
              <a:t>‹#›</a:t>
            </a:fld>
            <a:endParaRPr lang="en-US" altLang="en-US"/>
          </a:p>
        </p:txBody>
      </p:sp>
    </p:spTree>
    <p:extLst>
      <p:ext uri="{BB962C8B-B14F-4D97-AF65-F5344CB8AC3E}">
        <p14:creationId xmlns:p14="http://schemas.microsoft.com/office/powerpoint/2010/main" val="3205854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DB8DF96-8019-4E66-A053-6F22E49B69DC}"/>
              </a:ext>
            </a:extLst>
          </p:cNvPr>
          <p:cNvSpPr>
            <a:spLocks noGrp="1" noChangeArrowheads="1"/>
          </p:cNvSpPr>
          <p:nvPr>
            <p:ph type="dt" sz="half" idx="10"/>
          </p:nvPr>
        </p:nvSpPr>
        <p:spPr>
          <a:ln/>
        </p:spPr>
        <p:txBody>
          <a:bodyPr/>
          <a:lstStyle>
            <a:lvl1pPr>
              <a:defRPr/>
            </a:lvl1pPr>
          </a:lstStyle>
          <a:p>
            <a:pPr>
              <a:defRPr/>
            </a:pPr>
            <a:r>
              <a:rPr lang="en-US"/>
              <a:t>LSU rev20210827</a:t>
            </a:r>
          </a:p>
        </p:txBody>
      </p:sp>
      <p:sp>
        <p:nvSpPr>
          <p:cNvPr id="8" name="Rectangle 5">
            <a:extLst>
              <a:ext uri="{FF2B5EF4-FFF2-40B4-BE49-F238E27FC236}">
                <a16:creationId xmlns:a16="http://schemas.microsoft.com/office/drawing/2014/main" id="{606FE2FE-D7C3-4F01-B8E4-4566A51D2F48}"/>
              </a:ext>
            </a:extLst>
          </p:cNvPr>
          <p:cNvSpPr>
            <a:spLocks noGrp="1" noChangeArrowheads="1"/>
          </p:cNvSpPr>
          <p:nvPr>
            <p:ph type="ftr" sz="quarter" idx="11"/>
          </p:nvPr>
        </p:nvSpPr>
        <p:spPr>
          <a:ln/>
        </p:spPr>
        <p:txBody>
          <a:bodyPr/>
          <a:lstStyle>
            <a:lvl1pPr>
              <a:defRPr/>
            </a:lvl1pPr>
          </a:lstStyle>
          <a:p>
            <a:pPr>
              <a:defRPr/>
            </a:pPr>
            <a:r>
              <a:rPr lang="en-US"/>
              <a:t>L03.02</a:t>
            </a:r>
          </a:p>
        </p:txBody>
      </p:sp>
      <p:sp>
        <p:nvSpPr>
          <p:cNvPr id="9" name="Rectangle 6">
            <a:extLst>
              <a:ext uri="{FF2B5EF4-FFF2-40B4-BE49-F238E27FC236}">
                <a16:creationId xmlns:a16="http://schemas.microsoft.com/office/drawing/2014/main" id="{47988889-BB76-4878-AFF4-2CCE292EE390}"/>
              </a:ext>
            </a:extLst>
          </p:cNvPr>
          <p:cNvSpPr>
            <a:spLocks noGrp="1" noChangeArrowheads="1"/>
          </p:cNvSpPr>
          <p:nvPr>
            <p:ph type="sldNum" sz="quarter" idx="12"/>
          </p:nvPr>
        </p:nvSpPr>
        <p:spPr>
          <a:ln/>
        </p:spPr>
        <p:txBody>
          <a:bodyPr/>
          <a:lstStyle>
            <a:lvl1pPr>
              <a:defRPr/>
            </a:lvl1pPr>
          </a:lstStyle>
          <a:p>
            <a:fld id="{5E6157E0-B0D6-4405-A746-5053BEB9D464}" type="slidenum">
              <a:rPr lang="en-US" altLang="en-US"/>
              <a:pPr/>
              <a:t>‹#›</a:t>
            </a:fld>
            <a:endParaRPr lang="en-US" altLang="en-US"/>
          </a:p>
        </p:txBody>
      </p:sp>
    </p:spTree>
    <p:extLst>
      <p:ext uri="{BB962C8B-B14F-4D97-AF65-F5344CB8AC3E}">
        <p14:creationId xmlns:p14="http://schemas.microsoft.com/office/powerpoint/2010/main" val="1942418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957E2C2-4F96-4CA5-9288-700CB574645F}"/>
              </a:ext>
            </a:extLst>
          </p:cNvPr>
          <p:cNvSpPr>
            <a:spLocks noGrp="1" noChangeArrowheads="1"/>
          </p:cNvSpPr>
          <p:nvPr>
            <p:ph type="dt" sz="half" idx="10"/>
          </p:nvPr>
        </p:nvSpPr>
        <p:spPr>
          <a:ln/>
        </p:spPr>
        <p:txBody>
          <a:bodyPr/>
          <a:lstStyle>
            <a:lvl1pPr>
              <a:defRPr/>
            </a:lvl1pPr>
          </a:lstStyle>
          <a:p>
            <a:pPr>
              <a:defRPr/>
            </a:pPr>
            <a:r>
              <a:rPr lang="en-US"/>
              <a:t>LSU rev20210827</a:t>
            </a:r>
          </a:p>
        </p:txBody>
      </p:sp>
      <p:sp>
        <p:nvSpPr>
          <p:cNvPr id="4" name="Rectangle 5">
            <a:extLst>
              <a:ext uri="{FF2B5EF4-FFF2-40B4-BE49-F238E27FC236}">
                <a16:creationId xmlns:a16="http://schemas.microsoft.com/office/drawing/2014/main" id="{28CED9C6-66C7-49A2-9F14-8DE8BA57612C}"/>
              </a:ext>
            </a:extLst>
          </p:cNvPr>
          <p:cNvSpPr>
            <a:spLocks noGrp="1" noChangeArrowheads="1"/>
          </p:cNvSpPr>
          <p:nvPr>
            <p:ph type="ftr" sz="quarter" idx="11"/>
          </p:nvPr>
        </p:nvSpPr>
        <p:spPr>
          <a:ln/>
        </p:spPr>
        <p:txBody>
          <a:bodyPr/>
          <a:lstStyle>
            <a:lvl1pPr>
              <a:defRPr/>
            </a:lvl1pPr>
          </a:lstStyle>
          <a:p>
            <a:pPr>
              <a:defRPr/>
            </a:pPr>
            <a:r>
              <a:rPr lang="en-US"/>
              <a:t>L03.02</a:t>
            </a:r>
          </a:p>
        </p:txBody>
      </p:sp>
      <p:sp>
        <p:nvSpPr>
          <p:cNvPr id="5" name="Rectangle 6">
            <a:extLst>
              <a:ext uri="{FF2B5EF4-FFF2-40B4-BE49-F238E27FC236}">
                <a16:creationId xmlns:a16="http://schemas.microsoft.com/office/drawing/2014/main" id="{D72B6187-6707-4D77-84C9-3051D8EC614C}"/>
              </a:ext>
            </a:extLst>
          </p:cNvPr>
          <p:cNvSpPr>
            <a:spLocks noGrp="1" noChangeArrowheads="1"/>
          </p:cNvSpPr>
          <p:nvPr>
            <p:ph type="sldNum" sz="quarter" idx="12"/>
          </p:nvPr>
        </p:nvSpPr>
        <p:spPr>
          <a:ln/>
        </p:spPr>
        <p:txBody>
          <a:bodyPr/>
          <a:lstStyle>
            <a:lvl1pPr>
              <a:defRPr/>
            </a:lvl1pPr>
          </a:lstStyle>
          <a:p>
            <a:fld id="{E5ADE6BE-488C-436A-8F26-C2BA6485A789}" type="slidenum">
              <a:rPr lang="en-US" altLang="en-US"/>
              <a:pPr/>
              <a:t>‹#›</a:t>
            </a:fld>
            <a:endParaRPr lang="en-US" altLang="en-US"/>
          </a:p>
        </p:txBody>
      </p:sp>
    </p:spTree>
    <p:extLst>
      <p:ext uri="{BB962C8B-B14F-4D97-AF65-F5344CB8AC3E}">
        <p14:creationId xmlns:p14="http://schemas.microsoft.com/office/powerpoint/2010/main" val="3048579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3A42E5D-8C32-4E76-975B-A3B64C2F0606}"/>
              </a:ext>
            </a:extLst>
          </p:cNvPr>
          <p:cNvSpPr>
            <a:spLocks noGrp="1" noChangeArrowheads="1"/>
          </p:cNvSpPr>
          <p:nvPr>
            <p:ph type="dt" sz="half" idx="10"/>
          </p:nvPr>
        </p:nvSpPr>
        <p:spPr>
          <a:ln/>
        </p:spPr>
        <p:txBody>
          <a:bodyPr/>
          <a:lstStyle>
            <a:lvl1pPr>
              <a:defRPr/>
            </a:lvl1pPr>
          </a:lstStyle>
          <a:p>
            <a:pPr>
              <a:defRPr/>
            </a:pPr>
            <a:r>
              <a:rPr lang="en-US"/>
              <a:t>LSU rev20210827</a:t>
            </a:r>
          </a:p>
        </p:txBody>
      </p:sp>
      <p:sp>
        <p:nvSpPr>
          <p:cNvPr id="3" name="Rectangle 5">
            <a:extLst>
              <a:ext uri="{FF2B5EF4-FFF2-40B4-BE49-F238E27FC236}">
                <a16:creationId xmlns:a16="http://schemas.microsoft.com/office/drawing/2014/main" id="{CDD5A598-DE52-4A65-87A8-B4F9E471A1AC}"/>
              </a:ext>
            </a:extLst>
          </p:cNvPr>
          <p:cNvSpPr>
            <a:spLocks noGrp="1" noChangeArrowheads="1"/>
          </p:cNvSpPr>
          <p:nvPr>
            <p:ph type="ftr" sz="quarter" idx="11"/>
          </p:nvPr>
        </p:nvSpPr>
        <p:spPr>
          <a:ln/>
        </p:spPr>
        <p:txBody>
          <a:bodyPr/>
          <a:lstStyle>
            <a:lvl1pPr>
              <a:defRPr/>
            </a:lvl1pPr>
          </a:lstStyle>
          <a:p>
            <a:pPr>
              <a:defRPr/>
            </a:pPr>
            <a:r>
              <a:rPr lang="en-US"/>
              <a:t>L03.02</a:t>
            </a:r>
          </a:p>
        </p:txBody>
      </p:sp>
      <p:sp>
        <p:nvSpPr>
          <p:cNvPr id="4" name="Rectangle 6">
            <a:extLst>
              <a:ext uri="{FF2B5EF4-FFF2-40B4-BE49-F238E27FC236}">
                <a16:creationId xmlns:a16="http://schemas.microsoft.com/office/drawing/2014/main" id="{BE5493D6-1DEB-4ED7-8F64-C257CFC265C6}"/>
              </a:ext>
            </a:extLst>
          </p:cNvPr>
          <p:cNvSpPr>
            <a:spLocks noGrp="1" noChangeArrowheads="1"/>
          </p:cNvSpPr>
          <p:nvPr>
            <p:ph type="sldNum" sz="quarter" idx="12"/>
          </p:nvPr>
        </p:nvSpPr>
        <p:spPr>
          <a:ln/>
        </p:spPr>
        <p:txBody>
          <a:bodyPr/>
          <a:lstStyle>
            <a:lvl1pPr>
              <a:defRPr/>
            </a:lvl1pPr>
          </a:lstStyle>
          <a:p>
            <a:fld id="{655EAEDF-FE72-4FC8-8B86-7A1A1193611D}" type="slidenum">
              <a:rPr lang="en-US" altLang="en-US"/>
              <a:pPr/>
              <a:t>‹#›</a:t>
            </a:fld>
            <a:endParaRPr lang="en-US" altLang="en-US"/>
          </a:p>
        </p:txBody>
      </p:sp>
    </p:spTree>
    <p:extLst>
      <p:ext uri="{BB962C8B-B14F-4D97-AF65-F5344CB8AC3E}">
        <p14:creationId xmlns:p14="http://schemas.microsoft.com/office/powerpoint/2010/main" val="113711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33738FF-3A19-4A5B-8F0B-91B4A149BF02}"/>
              </a:ext>
            </a:extLst>
          </p:cNvPr>
          <p:cNvSpPr>
            <a:spLocks noGrp="1" noChangeArrowheads="1"/>
          </p:cNvSpPr>
          <p:nvPr>
            <p:ph type="dt" sz="half" idx="10"/>
          </p:nvPr>
        </p:nvSpPr>
        <p:spPr>
          <a:ln/>
        </p:spPr>
        <p:txBody>
          <a:bodyPr/>
          <a:lstStyle>
            <a:lvl1pPr>
              <a:defRPr/>
            </a:lvl1pPr>
          </a:lstStyle>
          <a:p>
            <a:pPr>
              <a:defRPr/>
            </a:pPr>
            <a:r>
              <a:rPr lang="en-US"/>
              <a:t>LSU rev20210827</a:t>
            </a:r>
          </a:p>
        </p:txBody>
      </p:sp>
      <p:sp>
        <p:nvSpPr>
          <p:cNvPr id="6" name="Rectangle 5">
            <a:extLst>
              <a:ext uri="{FF2B5EF4-FFF2-40B4-BE49-F238E27FC236}">
                <a16:creationId xmlns:a16="http://schemas.microsoft.com/office/drawing/2014/main" id="{7C96D5E0-225D-4A11-B65C-58305EA61972}"/>
              </a:ext>
            </a:extLst>
          </p:cNvPr>
          <p:cNvSpPr>
            <a:spLocks noGrp="1" noChangeArrowheads="1"/>
          </p:cNvSpPr>
          <p:nvPr>
            <p:ph type="ftr" sz="quarter" idx="11"/>
          </p:nvPr>
        </p:nvSpPr>
        <p:spPr>
          <a:ln/>
        </p:spPr>
        <p:txBody>
          <a:bodyPr/>
          <a:lstStyle>
            <a:lvl1pPr>
              <a:defRPr/>
            </a:lvl1pPr>
          </a:lstStyle>
          <a:p>
            <a:pPr>
              <a:defRPr/>
            </a:pPr>
            <a:r>
              <a:rPr lang="en-US"/>
              <a:t>L03.02</a:t>
            </a:r>
          </a:p>
        </p:txBody>
      </p:sp>
      <p:sp>
        <p:nvSpPr>
          <p:cNvPr id="7" name="Rectangle 6">
            <a:extLst>
              <a:ext uri="{FF2B5EF4-FFF2-40B4-BE49-F238E27FC236}">
                <a16:creationId xmlns:a16="http://schemas.microsoft.com/office/drawing/2014/main" id="{DA969824-7406-4122-A9D3-97710E9E3F12}"/>
              </a:ext>
            </a:extLst>
          </p:cNvPr>
          <p:cNvSpPr>
            <a:spLocks noGrp="1" noChangeArrowheads="1"/>
          </p:cNvSpPr>
          <p:nvPr>
            <p:ph type="sldNum" sz="quarter" idx="12"/>
          </p:nvPr>
        </p:nvSpPr>
        <p:spPr>
          <a:ln/>
        </p:spPr>
        <p:txBody>
          <a:bodyPr/>
          <a:lstStyle>
            <a:lvl1pPr>
              <a:defRPr/>
            </a:lvl1pPr>
          </a:lstStyle>
          <a:p>
            <a:fld id="{6462DB47-5F5D-4528-9FA2-5705B57CCC33}" type="slidenum">
              <a:rPr lang="en-US" altLang="en-US"/>
              <a:pPr/>
              <a:t>‹#›</a:t>
            </a:fld>
            <a:endParaRPr lang="en-US" altLang="en-US"/>
          </a:p>
        </p:txBody>
      </p:sp>
    </p:spTree>
    <p:extLst>
      <p:ext uri="{BB962C8B-B14F-4D97-AF65-F5344CB8AC3E}">
        <p14:creationId xmlns:p14="http://schemas.microsoft.com/office/powerpoint/2010/main" val="1208532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EE3B0EC-8902-45A4-B036-5B5FB37FF24D}"/>
              </a:ext>
            </a:extLst>
          </p:cNvPr>
          <p:cNvSpPr>
            <a:spLocks noGrp="1" noChangeArrowheads="1"/>
          </p:cNvSpPr>
          <p:nvPr>
            <p:ph type="dt" sz="half" idx="10"/>
          </p:nvPr>
        </p:nvSpPr>
        <p:spPr>
          <a:ln/>
        </p:spPr>
        <p:txBody>
          <a:bodyPr/>
          <a:lstStyle>
            <a:lvl1pPr>
              <a:defRPr/>
            </a:lvl1pPr>
          </a:lstStyle>
          <a:p>
            <a:pPr>
              <a:defRPr/>
            </a:pPr>
            <a:r>
              <a:rPr lang="en-US"/>
              <a:t>LSU rev20210827</a:t>
            </a:r>
          </a:p>
        </p:txBody>
      </p:sp>
      <p:sp>
        <p:nvSpPr>
          <p:cNvPr id="6" name="Rectangle 5">
            <a:extLst>
              <a:ext uri="{FF2B5EF4-FFF2-40B4-BE49-F238E27FC236}">
                <a16:creationId xmlns:a16="http://schemas.microsoft.com/office/drawing/2014/main" id="{A894F175-97A0-4694-8D59-2E6B1E676D27}"/>
              </a:ext>
            </a:extLst>
          </p:cNvPr>
          <p:cNvSpPr>
            <a:spLocks noGrp="1" noChangeArrowheads="1"/>
          </p:cNvSpPr>
          <p:nvPr>
            <p:ph type="ftr" sz="quarter" idx="11"/>
          </p:nvPr>
        </p:nvSpPr>
        <p:spPr>
          <a:ln/>
        </p:spPr>
        <p:txBody>
          <a:bodyPr/>
          <a:lstStyle>
            <a:lvl1pPr>
              <a:defRPr/>
            </a:lvl1pPr>
          </a:lstStyle>
          <a:p>
            <a:pPr>
              <a:defRPr/>
            </a:pPr>
            <a:r>
              <a:rPr lang="en-US"/>
              <a:t>L03.02</a:t>
            </a:r>
          </a:p>
        </p:txBody>
      </p:sp>
      <p:sp>
        <p:nvSpPr>
          <p:cNvPr id="7" name="Rectangle 6">
            <a:extLst>
              <a:ext uri="{FF2B5EF4-FFF2-40B4-BE49-F238E27FC236}">
                <a16:creationId xmlns:a16="http://schemas.microsoft.com/office/drawing/2014/main" id="{B636780A-E551-4B01-AB5A-91269E6A728A}"/>
              </a:ext>
            </a:extLst>
          </p:cNvPr>
          <p:cNvSpPr>
            <a:spLocks noGrp="1" noChangeArrowheads="1"/>
          </p:cNvSpPr>
          <p:nvPr>
            <p:ph type="sldNum" sz="quarter" idx="12"/>
          </p:nvPr>
        </p:nvSpPr>
        <p:spPr>
          <a:ln/>
        </p:spPr>
        <p:txBody>
          <a:bodyPr/>
          <a:lstStyle>
            <a:lvl1pPr>
              <a:defRPr/>
            </a:lvl1pPr>
          </a:lstStyle>
          <a:p>
            <a:fld id="{7D36CA56-A7F2-4531-9650-D6CD1BBA671D}" type="slidenum">
              <a:rPr lang="en-US" altLang="en-US"/>
              <a:pPr/>
              <a:t>‹#›</a:t>
            </a:fld>
            <a:endParaRPr lang="en-US" altLang="en-US"/>
          </a:p>
        </p:txBody>
      </p:sp>
    </p:spTree>
    <p:extLst>
      <p:ext uri="{BB962C8B-B14F-4D97-AF65-F5344CB8AC3E}">
        <p14:creationId xmlns:p14="http://schemas.microsoft.com/office/powerpoint/2010/main" val="771512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27E19B4-BD8D-4D42-999E-E0CEFEF5640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2A6D44B-4D60-4776-B670-696FA55BE70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0C53592-64A5-5645-81F5-1D9FBE9EEEE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pPr>
              <a:defRPr/>
            </a:pPr>
            <a:r>
              <a:rPr lang="en-US"/>
              <a:t>LSU rev20210827</a:t>
            </a:r>
          </a:p>
        </p:txBody>
      </p:sp>
      <p:sp>
        <p:nvSpPr>
          <p:cNvPr id="1029" name="Rectangle 5">
            <a:extLst>
              <a:ext uri="{FF2B5EF4-FFF2-40B4-BE49-F238E27FC236}">
                <a16:creationId xmlns:a16="http://schemas.microsoft.com/office/drawing/2014/main" id="{06B4A9C8-05CD-414F-845C-3A2712C81E1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pPr>
              <a:defRPr/>
            </a:pPr>
            <a:r>
              <a:rPr lang="en-US"/>
              <a:t>L03.02</a:t>
            </a:r>
          </a:p>
        </p:txBody>
      </p:sp>
      <p:sp>
        <p:nvSpPr>
          <p:cNvPr id="1030" name="Rectangle 6">
            <a:extLst>
              <a:ext uri="{FF2B5EF4-FFF2-40B4-BE49-F238E27FC236}">
                <a16:creationId xmlns:a16="http://schemas.microsoft.com/office/drawing/2014/main" id="{010172D0-814B-A841-A7B1-C4F88A19A19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DB15E072-0E0A-4B4C-A19F-C09AAF0E1A7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Images/Solder%20a%20Lead.MOV" TargetMode="External"/><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Images/Lead%20Clipping.MOV"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Date Placeholder 3">
            <a:extLst>
              <a:ext uri="{FF2B5EF4-FFF2-40B4-BE49-F238E27FC236}">
                <a16:creationId xmlns:a16="http://schemas.microsoft.com/office/drawing/2014/main" id="{F70BBD85-75CB-412F-999B-CC5F15521ACC}"/>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14338" name="Slide Number Placeholder 5">
            <a:extLst>
              <a:ext uri="{FF2B5EF4-FFF2-40B4-BE49-F238E27FC236}">
                <a16:creationId xmlns:a16="http://schemas.microsoft.com/office/drawing/2014/main" id="{FC6634CC-FCFF-4225-98A7-3835C22CA63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9BE46BC-70B8-4195-9CE7-7764FA2715B1}" type="slidenum">
              <a:rPr lang="en-US" altLang="en-US" sz="1400"/>
              <a:pPr>
                <a:spcBef>
                  <a:spcPct val="0"/>
                </a:spcBef>
                <a:buFontTx/>
                <a:buNone/>
              </a:pPr>
              <a:t>1</a:t>
            </a:fld>
            <a:endParaRPr lang="en-US" altLang="en-US" sz="1400"/>
          </a:p>
        </p:txBody>
      </p:sp>
      <p:sp>
        <p:nvSpPr>
          <p:cNvPr id="14339" name="Rectangle 4">
            <a:extLst>
              <a:ext uri="{FF2B5EF4-FFF2-40B4-BE49-F238E27FC236}">
                <a16:creationId xmlns:a16="http://schemas.microsoft.com/office/drawing/2014/main" id="{83EDDC04-5986-41D3-AAFA-33B9C6B17C97}"/>
              </a:ext>
            </a:extLst>
          </p:cNvPr>
          <p:cNvSpPr>
            <a:spLocks noGrp="1" noChangeArrowheads="1"/>
          </p:cNvSpPr>
          <p:nvPr>
            <p:ph type="ctrTitle"/>
          </p:nvPr>
        </p:nvSpPr>
        <p:spPr>
          <a:xfrm>
            <a:off x="723900" y="1474788"/>
            <a:ext cx="7772400" cy="1470025"/>
          </a:xfrm>
        </p:spPr>
        <p:txBody>
          <a:bodyPr/>
          <a:lstStyle/>
          <a:p>
            <a:pPr eaLnBrk="1" hangingPunct="1"/>
            <a:r>
              <a:rPr lang="en-US" altLang="en-US"/>
              <a:t>Assembly Techniques</a:t>
            </a:r>
            <a:br>
              <a:rPr lang="en-US" altLang="en-US"/>
            </a:br>
            <a:endParaRPr lang="en-US" altLang="en-US" sz="3200" i="1"/>
          </a:p>
        </p:txBody>
      </p:sp>
      <p:sp>
        <p:nvSpPr>
          <p:cNvPr id="14340" name="Rectangle 5">
            <a:extLst>
              <a:ext uri="{FF2B5EF4-FFF2-40B4-BE49-F238E27FC236}">
                <a16:creationId xmlns:a16="http://schemas.microsoft.com/office/drawing/2014/main" id="{77FE46F1-72B9-463C-A18A-823DBED04819}"/>
              </a:ext>
            </a:extLst>
          </p:cNvPr>
          <p:cNvSpPr>
            <a:spLocks noGrp="1" noChangeArrowheads="1"/>
          </p:cNvSpPr>
          <p:nvPr>
            <p:ph type="subTitle" idx="1"/>
          </p:nvPr>
        </p:nvSpPr>
        <p:spPr>
          <a:xfrm>
            <a:off x="1638300" y="2944813"/>
            <a:ext cx="5791200" cy="1828800"/>
          </a:xfrm>
        </p:spPr>
        <p:txBody>
          <a:bodyPr/>
          <a:lstStyle/>
          <a:p>
            <a:pPr eaLnBrk="1" hangingPunct="1">
              <a:lnSpc>
                <a:spcPct val="80000"/>
              </a:lnSpc>
            </a:pPr>
            <a:r>
              <a:rPr lang="en-US" altLang="en-US" sz="2800"/>
              <a:t>Workstation Setup,</a:t>
            </a:r>
          </a:p>
          <a:p>
            <a:pPr eaLnBrk="1" hangingPunct="1">
              <a:lnSpc>
                <a:spcPct val="80000"/>
              </a:lnSpc>
            </a:pPr>
            <a:r>
              <a:rPr lang="en-US" altLang="en-US" sz="2800"/>
              <a:t>Safety,</a:t>
            </a:r>
          </a:p>
          <a:p>
            <a:pPr eaLnBrk="1" hangingPunct="1">
              <a:lnSpc>
                <a:spcPct val="80000"/>
              </a:lnSpc>
            </a:pPr>
            <a:r>
              <a:rPr lang="en-US" altLang="en-US" sz="2800"/>
              <a:t>&amp; Soldering Tutorial </a:t>
            </a:r>
          </a:p>
        </p:txBody>
      </p:sp>
      <p:sp>
        <p:nvSpPr>
          <p:cNvPr id="14341" name="Footer Placeholder 1">
            <a:extLst>
              <a:ext uri="{FF2B5EF4-FFF2-40B4-BE49-F238E27FC236}">
                <a16:creationId xmlns:a16="http://schemas.microsoft.com/office/drawing/2014/main" id="{C71955BD-7BBD-4DCA-89CE-D19139FC12F5}"/>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Date Placeholder 3">
            <a:extLst>
              <a:ext uri="{FF2B5EF4-FFF2-40B4-BE49-F238E27FC236}">
                <a16:creationId xmlns:a16="http://schemas.microsoft.com/office/drawing/2014/main" id="{526DD1A8-E554-4AD4-AB4C-3C83B1F838DD}"/>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49154" name="Footer Placeholder 4">
            <a:extLst>
              <a:ext uri="{FF2B5EF4-FFF2-40B4-BE49-F238E27FC236}">
                <a16:creationId xmlns:a16="http://schemas.microsoft.com/office/drawing/2014/main" id="{314AFD97-EFCB-4C47-8331-B3D4E5475226}"/>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
        <p:nvSpPr>
          <p:cNvPr id="49155" name="Slide Number Placeholder 5">
            <a:extLst>
              <a:ext uri="{FF2B5EF4-FFF2-40B4-BE49-F238E27FC236}">
                <a16:creationId xmlns:a16="http://schemas.microsoft.com/office/drawing/2014/main" id="{62074729-4E75-46C2-88AE-10BBBED5AC5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3C0E107-C363-42DB-84D1-9DAE83515840}" type="slidenum">
              <a:rPr lang="en-US" altLang="en-US" sz="1400"/>
              <a:pPr>
                <a:spcBef>
                  <a:spcPct val="0"/>
                </a:spcBef>
                <a:buFontTx/>
                <a:buNone/>
              </a:pPr>
              <a:t>10</a:t>
            </a:fld>
            <a:endParaRPr lang="en-US" altLang="en-US" sz="1400"/>
          </a:p>
        </p:txBody>
      </p:sp>
      <p:sp>
        <p:nvSpPr>
          <p:cNvPr id="49156" name="Rectangle 2">
            <a:extLst>
              <a:ext uri="{FF2B5EF4-FFF2-40B4-BE49-F238E27FC236}">
                <a16:creationId xmlns:a16="http://schemas.microsoft.com/office/drawing/2014/main" id="{72720479-4D45-4E24-BC60-55C1D9637F99}"/>
              </a:ext>
            </a:extLst>
          </p:cNvPr>
          <p:cNvSpPr>
            <a:spLocks noGrp="1" noChangeArrowheads="1"/>
          </p:cNvSpPr>
          <p:nvPr>
            <p:ph type="ctrTitle"/>
          </p:nvPr>
        </p:nvSpPr>
        <p:spPr>
          <a:xfrm>
            <a:off x="723900" y="281244"/>
            <a:ext cx="7772400" cy="1470025"/>
          </a:xfrm>
        </p:spPr>
        <p:txBody>
          <a:bodyPr/>
          <a:lstStyle/>
          <a:p>
            <a:pPr eaLnBrk="1" hangingPunct="1"/>
            <a:r>
              <a:rPr lang="en-US" altLang="en-US" dirty="0"/>
              <a:t>Soldering Irons</a:t>
            </a:r>
          </a:p>
        </p:txBody>
      </p:sp>
      <p:sp>
        <p:nvSpPr>
          <p:cNvPr id="49157" name="Rectangle 3">
            <a:extLst>
              <a:ext uri="{FF2B5EF4-FFF2-40B4-BE49-F238E27FC236}">
                <a16:creationId xmlns:a16="http://schemas.microsoft.com/office/drawing/2014/main" id="{08D3F41E-4887-4E03-8DC5-049B567067E2}"/>
              </a:ext>
            </a:extLst>
          </p:cNvPr>
          <p:cNvSpPr>
            <a:spLocks noGrp="1" noChangeArrowheads="1"/>
          </p:cNvSpPr>
          <p:nvPr>
            <p:ph type="subTitle" idx="1"/>
          </p:nvPr>
        </p:nvSpPr>
        <p:spPr>
          <a:xfrm>
            <a:off x="457200" y="1741693"/>
            <a:ext cx="8305800" cy="914400"/>
          </a:xfrm>
        </p:spPr>
        <p:txBody>
          <a:bodyPr/>
          <a:lstStyle/>
          <a:p>
            <a:pPr algn="l" eaLnBrk="1" hangingPunct="1">
              <a:lnSpc>
                <a:spcPct val="80000"/>
              </a:lnSpc>
            </a:pPr>
            <a:r>
              <a:rPr lang="en-US" altLang="en-US" dirty="0"/>
              <a:t>Temperature Controlled Solder Station</a:t>
            </a:r>
          </a:p>
          <a:p>
            <a:pPr algn="l" eaLnBrk="1" hangingPunct="1">
              <a:lnSpc>
                <a:spcPct val="80000"/>
              </a:lnSpc>
            </a:pPr>
            <a:r>
              <a:rPr lang="en-US" altLang="en-US" sz="2400" dirty="0"/>
              <a:t>	</a:t>
            </a:r>
            <a:endParaRPr lang="en-US" altLang="en-US" sz="1800" dirty="0"/>
          </a:p>
        </p:txBody>
      </p:sp>
      <p:pic>
        <p:nvPicPr>
          <p:cNvPr id="49158" name="Picture 4" descr="Solder Station">
            <a:extLst>
              <a:ext uri="{FF2B5EF4-FFF2-40B4-BE49-F238E27FC236}">
                <a16:creationId xmlns:a16="http://schemas.microsoft.com/office/drawing/2014/main" id="{F2A75214-F1D9-4393-99DC-BEEE246D7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590800"/>
            <a:ext cx="3652838"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5">
            <a:extLst>
              <a:ext uri="{FF2B5EF4-FFF2-40B4-BE49-F238E27FC236}">
                <a16:creationId xmlns:a16="http://schemas.microsoft.com/office/drawing/2014/main" id="{9BF12F4D-FF76-4DD1-B799-B45B26C9516C}"/>
              </a:ext>
            </a:extLst>
          </p:cNvPr>
          <p:cNvSpPr txBox="1">
            <a:spLocks noChangeArrowheads="1"/>
          </p:cNvSpPr>
          <p:nvPr/>
        </p:nvSpPr>
        <p:spPr bwMode="auto">
          <a:xfrm>
            <a:off x="469490" y="2663467"/>
            <a:ext cx="43434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t>Feedback control maintains tip at desired temperature</a:t>
            </a:r>
          </a:p>
          <a:p>
            <a:pPr eaLnBrk="1" hangingPunct="1">
              <a:spcBef>
                <a:spcPct val="0"/>
              </a:spcBef>
              <a:buFontTx/>
              <a:buNone/>
            </a:pPr>
            <a:endParaRPr lang="en-US" altLang="en-US" sz="2000" dirty="0"/>
          </a:p>
          <a:p>
            <a:pPr eaLnBrk="1" hangingPunct="1">
              <a:spcBef>
                <a:spcPct val="0"/>
              </a:spcBef>
              <a:buFontTx/>
              <a:buNone/>
            </a:pPr>
            <a:r>
              <a:rPr lang="en-US" altLang="en-US" sz="2000" dirty="0"/>
              <a:t>Adjustable, often with analog or digital temperature display</a:t>
            </a:r>
          </a:p>
          <a:p>
            <a:pPr eaLnBrk="1" hangingPunct="1">
              <a:spcBef>
                <a:spcPct val="0"/>
              </a:spcBef>
              <a:buFontTx/>
              <a:buNone/>
            </a:pPr>
            <a:endParaRPr lang="en-US" altLang="en-US" sz="2000" dirty="0"/>
          </a:p>
          <a:p>
            <a:pPr eaLnBrk="1" hangingPunct="1">
              <a:spcBef>
                <a:spcPct val="0"/>
              </a:spcBef>
              <a:buFontTx/>
              <a:buNone/>
            </a:pPr>
            <a:r>
              <a:rPr lang="en-US" altLang="en-US" sz="2000" dirty="0"/>
              <a:t>Many have grounded tip to help prevent ESD damage</a:t>
            </a:r>
          </a:p>
        </p:txBody>
      </p:sp>
      <p:sp>
        <p:nvSpPr>
          <p:cNvPr id="49160" name="Text Box 6">
            <a:extLst>
              <a:ext uri="{FF2B5EF4-FFF2-40B4-BE49-F238E27FC236}">
                <a16:creationId xmlns:a16="http://schemas.microsoft.com/office/drawing/2014/main" id="{11747F05-C1C8-4611-BB79-C493112D9990}"/>
              </a:ext>
            </a:extLst>
          </p:cNvPr>
          <p:cNvSpPr txBox="1">
            <a:spLocks noChangeArrowheads="1"/>
          </p:cNvSpPr>
          <p:nvPr/>
        </p:nvSpPr>
        <p:spPr bwMode="auto">
          <a:xfrm>
            <a:off x="5791200" y="5257800"/>
            <a:ext cx="2487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t>Weller® solder station</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Date Placeholder 3">
            <a:extLst>
              <a:ext uri="{FF2B5EF4-FFF2-40B4-BE49-F238E27FC236}">
                <a16:creationId xmlns:a16="http://schemas.microsoft.com/office/drawing/2014/main" id="{0BFBCAA0-6589-4CB8-B91E-842DE433E9EB}"/>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51202" name="Footer Placeholder 4">
            <a:extLst>
              <a:ext uri="{FF2B5EF4-FFF2-40B4-BE49-F238E27FC236}">
                <a16:creationId xmlns:a16="http://schemas.microsoft.com/office/drawing/2014/main" id="{5D6F345E-CA37-459B-8E61-2EF08BBDCAA0}"/>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
        <p:nvSpPr>
          <p:cNvPr id="51203" name="Slide Number Placeholder 5">
            <a:extLst>
              <a:ext uri="{FF2B5EF4-FFF2-40B4-BE49-F238E27FC236}">
                <a16:creationId xmlns:a16="http://schemas.microsoft.com/office/drawing/2014/main" id="{076C9B61-B3EF-42C5-9DA4-78D1D3D5C10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17BAA67-1AB7-4495-BC5C-1B1D8C154075}" type="slidenum">
              <a:rPr lang="en-US" altLang="en-US" sz="1400"/>
              <a:pPr>
                <a:spcBef>
                  <a:spcPct val="0"/>
                </a:spcBef>
                <a:buFontTx/>
                <a:buNone/>
              </a:pPr>
              <a:t>11</a:t>
            </a:fld>
            <a:endParaRPr lang="en-US" altLang="en-US" sz="1400"/>
          </a:p>
        </p:txBody>
      </p:sp>
      <p:sp>
        <p:nvSpPr>
          <p:cNvPr id="51204" name="Rectangle 4">
            <a:extLst>
              <a:ext uri="{FF2B5EF4-FFF2-40B4-BE49-F238E27FC236}">
                <a16:creationId xmlns:a16="http://schemas.microsoft.com/office/drawing/2014/main" id="{B21533E2-A3EA-4C27-98D9-F9F9A05F0C5B}"/>
              </a:ext>
            </a:extLst>
          </p:cNvPr>
          <p:cNvSpPr>
            <a:spLocks noGrp="1" noChangeArrowheads="1"/>
          </p:cNvSpPr>
          <p:nvPr>
            <p:ph type="ctrTitle"/>
          </p:nvPr>
        </p:nvSpPr>
        <p:spPr>
          <a:xfrm>
            <a:off x="838200" y="152400"/>
            <a:ext cx="7772400" cy="1470025"/>
          </a:xfrm>
        </p:spPr>
        <p:txBody>
          <a:bodyPr/>
          <a:lstStyle/>
          <a:p>
            <a:pPr eaLnBrk="1" hangingPunct="1"/>
            <a:r>
              <a:rPr lang="en-US" altLang="en-US" dirty="0"/>
              <a:t>Types of Flux</a:t>
            </a:r>
          </a:p>
        </p:txBody>
      </p:sp>
      <p:sp>
        <p:nvSpPr>
          <p:cNvPr id="26630" name="Rectangle 5">
            <a:extLst>
              <a:ext uri="{FF2B5EF4-FFF2-40B4-BE49-F238E27FC236}">
                <a16:creationId xmlns:a16="http://schemas.microsoft.com/office/drawing/2014/main" id="{E93F90AB-B4E0-914D-A84C-DB652A4542F7}"/>
              </a:ext>
            </a:extLst>
          </p:cNvPr>
          <p:cNvSpPr>
            <a:spLocks noGrp="1" noChangeArrowheads="1"/>
          </p:cNvSpPr>
          <p:nvPr>
            <p:ph type="subTitle" idx="1"/>
          </p:nvPr>
        </p:nvSpPr>
        <p:spPr>
          <a:xfrm>
            <a:off x="609600" y="1828800"/>
            <a:ext cx="7924800" cy="3962400"/>
          </a:xfrm>
        </p:spPr>
        <p:txBody>
          <a:bodyPr/>
          <a:lstStyle/>
          <a:p>
            <a:pPr marL="457200" indent="-457200" algn="l" eaLnBrk="1" hangingPunct="1">
              <a:buFont typeface="Arial" panose="020B0604020202020204" pitchFamily="34" charset="0"/>
              <a:buChar char="•"/>
              <a:defRPr/>
            </a:pPr>
            <a:r>
              <a:rPr lang="en-US" altLang="en-US" sz="2800" dirty="0"/>
              <a:t>Rosin Flux</a:t>
            </a:r>
          </a:p>
          <a:p>
            <a:pPr algn="l" eaLnBrk="1" hangingPunct="1">
              <a:defRPr/>
            </a:pPr>
            <a:r>
              <a:rPr lang="en-US" altLang="en-US" sz="2400" dirty="0"/>
              <a:t>   Type R – ordinary rosin – most common</a:t>
            </a:r>
          </a:p>
          <a:p>
            <a:pPr algn="l" eaLnBrk="1" hangingPunct="1">
              <a:defRPr/>
            </a:pPr>
            <a:r>
              <a:rPr lang="en-US" altLang="en-US" sz="2800" dirty="0"/>
              <a:t>	</a:t>
            </a:r>
            <a:r>
              <a:rPr lang="en-US" altLang="en-US" sz="1800" dirty="0"/>
              <a:t>Leaves a residue that can be removed for cosmetic reasons if desired.</a:t>
            </a:r>
          </a:p>
          <a:p>
            <a:pPr algn="l" eaLnBrk="1" hangingPunct="1">
              <a:defRPr/>
            </a:pPr>
            <a:r>
              <a:rPr lang="en-US" altLang="en-US" sz="2400" dirty="0"/>
              <a:t>   Type RMA – mildly activated rosin</a:t>
            </a:r>
          </a:p>
          <a:p>
            <a:pPr algn="l" eaLnBrk="1" hangingPunct="1">
              <a:defRPr/>
            </a:pPr>
            <a:r>
              <a:rPr lang="en-US" altLang="en-US" sz="2400" dirty="0"/>
              <a:t>   Type RA – activated rosin – use with care</a:t>
            </a:r>
          </a:p>
          <a:p>
            <a:pPr algn="l" eaLnBrk="1" hangingPunct="1">
              <a:defRPr/>
            </a:pPr>
            <a:r>
              <a:rPr lang="en-US" altLang="en-US" sz="1600" dirty="0"/>
              <a:t>	</a:t>
            </a:r>
            <a:r>
              <a:rPr lang="en-US" altLang="en-US" sz="1800" dirty="0"/>
              <a:t>RMA and RA fluxes leave a slightly corrosive residue that generally 	should be removed (with a solvent) after soldering </a:t>
            </a:r>
          </a:p>
          <a:p>
            <a:pPr marL="457200" indent="-457200" algn="l" eaLnBrk="1" hangingPunct="1">
              <a:buFont typeface="Arial" panose="020B0604020202020204" pitchFamily="34" charset="0"/>
              <a:buChar char="•"/>
              <a:defRPr/>
            </a:pPr>
            <a:r>
              <a:rPr lang="en-US" altLang="en-US" sz="2800" dirty="0"/>
              <a:t>Acid Flux – </a:t>
            </a:r>
            <a:r>
              <a:rPr lang="en-US" altLang="en-US" sz="2800" b="1" dirty="0">
                <a:solidFill>
                  <a:srgbClr val="990000"/>
                </a:solidFill>
              </a:rPr>
              <a:t>NEVER, EVER</a:t>
            </a:r>
            <a:r>
              <a:rPr lang="en-US" altLang="en-US" sz="2800" dirty="0"/>
              <a:t> use this for electronics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ate Placeholder 3">
            <a:extLst>
              <a:ext uri="{FF2B5EF4-FFF2-40B4-BE49-F238E27FC236}">
                <a16:creationId xmlns:a16="http://schemas.microsoft.com/office/drawing/2014/main" id="{399C263C-27AD-4697-A61E-C117F36B6510}"/>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53250" name="Footer Placeholder 4">
            <a:extLst>
              <a:ext uri="{FF2B5EF4-FFF2-40B4-BE49-F238E27FC236}">
                <a16:creationId xmlns:a16="http://schemas.microsoft.com/office/drawing/2014/main" id="{5EE9836A-1D05-4243-ACFC-95B061EAB7E7}"/>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
        <p:nvSpPr>
          <p:cNvPr id="53251" name="Slide Number Placeholder 5">
            <a:extLst>
              <a:ext uri="{FF2B5EF4-FFF2-40B4-BE49-F238E27FC236}">
                <a16:creationId xmlns:a16="http://schemas.microsoft.com/office/drawing/2014/main" id="{16E76B51-C27F-44AF-8F78-2FAE54186D5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151F4EC-3CBC-4909-862C-76C26EDE7718}" type="slidenum">
              <a:rPr lang="en-US" altLang="en-US" sz="1400"/>
              <a:pPr>
                <a:spcBef>
                  <a:spcPct val="0"/>
                </a:spcBef>
                <a:buFontTx/>
                <a:buNone/>
              </a:pPr>
              <a:t>12</a:t>
            </a:fld>
            <a:endParaRPr lang="en-US" altLang="en-US" sz="1400"/>
          </a:p>
        </p:txBody>
      </p:sp>
      <p:sp>
        <p:nvSpPr>
          <p:cNvPr id="53252" name="Rectangle 4">
            <a:extLst>
              <a:ext uri="{FF2B5EF4-FFF2-40B4-BE49-F238E27FC236}">
                <a16:creationId xmlns:a16="http://schemas.microsoft.com/office/drawing/2014/main" id="{605DE64B-7ED4-47F3-A527-660D445F1E5B}"/>
              </a:ext>
            </a:extLst>
          </p:cNvPr>
          <p:cNvSpPr>
            <a:spLocks noGrp="1" noChangeArrowheads="1"/>
          </p:cNvSpPr>
          <p:nvPr>
            <p:ph type="ctrTitle"/>
          </p:nvPr>
        </p:nvSpPr>
        <p:spPr>
          <a:xfrm>
            <a:off x="698090" y="244475"/>
            <a:ext cx="7772400" cy="1470025"/>
          </a:xfrm>
        </p:spPr>
        <p:txBody>
          <a:bodyPr/>
          <a:lstStyle/>
          <a:p>
            <a:pPr eaLnBrk="1" hangingPunct="1"/>
            <a:r>
              <a:rPr lang="en-US" altLang="en-US" dirty="0"/>
              <a:t>Flux-core solder</a:t>
            </a:r>
          </a:p>
        </p:txBody>
      </p:sp>
      <p:sp>
        <p:nvSpPr>
          <p:cNvPr id="53253" name="Rectangle 5">
            <a:extLst>
              <a:ext uri="{FF2B5EF4-FFF2-40B4-BE49-F238E27FC236}">
                <a16:creationId xmlns:a16="http://schemas.microsoft.com/office/drawing/2014/main" id="{3F429513-0116-410A-9DF6-07C203B811A4}"/>
              </a:ext>
            </a:extLst>
          </p:cNvPr>
          <p:cNvSpPr>
            <a:spLocks noGrp="1" noChangeArrowheads="1"/>
          </p:cNvSpPr>
          <p:nvPr>
            <p:ph type="subTitle" idx="1"/>
          </p:nvPr>
        </p:nvSpPr>
        <p:spPr>
          <a:xfrm>
            <a:off x="585174" y="2173593"/>
            <a:ext cx="4648200" cy="3429000"/>
          </a:xfrm>
        </p:spPr>
        <p:txBody>
          <a:bodyPr/>
          <a:lstStyle/>
          <a:p>
            <a:pPr algn="l" eaLnBrk="1" hangingPunct="1">
              <a:lnSpc>
                <a:spcPct val="80000"/>
              </a:lnSpc>
            </a:pPr>
            <a:r>
              <a:rPr lang="en-US" altLang="en-US" sz="2000" dirty="0"/>
              <a:t>Most solder used for electronics assembly is in wire form, with the flux incorporated inside the solder.</a:t>
            </a:r>
          </a:p>
          <a:p>
            <a:pPr algn="l" eaLnBrk="1" hangingPunct="1">
              <a:lnSpc>
                <a:spcPct val="80000"/>
              </a:lnSpc>
            </a:pPr>
            <a:endParaRPr lang="en-US" altLang="en-US" sz="2000" dirty="0"/>
          </a:p>
          <a:p>
            <a:pPr algn="l" eaLnBrk="1" hangingPunct="1">
              <a:lnSpc>
                <a:spcPct val="80000"/>
              </a:lnSpc>
            </a:pPr>
            <a:r>
              <a:rPr lang="en-US" altLang="en-US" sz="2000" i="1" dirty="0"/>
              <a:t>Multi-core</a:t>
            </a:r>
            <a:r>
              <a:rPr lang="en-US" altLang="en-US" sz="2000" dirty="0"/>
              <a:t> solder has several (usually five) separate flux channels within the solder.</a:t>
            </a:r>
          </a:p>
          <a:p>
            <a:pPr algn="l" eaLnBrk="1" hangingPunct="1">
              <a:lnSpc>
                <a:spcPct val="80000"/>
              </a:lnSpc>
            </a:pPr>
            <a:endParaRPr lang="en-US" altLang="en-US" sz="2000" dirty="0"/>
          </a:p>
          <a:p>
            <a:pPr algn="l" eaLnBrk="1" hangingPunct="1">
              <a:lnSpc>
                <a:spcPct val="80000"/>
              </a:lnSpc>
            </a:pPr>
            <a:r>
              <a:rPr lang="en-US" altLang="en-US" sz="2000" dirty="0"/>
              <a:t>For circuit board assembly use wire solder with a diameter of about 0.025 inch or less</a:t>
            </a:r>
          </a:p>
        </p:txBody>
      </p:sp>
      <p:pic>
        <p:nvPicPr>
          <p:cNvPr id="53254" name="Picture 6" descr="TInning Tip">
            <a:extLst>
              <a:ext uri="{FF2B5EF4-FFF2-40B4-BE49-F238E27FC236}">
                <a16:creationId xmlns:a16="http://schemas.microsoft.com/office/drawing/2014/main" id="{D9FE7B6D-893D-4877-8368-F9D60596F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325812"/>
            <a:ext cx="3076575"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8" descr="P8020006">
            <a:extLst>
              <a:ext uri="{FF2B5EF4-FFF2-40B4-BE49-F238E27FC236}">
                <a16:creationId xmlns:a16="http://schemas.microsoft.com/office/drawing/2014/main" id="{58114C63-F0F0-491A-896C-127E5C69D7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471" y="1419530"/>
            <a:ext cx="19050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011202B3-069E-4D3C-BCD8-14A896FDC63B}"/>
              </a:ext>
            </a:extLst>
          </p:cNvPr>
          <p:cNvSpPr>
            <a:spLocks noGrp="1" noChangeArrowheads="1"/>
          </p:cNvSpPr>
          <p:nvPr>
            <p:ph type="title"/>
          </p:nvPr>
        </p:nvSpPr>
        <p:spPr>
          <a:xfrm>
            <a:off x="1219200" y="685800"/>
            <a:ext cx="7772400" cy="1143000"/>
          </a:xfrm>
        </p:spPr>
        <p:txBody>
          <a:bodyPr/>
          <a:lstStyle/>
          <a:p>
            <a:r>
              <a:rPr lang="en-US" altLang="en-US"/>
              <a:t>Two Types of Soldering</a:t>
            </a:r>
          </a:p>
        </p:txBody>
      </p:sp>
      <p:sp>
        <p:nvSpPr>
          <p:cNvPr id="54274" name="Content Placeholder 2">
            <a:extLst>
              <a:ext uri="{FF2B5EF4-FFF2-40B4-BE49-F238E27FC236}">
                <a16:creationId xmlns:a16="http://schemas.microsoft.com/office/drawing/2014/main" id="{221842AE-A383-42AC-8326-CAA98CB31395}"/>
              </a:ext>
            </a:extLst>
          </p:cNvPr>
          <p:cNvSpPr>
            <a:spLocks noGrp="1" noChangeArrowheads="1"/>
          </p:cNvSpPr>
          <p:nvPr>
            <p:ph idx="1"/>
          </p:nvPr>
        </p:nvSpPr>
        <p:spPr>
          <a:xfrm>
            <a:off x="685800" y="1981200"/>
            <a:ext cx="7239000" cy="1219200"/>
          </a:xfrm>
        </p:spPr>
        <p:txBody>
          <a:bodyPr/>
          <a:lstStyle/>
          <a:p>
            <a:r>
              <a:rPr lang="en-US" altLang="en-US"/>
              <a:t>1</a:t>
            </a:r>
            <a:r>
              <a:rPr lang="en-US" altLang="en-US" baseline="30000"/>
              <a:t>st</a:t>
            </a:r>
            <a:r>
              <a:rPr lang="en-US" altLang="en-US"/>
              <a:t> type: Through Hole</a:t>
            </a:r>
          </a:p>
          <a:p>
            <a:pPr marL="457200" lvl="1" indent="0">
              <a:buFontTx/>
              <a:buNone/>
            </a:pPr>
            <a:r>
              <a:rPr lang="en-US" altLang="en-US"/>
              <a:t>Component has metal leads that goes through the board.</a:t>
            </a:r>
          </a:p>
          <a:p>
            <a:pPr marL="457200" lvl="1" indent="0">
              <a:buFontTx/>
              <a:buNone/>
            </a:pPr>
            <a:endParaRPr lang="en-US" altLang="en-US"/>
          </a:p>
        </p:txBody>
      </p:sp>
      <p:sp>
        <p:nvSpPr>
          <p:cNvPr id="54275" name="Date Placeholder 3">
            <a:extLst>
              <a:ext uri="{FF2B5EF4-FFF2-40B4-BE49-F238E27FC236}">
                <a16:creationId xmlns:a16="http://schemas.microsoft.com/office/drawing/2014/main" id="{B3095E0B-F6E2-4569-A047-7E7E08486914}"/>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54276" name="Footer Placeholder 4">
            <a:extLst>
              <a:ext uri="{FF2B5EF4-FFF2-40B4-BE49-F238E27FC236}">
                <a16:creationId xmlns:a16="http://schemas.microsoft.com/office/drawing/2014/main" id="{5589BA82-0CFD-4BDB-A07C-815D7D899C96}"/>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
        <p:nvSpPr>
          <p:cNvPr id="54277" name="Slide Number Placeholder 5">
            <a:extLst>
              <a:ext uri="{FF2B5EF4-FFF2-40B4-BE49-F238E27FC236}">
                <a16:creationId xmlns:a16="http://schemas.microsoft.com/office/drawing/2014/main" id="{EE905A2A-B91A-43DC-81E2-6342E3F3DBF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A61BE8E-0E92-43FB-ACA3-F50F8DFBBD4C}" type="slidenum">
              <a:rPr lang="en-US" altLang="en-US" sz="1400"/>
              <a:pPr>
                <a:spcBef>
                  <a:spcPct val="0"/>
                </a:spcBef>
                <a:buFontTx/>
                <a:buNone/>
              </a:pPr>
              <a:t>13</a:t>
            </a:fld>
            <a:endParaRPr lang="en-US" altLang="en-US" sz="1400"/>
          </a:p>
        </p:txBody>
      </p:sp>
      <p:pic>
        <p:nvPicPr>
          <p:cNvPr id="54278" name="Picture 6">
            <a:extLst>
              <a:ext uri="{FF2B5EF4-FFF2-40B4-BE49-F238E27FC236}">
                <a16:creationId xmlns:a16="http://schemas.microsoft.com/office/drawing/2014/main" id="{39A3DFEC-3B98-41F9-B90E-8C237968B6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13" y="3606800"/>
            <a:ext cx="325755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7">
            <a:extLst>
              <a:ext uri="{FF2B5EF4-FFF2-40B4-BE49-F238E27FC236}">
                <a16:creationId xmlns:a16="http://schemas.microsoft.com/office/drawing/2014/main" id="{4F01603F-46CA-4C4B-A290-546861D5FC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62475" y="3352800"/>
            <a:ext cx="3873500" cy="2579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F9A7DA35-1330-44F6-B951-27860EA7DF62}"/>
              </a:ext>
            </a:extLst>
          </p:cNvPr>
          <p:cNvSpPr>
            <a:spLocks noGrp="1" noChangeArrowheads="1"/>
          </p:cNvSpPr>
          <p:nvPr>
            <p:ph type="title"/>
          </p:nvPr>
        </p:nvSpPr>
        <p:spPr>
          <a:xfrm>
            <a:off x="990600" y="533400"/>
            <a:ext cx="7772400" cy="1143000"/>
          </a:xfrm>
        </p:spPr>
        <p:txBody>
          <a:bodyPr/>
          <a:lstStyle/>
          <a:p>
            <a:r>
              <a:rPr lang="en-US" altLang="en-US"/>
              <a:t>Two Types of Soldering</a:t>
            </a:r>
          </a:p>
        </p:txBody>
      </p:sp>
      <p:sp>
        <p:nvSpPr>
          <p:cNvPr id="55298" name="Content Placeholder 2">
            <a:extLst>
              <a:ext uri="{FF2B5EF4-FFF2-40B4-BE49-F238E27FC236}">
                <a16:creationId xmlns:a16="http://schemas.microsoft.com/office/drawing/2014/main" id="{600544B9-180B-4DD5-94D8-EAF4F0931F45}"/>
              </a:ext>
            </a:extLst>
          </p:cNvPr>
          <p:cNvSpPr>
            <a:spLocks noGrp="1" noChangeArrowheads="1"/>
          </p:cNvSpPr>
          <p:nvPr>
            <p:ph idx="1"/>
          </p:nvPr>
        </p:nvSpPr>
        <p:spPr>
          <a:xfrm>
            <a:off x="685800" y="1981200"/>
            <a:ext cx="7772400" cy="1524000"/>
          </a:xfrm>
        </p:spPr>
        <p:txBody>
          <a:bodyPr/>
          <a:lstStyle/>
          <a:p>
            <a:r>
              <a:rPr lang="en-US" altLang="en-US"/>
              <a:t>2</a:t>
            </a:r>
            <a:r>
              <a:rPr lang="en-US" altLang="en-US" baseline="30000"/>
              <a:t>nd</a:t>
            </a:r>
            <a:r>
              <a:rPr lang="en-US" altLang="en-US"/>
              <a:t> type: Surface Mount.</a:t>
            </a:r>
          </a:p>
          <a:p>
            <a:pPr marL="457200" lvl="1" indent="0">
              <a:buFontTx/>
              <a:buNone/>
            </a:pPr>
            <a:r>
              <a:rPr lang="en-US" altLang="en-US"/>
              <a:t>Component has metal pads that rest on top of board.</a:t>
            </a:r>
          </a:p>
        </p:txBody>
      </p:sp>
      <p:sp>
        <p:nvSpPr>
          <p:cNvPr id="55299" name="Date Placeholder 3">
            <a:extLst>
              <a:ext uri="{FF2B5EF4-FFF2-40B4-BE49-F238E27FC236}">
                <a16:creationId xmlns:a16="http://schemas.microsoft.com/office/drawing/2014/main" id="{01C44BB0-2B06-46D3-891B-DE97296575B9}"/>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55300" name="Footer Placeholder 4">
            <a:extLst>
              <a:ext uri="{FF2B5EF4-FFF2-40B4-BE49-F238E27FC236}">
                <a16:creationId xmlns:a16="http://schemas.microsoft.com/office/drawing/2014/main" id="{B68772FB-6A37-48A2-AA11-09CBFE9CB13A}"/>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
        <p:nvSpPr>
          <p:cNvPr id="55301" name="Slide Number Placeholder 5">
            <a:extLst>
              <a:ext uri="{FF2B5EF4-FFF2-40B4-BE49-F238E27FC236}">
                <a16:creationId xmlns:a16="http://schemas.microsoft.com/office/drawing/2014/main" id="{2A9B5246-FDC6-4719-B78E-DB60C699BCC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E8F83C2-9F3A-42B2-82AD-C64D04D6A02A}" type="slidenum">
              <a:rPr lang="en-US" altLang="en-US" sz="1400"/>
              <a:pPr>
                <a:spcBef>
                  <a:spcPct val="0"/>
                </a:spcBef>
                <a:buFontTx/>
                <a:buNone/>
              </a:pPr>
              <a:t>14</a:t>
            </a:fld>
            <a:endParaRPr lang="en-US" altLang="en-US" sz="1400"/>
          </a:p>
        </p:txBody>
      </p:sp>
      <p:pic>
        <p:nvPicPr>
          <p:cNvPr id="55302" name="Picture 6">
            <a:extLst>
              <a:ext uri="{FF2B5EF4-FFF2-40B4-BE49-F238E27FC236}">
                <a16:creationId xmlns:a16="http://schemas.microsoft.com/office/drawing/2014/main" id="{14FFD042-B01E-4C14-A416-FFCA8F126F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2350" y="3733800"/>
            <a:ext cx="2863850" cy="2019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3" name="Picture 7">
            <a:extLst>
              <a:ext uri="{FF2B5EF4-FFF2-40B4-BE49-F238E27FC236}">
                <a16:creationId xmlns:a16="http://schemas.microsoft.com/office/drawing/2014/main" id="{D449A81D-FF86-4EB7-8C95-0C343A53D7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733800"/>
            <a:ext cx="4524375"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Date Placeholder 3">
            <a:extLst>
              <a:ext uri="{FF2B5EF4-FFF2-40B4-BE49-F238E27FC236}">
                <a16:creationId xmlns:a16="http://schemas.microsoft.com/office/drawing/2014/main" id="{651811F0-BF30-4AC8-BDB8-26858681200F}"/>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21506" name="Slide Number Placeholder 5">
            <a:extLst>
              <a:ext uri="{FF2B5EF4-FFF2-40B4-BE49-F238E27FC236}">
                <a16:creationId xmlns:a16="http://schemas.microsoft.com/office/drawing/2014/main" id="{3C02D1A9-45D6-4A61-8118-E289E8F1289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AC679CA-B6E5-43D0-B5A8-1574B715F90D}" type="slidenum">
              <a:rPr lang="en-US" altLang="en-US" sz="1400"/>
              <a:pPr>
                <a:spcBef>
                  <a:spcPct val="0"/>
                </a:spcBef>
                <a:buFontTx/>
                <a:buNone/>
              </a:pPr>
              <a:t>15</a:t>
            </a:fld>
            <a:endParaRPr lang="en-US" altLang="en-US" sz="1400"/>
          </a:p>
        </p:txBody>
      </p:sp>
      <p:sp>
        <p:nvSpPr>
          <p:cNvPr id="21507" name="Rectangle 2">
            <a:extLst>
              <a:ext uri="{FF2B5EF4-FFF2-40B4-BE49-F238E27FC236}">
                <a16:creationId xmlns:a16="http://schemas.microsoft.com/office/drawing/2014/main" id="{95B70B2E-9915-4EFC-9A79-A6585D600025}"/>
              </a:ext>
            </a:extLst>
          </p:cNvPr>
          <p:cNvSpPr>
            <a:spLocks noGrp="1" noChangeArrowheads="1"/>
          </p:cNvSpPr>
          <p:nvPr>
            <p:ph type="ctrTitle"/>
          </p:nvPr>
        </p:nvSpPr>
        <p:spPr>
          <a:xfrm>
            <a:off x="990600" y="331788"/>
            <a:ext cx="7772400" cy="1470025"/>
          </a:xfrm>
        </p:spPr>
        <p:txBody>
          <a:bodyPr/>
          <a:lstStyle/>
          <a:p>
            <a:pPr eaLnBrk="1" hangingPunct="1"/>
            <a:r>
              <a:rPr lang="en-US" altLang="en-US"/>
              <a:t>Soldering Tutorial</a:t>
            </a:r>
          </a:p>
        </p:txBody>
      </p:sp>
      <p:sp>
        <p:nvSpPr>
          <p:cNvPr id="7174" name="Rectangle 3">
            <a:extLst>
              <a:ext uri="{FF2B5EF4-FFF2-40B4-BE49-F238E27FC236}">
                <a16:creationId xmlns:a16="http://schemas.microsoft.com/office/drawing/2014/main" id="{80C298B1-F150-724C-B25A-A85CFF39184F}"/>
              </a:ext>
            </a:extLst>
          </p:cNvPr>
          <p:cNvSpPr>
            <a:spLocks noGrp="1" noChangeArrowheads="1"/>
          </p:cNvSpPr>
          <p:nvPr>
            <p:ph type="subTitle" idx="1"/>
          </p:nvPr>
        </p:nvSpPr>
        <p:spPr>
          <a:xfrm>
            <a:off x="553065" y="1524000"/>
            <a:ext cx="8229600" cy="4343400"/>
          </a:xfrm>
        </p:spPr>
        <p:txBody>
          <a:bodyPr/>
          <a:lstStyle/>
          <a:p>
            <a:pPr eaLnBrk="1" hangingPunct="1">
              <a:defRPr/>
            </a:pPr>
            <a:r>
              <a:rPr lang="en-US" altLang="en-US" sz="2400" i="1" dirty="0"/>
              <a:t>Component Placement &amp; Inspection</a:t>
            </a:r>
          </a:p>
          <a:p>
            <a:pPr marL="342900" indent="-342900" algn="l" eaLnBrk="1" hangingPunct="1">
              <a:buFont typeface="Arial" panose="020B0604020202020204" pitchFamily="34" charset="0"/>
              <a:buChar char="•"/>
              <a:defRPr/>
            </a:pPr>
            <a:r>
              <a:rPr lang="en-US" altLang="en-US" sz="2400" dirty="0"/>
              <a:t>Inspect all components before and after soldering.</a:t>
            </a:r>
          </a:p>
          <a:p>
            <a:pPr marL="342900" indent="-342900" algn="just" eaLnBrk="1" hangingPunct="1">
              <a:buFont typeface="Arial" panose="020B0604020202020204" pitchFamily="34" charset="0"/>
              <a:buChar char="•"/>
              <a:defRPr/>
            </a:pPr>
            <a:r>
              <a:rPr lang="en-US" altLang="en-US" sz="2400" dirty="0"/>
              <a:t>Components should be as close to the board as possible without stressing the leads.</a:t>
            </a:r>
          </a:p>
          <a:p>
            <a:pPr marL="342900" indent="-342900" algn="just" eaLnBrk="1" hangingPunct="1">
              <a:buFont typeface="Arial" panose="020B0604020202020204" pitchFamily="34" charset="0"/>
              <a:buChar char="•"/>
              <a:defRPr/>
            </a:pPr>
            <a:r>
              <a:rPr lang="en-US" altLang="en-US" sz="2400" dirty="0"/>
              <a:t>Orient components so that their value markings can be easily read after installation. Have resistor color bands all reading in the same direction.</a:t>
            </a:r>
          </a:p>
          <a:p>
            <a:pPr marL="342900" indent="-342900" algn="just" eaLnBrk="1" hangingPunct="1">
              <a:buFont typeface="Arial" panose="020B0604020202020204" pitchFamily="34" charset="0"/>
              <a:buChar char="•"/>
              <a:defRPr/>
            </a:pPr>
            <a:r>
              <a:rPr lang="en-US" altLang="en-US" sz="2400" dirty="0"/>
              <a:t>When IC chips are to be soldered directly on to circuit boards (a socket is not used) their pins are often slightly too far apart and must be gently aligned. Be sure to be grounded when handling ESD sensitive chips.</a:t>
            </a:r>
            <a:endParaRPr lang="en-US" altLang="en-US" sz="2400" i="1" dirty="0"/>
          </a:p>
          <a:p>
            <a:pPr algn="just" eaLnBrk="1" hangingPunct="1">
              <a:defRPr/>
            </a:pPr>
            <a:endParaRPr lang="en-US" altLang="en-US" sz="2400" dirty="0"/>
          </a:p>
        </p:txBody>
      </p:sp>
      <p:sp>
        <p:nvSpPr>
          <p:cNvPr id="21509" name="Footer Placeholder 1">
            <a:extLst>
              <a:ext uri="{FF2B5EF4-FFF2-40B4-BE49-F238E27FC236}">
                <a16:creationId xmlns:a16="http://schemas.microsoft.com/office/drawing/2014/main" id="{D7405ADC-B6EC-45CD-892D-638AEF30D17B}"/>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654A41BF-7623-47BF-AF12-53BB550C428E}"/>
              </a:ext>
            </a:extLst>
          </p:cNvPr>
          <p:cNvSpPr>
            <a:spLocks noGrp="1" noChangeArrowheads="1"/>
          </p:cNvSpPr>
          <p:nvPr>
            <p:ph type="title"/>
          </p:nvPr>
        </p:nvSpPr>
        <p:spPr>
          <a:xfrm>
            <a:off x="685800" y="381000"/>
            <a:ext cx="7772400" cy="1143000"/>
          </a:xfrm>
        </p:spPr>
        <p:txBody>
          <a:bodyPr/>
          <a:lstStyle/>
          <a:p>
            <a:r>
              <a:rPr lang="en-US" altLang="en-US"/>
              <a:t>Soldering Tutorial</a:t>
            </a:r>
          </a:p>
        </p:txBody>
      </p:sp>
      <p:sp>
        <p:nvSpPr>
          <p:cNvPr id="3" name="Content Placeholder 2">
            <a:extLst>
              <a:ext uri="{FF2B5EF4-FFF2-40B4-BE49-F238E27FC236}">
                <a16:creationId xmlns:a16="http://schemas.microsoft.com/office/drawing/2014/main" id="{BD3FF8EC-36B6-A949-AEAE-24A0BA58D1C8}"/>
              </a:ext>
            </a:extLst>
          </p:cNvPr>
          <p:cNvSpPr>
            <a:spLocks noGrp="1"/>
          </p:cNvSpPr>
          <p:nvPr>
            <p:ph idx="1"/>
          </p:nvPr>
        </p:nvSpPr>
        <p:spPr>
          <a:xfrm>
            <a:off x="685800" y="1570038"/>
            <a:ext cx="7772400" cy="4876800"/>
          </a:xfrm>
        </p:spPr>
        <p:txBody>
          <a:bodyPr/>
          <a:lstStyle/>
          <a:p>
            <a:pPr marL="0" indent="0">
              <a:buFontTx/>
              <a:buNone/>
              <a:defRPr/>
            </a:pPr>
            <a:r>
              <a:rPr lang="en-US" dirty="0"/>
              <a:t>Soldering tips:</a:t>
            </a:r>
          </a:p>
          <a:p>
            <a:pPr>
              <a:defRPr/>
            </a:pPr>
            <a:r>
              <a:rPr lang="en-US" sz="2400" dirty="0"/>
              <a:t>Easier to add solder or re-melt it vs. remove it </a:t>
            </a:r>
          </a:p>
          <a:p>
            <a:pPr>
              <a:defRPr/>
            </a:pPr>
            <a:r>
              <a:rPr lang="en-US" sz="2400" dirty="0"/>
              <a:t>Easier to solder using the side of the iron, rather than the just the tip </a:t>
            </a:r>
          </a:p>
          <a:p>
            <a:pPr>
              <a:defRPr/>
            </a:pPr>
            <a:r>
              <a:rPr lang="en-US" sz="2400" dirty="0"/>
              <a:t>Make sure the iron is heating both the pad and the pin </a:t>
            </a:r>
          </a:p>
          <a:p>
            <a:pPr>
              <a:defRPr/>
            </a:pPr>
            <a:r>
              <a:rPr lang="en-US" sz="2400" dirty="0"/>
              <a:t>Good lighting</a:t>
            </a:r>
          </a:p>
          <a:p>
            <a:pPr>
              <a:defRPr/>
            </a:pPr>
            <a:r>
              <a:rPr lang="en-US" sz="2400" dirty="0"/>
              <a:t>Install smaller components first. </a:t>
            </a:r>
          </a:p>
          <a:p>
            <a:pPr>
              <a:defRPr/>
            </a:pPr>
            <a:r>
              <a:rPr lang="en-US" sz="2400" dirty="0"/>
              <a:t>Install integrated circuits (IC’s) into sockets, not directly on the board </a:t>
            </a:r>
          </a:p>
          <a:p>
            <a:pPr marL="0" indent="0">
              <a:buFontTx/>
              <a:buNone/>
              <a:defRPr/>
            </a:pPr>
            <a:endParaRPr lang="en-US" dirty="0"/>
          </a:p>
        </p:txBody>
      </p:sp>
      <p:sp>
        <p:nvSpPr>
          <p:cNvPr id="23555" name="Date Placeholder 3">
            <a:extLst>
              <a:ext uri="{FF2B5EF4-FFF2-40B4-BE49-F238E27FC236}">
                <a16:creationId xmlns:a16="http://schemas.microsoft.com/office/drawing/2014/main" id="{820B40A1-8171-4ADB-82DC-4C190C0F5EC9}"/>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23556" name="Slide Number Placeholder 5">
            <a:extLst>
              <a:ext uri="{FF2B5EF4-FFF2-40B4-BE49-F238E27FC236}">
                <a16:creationId xmlns:a16="http://schemas.microsoft.com/office/drawing/2014/main" id="{469A03B7-A286-4068-A916-9848CE4530E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FE0ECD3-1D80-4408-BD2B-E8236C6B9E21}" type="slidenum">
              <a:rPr lang="en-US" altLang="en-US" sz="1400"/>
              <a:pPr>
                <a:spcBef>
                  <a:spcPct val="0"/>
                </a:spcBef>
                <a:buFontTx/>
                <a:buNone/>
              </a:pPr>
              <a:t>16</a:t>
            </a:fld>
            <a:endParaRPr lang="en-US" altLang="en-US" sz="1400"/>
          </a:p>
        </p:txBody>
      </p:sp>
      <p:sp>
        <p:nvSpPr>
          <p:cNvPr id="23557" name="Footer Placeholder 1">
            <a:extLst>
              <a:ext uri="{FF2B5EF4-FFF2-40B4-BE49-F238E27FC236}">
                <a16:creationId xmlns:a16="http://schemas.microsoft.com/office/drawing/2014/main" id="{F7177E49-24D5-4A39-A6E5-8FAE300E47C7}"/>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Date Placeholder 3">
            <a:extLst>
              <a:ext uri="{FF2B5EF4-FFF2-40B4-BE49-F238E27FC236}">
                <a16:creationId xmlns:a16="http://schemas.microsoft.com/office/drawing/2014/main" id="{63881B86-3DDD-4F69-9040-5DEDCFF65DC6}"/>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24578" name="Slide Number Placeholder 5">
            <a:extLst>
              <a:ext uri="{FF2B5EF4-FFF2-40B4-BE49-F238E27FC236}">
                <a16:creationId xmlns:a16="http://schemas.microsoft.com/office/drawing/2014/main" id="{C9FC4226-5BE4-456A-9626-F14F63E3AE3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906F306-6A36-4AF4-BCB2-D1CBE3D4BE80}" type="slidenum">
              <a:rPr lang="en-US" altLang="en-US" sz="1400"/>
              <a:pPr>
                <a:spcBef>
                  <a:spcPct val="0"/>
                </a:spcBef>
                <a:buFontTx/>
                <a:buNone/>
              </a:pPr>
              <a:t>17</a:t>
            </a:fld>
            <a:endParaRPr lang="en-US" altLang="en-US" sz="1400"/>
          </a:p>
        </p:txBody>
      </p:sp>
      <p:sp>
        <p:nvSpPr>
          <p:cNvPr id="24579" name="Rectangle 2">
            <a:extLst>
              <a:ext uri="{FF2B5EF4-FFF2-40B4-BE49-F238E27FC236}">
                <a16:creationId xmlns:a16="http://schemas.microsoft.com/office/drawing/2014/main" id="{99F25018-A5C7-42B9-A933-97E92FD79C1F}"/>
              </a:ext>
            </a:extLst>
          </p:cNvPr>
          <p:cNvSpPr>
            <a:spLocks noGrp="1" noChangeArrowheads="1"/>
          </p:cNvSpPr>
          <p:nvPr>
            <p:ph type="ctrTitle"/>
          </p:nvPr>
        </p:nvSpPr>
        <p:spPr>
          <a:xfrm>
            <a:off x="1219200" y="736600"/>
            <a:ext cx="7772400" cy="1470025"/>
          </a:xfrm>
        </p:spPr>
        <p:txBody>
          <a:bodyPr/>
          <a:lstStyle/>
          <a:p>
            <a:pPr eaLnBrk="1" hangingPunct="1"/>
            <a:r>
              <a:rPr lang="en-US" altLang="en-US"/>
              <a:t>Soldering Tutorial  </a:t>
            </a:r>
            <a:br>
              <a:rPr lang="en-US" altLang="en-US"/>
            </a:br>
            <a:r>
              <a:rPr lang="en-US" altLang="en-US" sz="3600" i="1"/>
              <a:t>Through-Hole Component</a:t>
            </a:r>
            <a:br>
              <a:rPr lang="en-US" altLang="en-US"/>
            </a:br>
            <a:endParaRPr lang="en-US" altLang="en-US"/>
          </a:p>
        </p:txBody>
      </p:sp>
      <p:sp>
        <p:nvSpPr>
          <p:cNvPr id="24580" name="Rectangle 3">
            <a:extLst>
              <a:ext uri="{FF2B5EF4-FFF2-40B4-BE49-F238E27FC236}">
                <a16:creationId xmlns:a16="http://schemas.microsoft.com/office/drawing/2014/main" id="{BADF1117-5BFD-408C-8D71-0548A2A1AAD4}"/>
              </a:ext>
            </a:extLst>
          </p:cNvPr>
          <p:cNvSpPr>
            <a:spLocks noGrp="1" noChangeArrowheads="1"/>
          </p:cNvSpPr>
          <p:nvPr>
            <p:ph type="subTitle" idx="1"/>
          </p:nvPr>
        </p:nvSpPr>
        <p:spPr>
          <a:xfrm>
            <a:off x="527050" y="2208213"/>
            <a:ext cx="3432175" cy="3278187"/>
          </a:xfrm>
        </p:spPr>
        <p:txBody>
          <a:bodyPr/>
          <a:lstStyle/>
          <a:p>
            <a:pPr algn="l" eaLnBrk="1" hangingPunct="1"/>
            <a:r>
              <a:rPr lang="en-US" altLang="en-US" sz="2400"/>
              <a:t>Some components are “</a:t>
            </a:r>
            <a:r>
              <a:rPr lang="en-US" altLang="en-US" sz="2400" i="1"/>
              <a:t>polarized</a:t>
            </a:r>
            <a:r>
              <a:rPr lang="en-US" altLang="en-US" sz="2400"/>
              <a:t>”, meaning they have a negative and positive lead. Make sure the polarized component is oriented correctly with the board. </a:t>
            </a:r>
          </a:p>
        </p:txBody>
      </p:sp>
      <p:pic>
        <p:nvPicPr>
          <p:cNvPr id="24581" name="Picture 2">
            <a:extLst>
              <a:ext uri="{FF2B5EF4-FFF2-40B4-BE49-F238E27FC236}">
                <a16:creationId xmlns:a16="http://schemas.microsoft.com/office/drawing/2014/main" id="{0C69C396-980D-4C03-86C8-F261065D3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2209800"/>
            <a:ext cx="4038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ame 3">
            <a:extLst>
              <a:ext uri="{FF2B5EF4-FFF2-40B4-BE49-F238E27FC236}">
                <a16:creationId xmlns:a16="http://schemas.microsoft.com/office/drawing/2014/main" id="{7A83E3E0-9581-8D44-B3CC-986A6B4D5519}"/>
              </a:ext>
            </a:extLst>
          </p:cNvPr>
          <p:cNvSpPr/>
          <p:nvPr/>
        </p:nvSpPr>
        <p:spPr>
          <a:xfrm>
            <a:off x="5791200" y="2743200"/>
            <a:ext cx="762000" cy="1981200"/>
          </a:xfrm>
          <a:prstGeom prst="frame">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US">
              <a:solidFill>
                <a:schemeClr val="tx1"/>
              </a:solidFill>
            </a:endParaRPr>
          </a:p>
        </p:txBody>
      </p:sp>
      <p:sp>
        <p:nvSpPr>
          <p:cNvPr id="10" name="Frame 9">
            <a:extLst>
              <a:ext uri="{FF2B5EF4-FFF2-40B4-BE49-F238E27FC236}">
                <a16:creationId xmlns:a16="http://schemas.microsoft.com/office/drawing/2014/main" id="{2302DA6B-B876-B04A-9912-A33603F69D52}"/>
              </a:ext>
            </a:extLst>
          </p:cNvPr>
          <p:cNvSpPr/>
          <p:nvPr/>
        </p:nvSpPr>
        <p:spPr>
          <a:xfrm>
            <a:off x="7696200" y="2895600"/>
            <a:ext cx="762000" cy="1981200"/>
          </a:xfrm>
          <a:prstGeom prst="frame">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US">
              <a:solidFill>
                <a:schemeClr val="tx1"/>
              </a:solidFill>
            </a:endParaRPr>
          </a:p>
        </p:txBody>
      </p:sp>
      <p:sp>
        <p:nvSpPr>
          <p:cNvPr id="24584" name="TextBox 5">
            <a:extLst>
              <a:ext uri="{FF2B5EF4-FFF2-40B4-BE49-F238E27FC236}">
                <a16:creationId xmlns:a16="http://schemas.microsoft.com/office/drawing/2014/main" id="{C104CE66-264E-4072-A771-FC3F52C3E08C}"/>
              </a:ext>
            </a:extLst>
          </p:cNvPr>
          <p:cNvSpPr txBox="1">
            <a:spLocks noChangeArrowheads="1"/>
          </p:cNvSpPr>
          <p:nvPr/>
        </p:nvSpPr>
        <p:spPr bwMode="auto">
          <a:xfrm>
            <a:off x="4456113" y="5265738"/>
            <a:ext cx="4038600" cy="830262"/>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Properly oriented polarized diode, before and after.</a:t>
            </a:r>
          </a:p>
        </p:txBody>
      </p:sp>
      <p:sp>
        <p:nvSpPr>
          <p:cNvPr id="24585" name="Footer Placeholder 1">
            <a:extLst>
              <a:ext uri="{FF2B5EF4-FFF2-40B4-BE49-F238E27FC236}">
                <a16:creationId xmlns:a16="http://schemas.microsoft.com/office/drawing/2014/main" id="{4D6A8833-39B8-420A-B7E1-2FAA276DD534}"/>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A6E85F30-007F-40A1-9E6A-3EA56289564A}"/>
              </a:ext>
            </a:extLst>
          </p:cNvPr>
          <p:cNvSpPr>
            <a:spLocks noGrp="1" noChangeArrowheads="1"/>
          </p:cNvSpPr>
          <p:nvPr>
            <p:ph type="title"/>
          </p:nvPr>
        </p:nvSpPr>
        <p:spPr>
          <a:xfrm>
            <a:off x="838200" y="609600"/>
            <a:ext cx="7772400" cy="1143000"/>
          </a:xfrm>
        </p:spPr>
        <p:txBody>
          <a:bodyPr/>
          <a:lstStyle/>
          <a:p>
            <a:r>
              <a:rPr lang="en-US" altLang="en-US"/>
              <a:t>Soldering Tutorial  </a:t>
            </a:r>
            <a:br>
              <a:rPr lang="en-US" altLang="en-US"/>
            </a:br>
            <a:r>
              <a:rPr lang="en-US" altLang="en-US" i="1"/>
              <a:t>Through-Hole Component</a:t>
            </a:r>
            <a:endParaRPr lang="en-US" altLang="en-US"/>
          </a:p>
        </p:txBody>
      </p:sp>
      <p:sp>
        <p:nvSpPr>
          <p:cNvPr id="25602" name="Content Placeholder 2">
            <a:extLst>
              <a:ext uri="{FF2B5EF4-FFF2-40B4-BE49-F238E27FC236}">
                <a16:creationId xmlns:a16="http://schemas.microsoft.com/office/drawing/2014/main" id="{7DF5AD69-CAFB-4A8B-A3D7-94550460A34A}"/>
              </a:ext>
            </a:extLst>
          </p:cNvPr>
          <p:cNvSpPr>
            <a:spLocks noGrp="1" noChangeArrowheads="1"/>
          </p:cNvSpPr>
          <p:nvPr>
            <p:ph idx="1"/>
          </p:nvPr>
        </p:nvSpPr>
        <p:spPr>
          <a:xfrm>
            <a:off x="685800" y="1981200"/>
            <a:ext cx="3962400" cy="4495800"/>
          </a:xfrm>
        </p:spPr>
        <p:txBody>
          <a:bodyPr/>
          <a:lstStyle/>
          <a:p>
            <a:r>
              <a:rPr lang="en-US" altLang="en-US" sz="2400"/>
              <a:t>Some components have designated pin numbers. Make sure you align the correct pin with the correct hole. Pin-1 sometimes is designated with a dot on the component, as is the case of the photo to the right. Refer to datasheets and/or schematics to find pin-1 if need be. </a:t>
            </a:r>
          </a:p>
        </p:txBody>
      </p:sp>
      <p:sp>
        <p:nvSpPr>
          <p:cNvPr id="25603" name="Date Placeholder 3">
            <a:extLst>
              <a:ext uri="{FF2B5EF4-FFF2-40B4-BE49-F238E27FC236}">
                <a16:creationId xmlns:a16="http://schemas.microsoft.com/office/drawing/2014/main" id="{1343DF6B-DCBB-45C7-A912-24E82B07AE8A}"/>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25604" name="Slide Number Placeholder 5">
            <a:extLst>
              <a:ext uri="{FF2B5EF4-FFF2-40B4-BE49-F238E27FC236}">
                <a16:creationId xmlns:a16="http://schemas.microsoft.com/office/drawing/2014/main" id="{7F8743FD-8C27-4DBD-91BA-81580A3E8DD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15D353C-D827-41FB-AAE4-78C58A7D5F81}" type="slidenum">
              <a:rPr lang="en-US" altLang="en-US" sz="1400"/>
              <a:pPr>
                <a:spcBef>
                  <a:spcPct val="0"/>
                </a:spcBef>
                <a:buFontTx/>
                <a:buNone/>
              </a:pPr>
              <a:t>18</a:t>
            </a:fld>
            <a:endParaRPr lang="en-US" altLang="en-US" sz="1400"/>
          </a:p>
        </p:txBody>
      </p:sp>
      <p:pic>
        <p:nvPicPr>
          <p:cNvPr id="25605" name="Picture 7">
            <a:extLst>
              <a:ext uri="{FF2B5EF4-FFF2-40B4-BE49-F238E27FC236}">
                <a16:creationId xmlns:a16="http://schemas.microsoft.com/office/drawing/2014/main" id="{A5DDD4C0-3B76-41F2-8E9B-EDF437BA4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4290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ame 12">
            <a:extLst>
              <a:ext uri="{FF2B5EF4-FFF2-40B4-BE49-F238E27FC236}">
                <a16:creationId xmlns:a16="http://schemas.microsoft.com/office/drawing/2014/main" id="{891A6E4A-1409-864F-8B2D-82ECF0076C34}"/>
              </a:ext>
            </a:extLst>
          </p:cNvPr>
          <p:cNvSpPr/>
          <p:nvPr/>
        </p:nvSpPr>
        <p:spPr>
          <a:xfrm rot="5400000">
            <a:off x="5886450" y="2952750"/>
            <a:ext cx="762000" cy="2171700"/>
          </a:xfrm>
          <a:prstGeom prst="frame">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US">
              <a:solidFill>
                <a:schemeClr val="tx1"/>
              </a:solidFill>
            </a:endParaRPr>
          </a:p>
        </p:txBody>
      </p:sp>
      <p:sp>
        <p:nvSpPr>
          <p:cNvPr id="14" name="Frame 13">
            <a:extLst>
              <a:ext uri="{FF2B5EF4-FFF2-40B4-BE49-F238E27FC236}">
                <a16:creationId xmlns:a16="http://schemas.microsoft.com/office/drawing/2014/main" id="{031599BC-D91F-FF47-828D-9833E6F6F697}"/>
              </a:ext>
            </a:extLst>
          </p:cNvPr>
          <p:cNvSpPr/>
          <p:nvPr/>
        </p:nvSpPr>
        <p:spPr>
          <a:xfrm rot="5400000">
            <a:off x="5943600" y="4419600"/>
            <a:ext cx="1066800" cy="2590800"/>
          </a:xfrm>
          <a:prstGeom prst="frame">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US">
              <a:solidFill>
                <a:schemeClr val="tx1"/>
              </a:solidFill>
            </a:endParaRPr>
          </a:p>
        </p:txBody>
      </p:sp>
      <p:sp>
        <p:nvSpPr>
          <p:cNvPr id="25608" name="TextBox 14">
            <a:extLst>
              <a:ext uri="{FF2B5EF4-FFF2-40B4-BE49-F238E27FC236}">
                <a16:creationId xmlns:a16="http://schemas.microsoft.com/office/drawing/2014/main" id="{DE5D257B-6102-4028-A14A-8BB418CE0D89}"/>
              </a:ext>
            </a:extLst>
          </p:cNvPr>
          <p:cNvSpPr txBox="1">
            <a:spLocks noChangeArrowheads="1"/>
          </p:cNvSpPr>
          <p:nvPr/>
        </p:nvSpPr>
        <p:spPr bwMode="auto">
          <a:xfrm>
            <a:off x="4953000" y="2198688"/>
            <a:ext cx="3197225"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Properly aligned IC’s, before and after. </a:t>
            </a:r>
          </a:p>
        </p:txBody>
      </p:sp>
      <p:sp>
        <p:nvSpPr>
          <p:cNvPr id="25609" name="Footer Placeholder 1">
            <a:extLst>
              <a:ext uri="{FF2B5EF4-FFF2-40B4-BE49-F238E27FC236}">
                <a16:creationId xmlns:a16="http://schemas.microsoft.com/office/drawing/2014/main" id="{A7EBF2DE-9BC9-4F05-8EDE-0E10BD2ACE57}"/>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Date Placeholder 3">
            <a:extLst>
              <a:ext uri="{FF2B5EF4-FFF2-40B4-BE49-F238E27FC236}">
                <a16:creationId xmlns:a16="http://schemas.microsoft.com/office/drawing/2014/main" id="{1F8A6960-7C50-43D0-84DF-0C2B78F11FEC}"/>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26626" name="Slide Number Placeholder 5">
            <a:extLst>
              <a:ext uri="{FF2B5EF4-FFF2-40B4-BE49-F238E27FC236}">
                <a16:creationId xmlns:a16="http://schemas.microsoft.com/office/drawing/2014/main" id="{DCDAB242-812C-4943-AFC0-3687A25CF44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C785175-A0F6-458E-917F-D80F9977637D}" type="slidenum">
              <a:rPr lang="en-US" altLang="en-US" sz="1400"/>
              <a:pPr>
                <a:spcBef>
                  <a:spcPct val="0"/>
                </a:spcBef>
                <a:buFontTx/>
                <a:buNone/>
              </a:pPr>
              <a:t>19</a:t>
            </a:fld>
            <a:endParaRPr lang="en-US" altLang="en-US" sz="1400"/>
          </a:p>
        </p:txBody>
      </p:sp>
      <p:sp>
        <p:nvSpPr>
          <p:cNvPr id="26627" name="Rectangle 4">
            <a:extLst>
              <a:ext uri="{FF2B5EF4-FFF2-40B4-BE49-F238E27FC236}">
                <a16:creationId xmlns:a16="http://schemas.microsoft.com/office/drawing/2014/main" id="{E8492EBD-7191-455C-BE08-C3F0585FC9B4}"/>
              </a:ext>
            </a:extLst>
          </p:cNvPr>
          <p:cNvSpPr>
            <a:spLocks noGrp="1" noChangeArrowheads="1"/>
          </p:cNvSpPr>
          <p:nvPr>
            <p:ph type="ctrTitle"/>
          </p:nvPr>
        </p:nvSpPr>
        <p:spPr>
          <a:xfrm>
            <a:off x="1066800" y="539750"/>
            <a:ext cx="7772400" cy="1470025"/>
          </a:xfrm>
        </p:spPr>
        <p:txBody>
          <a:bodyPr/>
          <a:lstStyle/>
          <a:p>
            <a:pPr eaLnBrk="1" hangingPunct="1"/>
            <a:r>
              <a:rPr lang="en-US" altLang="en-US"/>
              <a:t>Soldering Tutorial  </a:t>
            </a:r>
            <a:br>
              <a:rPr lang="en-US" altLang="en-US"/>
            </a:br>
            <a:r>
              <a:rPr lang="en-US" altLang="en-US" i="1"/>
              <a:t>Through-Hole Component</a:t>
            </a:r>
            <a:endParaRPr lang="en-US" altLang="en-US"/>
          </a:p>
        </p:txBody>
      </p:sp>
      <p:pic>
        <p:nvPicPr>
          <p:cNvPr id="26628" name="Picture 6" descr="Prepare to Bend">
            <a:extLst>
              <a:ext uri="{FF2B5EF4-FFF2-40B4-BE49-F238E27FC236}">
                <a16:creationId xmlns:a16="http://schemas.microsoft.com/office/drawing/2014/main" id="{F15B5EC7-EDD6-48BF-8FA4-F30358506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39963"/>
            <a:ext cx="28194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7">
            <a:extLst>
              <a:ext uri="{FF2B5EF4-FFF2-40B4-BE49-F238E27FC236}">
                <a16:creationId xmlns:a16="http://schemas.microsoft.com/office/drawing/2014/main" id="{501B206F-FDCD-42D2-B0B1-F0415E994D44}"/>
              </a:ext>
            </a:extLst>
          </p:cNvPr>
          <p:cNvSpPr txBox="1">
            <a:spLocks noChangeArrowheads="1"/>
          </p:cNvSpPr>
          <p:nvPr/>
        </p:nvSpPr>
        <p:spPr bwMode="auto">
          <a:xfrm>
            <a:off x="3505200" y="2286000"/>
            <a:ext cx="4876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en-US" altLang="en-US" sz="2400"/>
              <a:t>Use a lead bending jig, if available, to form the component leads to the correct spacing</a:t>
            </a:r>
          </a:p>
        </p:txBody>
      </p:sp>
      <p:pic>
        <p:nvPicPr>
          <p:cNvPr id="26630" name="Picture 8" descr="Bent">
            <a:extLst>
              <a:ext uri="{FF2B5EF4-FFF2-40B4-BE49-F238E27FC236}">
                <a16:creationId xmlns:a16="http://schemas.microsoft.com/office/drawing/2014/main" id="{FE9EDCD6-0681-4998-A8B0-95B83B989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810000"/>
            <a:ext cx="243840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 Box 9">
            <a:extLst>
              <a:ext uri="{FF2B5EF4-FFF2-40B4-BE49-F238E27FC236}">
                <a16:creationId xmlns:a16="http://schemas.microsoft.com/office/drawing/2014/main" id="{8DC28415-CF6D-4483-B7CA-3B20E6652531}"/>
              </a:ext>
            </a:extLst>
          </p:cNvPr>
          <p:cNvSpPr txBox="1">
            <a:spLocks noChangeArrowheads="1"/>
          </p:cNvSpPr>
          <p:nvPr/>
        </p:nvSpPr>
        <p:spPr bwMode="auto">
          <a:xfrm>
            <a:off x="609600" y="4419600"/>
            <a:ext cx="4343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en-US" altLang="en-US" sz="2400"/>
              <a:t>If a bending jig is not on hand, grasp the leads, not the body, of the component with needle-nosed pliers and bend gently. </a:t>
            </a:r>
          </a:p>
        </p:txBody>
      </p:sp>
      <p:sp>
        <p:nvSpPr>
          <p:cNvPr id="26632" name="Footer Placeholder 1">
            <a:extLst>
              <a:ext uri="{FF2B5EF4-FFF2-40B4-BE49-F238E27FC236}">
                <a16:creationId xmlns:a16="http://schemas.microsoft.com/office/drawing/2014/main" id="{FF82DDA3-34D0-4CD7-9E3D-ED388D118E02}"/>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0CA77100-7703-4619-BED9-2C77874E04DF}"/>
              </a:ext>
            </a:extLst>
          </p:cNvPr>
          <p:cNvSpPr>
            <a:spLocks noGrp="1" noChangeArrowheads="1"/>
          </p:cNvSpPr>
          <p:nvPr>
            <p:ph type="title"/>
          </p:nvPr>
        </p:nvSpPr>
        <p:spPr/>
        <p:txBody>
          <a:bodyPr/>
          <a:lstStyle/>
          <a:p>
            <a:r>
              <a:rPr lang="en-US" altLang="en-US"/>
              <a:t>Workstation setup</a:t>
            </a:r>
          </a:p>
        </p:txBody>
      </p:sp>
      <p:sp>
        <p:nvSpPr>
          <p:cNvPr id="16386" name="Date Placeholder 3">
            <a:extLst>
              <a:ext uri="{FF2B5EF4-FFF2-40B4-BE49-F238E27FC236}">
                <a16:creationId xmlns:a16="http://schemas.microsoft.com/office/drawing/2014/main" id="{3E5A4D34-D62E-49F8-B8CD-99D8EF40167C}"/>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16387" name="Slide Number Placeholder 5">
            <a:extLst>
              <a:ext uri="{FF2B5EF4-FFF2-40B4-BE49-F238E27FC236}">
                <a16:creationId xmlns:a16="http://schemas.microsoft.com/office/drawing/2014/main" id="{877F7BA7-EE6B-4851-BEB5-5A01E9547F8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7AD274D-1D77-4C70-AE63-A6E91BC24EAF}" type="slidenum">
              <a:rPr lang="en-US" altLang="en-US" sz="1400"/>
              <a:pPr>
                <a:spcBef>
                  <a:spcPct val="0"/>
                </a:spcBef>
                <a:buFontTx/>
                <a:buNone/>
              </a:pPr>
              <a:t>2</a:t>
            </a:fld>
            <a:endParaRPr lang="en-US" altLang="en-US" sz="1400"/>
          </a:p>
        </p:txBody>
      </p:sp>
      <p:pic>
        <p:nvPicPr>
          <p:cNvPr id="16388" name="Picture 1" descr="page8image257527952">
            <a:extLst>
              <a:ext uri="{FF2B5EF4-FFF2-40B4-BE49-F238E27FC236}">
                <a16:creationId xmlns:a16="http://schemas.microsoft.com/office/drawing/2014/main" id="{02923657-CB6E-4AF6-82EC-8B5C17361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908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89" name="Content Placeholder 8">
            <a:extLst>
              <a:ext uri="{FF2B5EF4-FFF2-40B4-BE49-F238E27FC236}">
                <a16:creationId xmlns:a16="http://schemas.microsoft.com/office/drawing/2014/main" id="{578E6032-2E56-4BCF-BDB6-A1B03B2B4788}"/>
              </a:ext>
            </a:extLst>
          </p:cNvPr>
          <p:cNvSpPr>
            <a:spLocks noGrp="1" noChangeArrowheads="1"/>
          </p:cNvSpPr>
          <p:nvPr>
            <p:ph idx="1"/>
          </p:nvPr>
        </p:nvSpPr>
        <p:spPr>
          <a:xfrm>
            <a:off x="685800" y="1601686"/>
            <a:ext cx="7391400" cy="1217612"/>
          </a:xfrm>
        </p:spPr>
        <p:txBody>
          <a:bodyPr/>
          <a:lstStyle/>
          <a:p>
            <a:r>
              <a:rPr lang="en-US" altLang="en-US" sz="2400" dirty="0"/>
              <a:t>Prior to assembly or any work, a clean and organized workstation is vital for safety and proper assembly</a:t>
            </a:r>
          </a:p>
        </p:txBody>
      </p:sp>
      <p:pic>
        <p:nvPicPr>
          <p:cNvPr id="16390" name="Picture 9">
            <a:extLst>
              <a:ext uri="{FF2B5EF4-FFF2-40B4-BE49-F238E27FC236}">
                <a16:creationId xmlns:a16="http://schemas.microsoft.com/office/drawing/2014/main" id="{4E7E66A3-7418-4262-9B1D-E5D16E3E6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143250"/>
            <a:ext cx="34988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Footer Placeholder 1">
            <a:extLst>
              <a:ext uri="{FF2B5EF4-FFF2-40B4-BE49-F238E27FC236}">
                <a16:creationId xmlns:a16="http://schemas.microsoft.com/office/drawing/2014/main" id="{EFE9A225-24FC-411C-A762-E8635009F39A}"/>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Date Placeholder 3">
            <a:extLst>
              <a:ext uri="{FF2B5EF4-FFF2-40B4-BE49-F238E27FC236}">
                <a16:creationId xmlns:a16="http://schemas.microsoft.com/office/drawing/2014/main" id="{A585609C-27F8-47F3-8736-33464CD1756C}"/>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27650" name="Slide Number Placeholder 5">
            <a:extLst>
              <a:ext uri="{FF2B5EF4-FFF2-40B4-BE49-F238E27FC236}">
                <a16:creationId xmlns:a16="http://schemas.microsoft.com/office/drawing/2014/main" id="{FD99B2D5-8301-4679-9859-B06B78CC8B9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CE20583-753D-42A7-ADEA-DE4828E8952F}" type="slidenum">
              <a:rPr lang="en-US" altLang="en-US" sz="1400"/>
              <a:pPr>
                <a:spcBef>
                  <a:spcPct val="0"/>
                </a:spcBef>
                <a:buFontTx/>
                <a:buNone/>
              </a:pPr>
              <a:t>20</a:t>
            </a:fld>
            <a:endParaRPr lang="en-US" altLang="en-US" sz="1400"/>
          </a:p>
        </p:txBody>
      </p:sp>
      <p:sp>
        <p:nvSpPr>
          <p:cNvPr id="27651" name="Rectangle 2">
            <a:extLst>
              <a:ext uri="{FF2B5EF4-FFF2-40B4-BE49-F238E27FC236}">
                <a16:creationId xmlns:a16="http://schemas.microsoft.com/office/drawing/2014/main" id="{4AD54F9F-2266-4015-9791-FE0AAF39888F}"/>
              </a:ext>
            </a:extLst>
          </p:cNvPr>
          <p:cNvSpPr>
            <a:spLocks noGrp="1" noChangeArrowheads="1"/>
          </p:cNvSpPr>
          <p:nvPr>
            <p:ph type="ctrTitle"/>
          </p:nvPr>
        </p:nvSpPr>
        <p:spPr>
          <a:xfrm>
            <a:off x="762000" y="379413"/>
            <a:ext cx="7772400" cy="1470025"/>
          </a:xfrm>
        </p:spPr>
        <p:txBody>
          <a:bodyPr/>
          <a:lstStyle/>
          <a:p>
            <a:pPr eaLnBrk="1" hangingPunct="1"/>
            <a:r>
              <a:rPr lang="en-US" altLang="en-US"/>
              <a:t>Soldering Tutorial  </a:t>
            </a:r>
            <a:br>
              <a:rPr lang="en-US" altLang="en-US"/>
            </a:br>
            <a:r>
              <a:rPr lang="en-US" altLang="en-US" i="1"/>
              <a:t>Through-Hole Component</a:t>
            </a:r>
            <a:endParaRPr lang="en-US" altLang="en-US"/>
          </a:p>
        </p:txBody>
      </p:sp>
      <p:pic>
        <p:nvPicPr>
          <p:cNvPr id="27652" name="Picture 7" descr="Component Insertion">
            <a:extLst>
              <a:ext uri="{FF2B5EF4-FFF2-40B4-BE49-F238E27FC236}">
                <a16:creationId xmlns:a16="http://schemas.microsoft.com/office/drawing/2014/main" id="{60619A95-F640-4AD1-8B98-4BE929E93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81200"/>
            <a:ext cx="24669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8" descr="Lead Dress">
            <a:extLst>
              <a:ext uri="{FF2B5EF4-FFF2-40B4-BE49-F238E27FC236}">
                <a16:creationId xmlns:a16="http://schemas.microsoft.com/office/drawing/2014/main" id="{FE6C5630-B403-4C77-8FCF-E98A8FE3B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886200"/>
            <a:ext cx="3910013"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9">
            <a:extLst>
              <a:ext uri="{FF2B5EF4-FFF2-40B4-BE49-F238E27FC236}">
                <a16:creationId xmlns:a16="http://schemas.microsoft.com/office/drawing/2014/main" id="{395582C5-F156-4235-B132-DD3D986E8954}"/>
              </a:ext>
            </a:extLst>
          </p:cNvPr>
          <p:cNvSpPr txBox="1">
            <a:spLocks noChangeArrowheads="1"/>
          </p:cNvSpPr>
          <p:nvPr/>
        </p:nvSpPr>
        <p:spPr bwMode="auto">
          <a:xfrm>
            <a:off x="3429000" y="1981200"/>
            <a:ext cx="5257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en-US" sz="2400"/>
              <a:t>Insert the component’s leads through the holes in the circuit board. The body should lie flat against the board without having to force it down.</a:t>
            </a:r>
          </a:p>
        </p:txBody>
      </p:sp>
      <p:sp>
        <p:nvSpPr>
          <p:cNvPr id="27655" name="Text Box 10">
            <a:extLst>
              <a:ext uri="{FF2B5EF4-FFF2-40B4-BE49-F238E27FC236}">
                <a16:creationId xmlns:a16="http://schemas.microsoft.com/office/drawing/2014/main" id="{7017353B-EF22-4EF2-915B-FDF5498AF9F4}"/>
              </a:ext>
            </a:extLst>
          </p:cNvPr>
          <p:cNvSpPr txBox="1">
            <a:spLocks noChangeArrowheads="1"/>
          </p:cNvSpPr>
          <p:nvPr/>
        </p:nvSpPr>
        <p:spPr bwMode="auto">
          <a:xfrm>
            <a:off x="762000" y="4495800"/>
            <a:ext cx="36576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en-US" altLang="en-US" sz="2400"/>
              <a:t>Turn the board over and gently bend the component leads outward to hold the component in place</a:t>
            </a:r>
          </a:p>
        </p:txBody>
      </p:sp>
      <p:sp>
        <p:nvSpPr>
          <p:cNvPr id="27656" name="Footer Placeholder 1">
            <a:extLst>
              <a:ext uri="{FF2B5EF4-FFF2-40B4-BE49-F238E27FC236}">
                <a16:creationId xmlns:a16="http://schemas.microsoft.com/office/drawing/2014/main" id="{0F7DA806-B789-4DDE-BD35-E19CDF886148}"/>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73E8EB68-9423-4A2E-87C0-406F9FDE2971}"/>
              </a:ext>
            </a:extLst>
          </p:cNvPr>
          <p:cNvSpPr>
            <a:spLocks noGrp="1" noChangeArrowheads="1"/>
          </p:cNvSpPr>
          <p:nvPr>
            <p:ph type="title"/>
          </p:nvPr>
        </p:nvSpPr>
        <p:spPr>
          <a:xfrm>
            <a:off x="847725" y="454025"/>
            <a:ext cx="7772400" cy="1143000"/>
          </a:xfrm>
        </p:spPr>
        <p:txBody>
          <a:bodyPr/>
          <a:lstStyle/>
          <a:p>
            <a:r>
              <a:rPr lang="en-US" altLang="en-US"/>
              <a:t>Soldering Tutorial  </a:t>
            </a:r>
            <a:br>
              <a:rPr lang="en-US" altLang="en-US"/>
            </a:br>
            <a:r>
              <a:rPr lang="en-US" altLang="en-US" i="1"/>
              <a:t>Through-Hole Component</a:t>
            </a:r>
            <a:endParaRPr lang="en-US" altLang="en-US"/>
          </a:p>
        </p:txBody>
      </p:sp>
      <p:sp>
        <p:nvSpPr>
          <p:cNvPr id="3" name="Content Placeholder 2">
            <a:extLst>
              <a:ext uri="{FF2B5EF4-FFF2-40B4-BE49-F238E27FC236}">
                <a16:creationId xmlns:a16="http://schemas.microsoft.com/office/drawing/2014/main" id="{368EE39E-41AE-094A-8B47-B1E1D8344671}"/>
              </a:ext>
            </a:extLst>
          </p:cNvPr>
          <p:cNvSpPr>
            <a:spLocks noGrp="1"/>
          </p:cNvSpPr>
          <p:nvPr>
            <p:ph idx="1"/>
          </p:nvPr>
        </p:nvSpPr>
        <p:spPr>
          <a:xfrm>
            <a:off x="857250" y="1739900"/>
            <a:ext cx="3962400" cy="4114800"/>
          </a:xfrm>
        </p:spPr>
        <p:txBody>
          <a:bodyPr/>
          <a:lstStyle/>
          <a:p>
            <a:pPr marL="0" indent="0" algn="ctr">
              <a:buFontTx/>
              <a:buNone/>
              <a:defRPr/>
            </a:pPr>
            <a:r>
              <a:rPr lang="en-US" sz="2800" dirty="0"/>
              <a:t>“Tin your Tip”</a:t>
            </a:r>
          </a:p>
          <a:p>
            <a:pPr marL="514350" indent="-514350">
              <a:buFont typeface="+mj-lt"/>
              <a:buAutoNum type="arabicPeriod"/>
              <a:defRPr/>
            </a:pPr>
            <a:r>
              <a:rPr lang="en-US" sz="2800" dirty="0"/>
              <a:t>Once the iron is hot enough, “tin the iron tip” by melting an inch or so of solder on the tip and then cleaning the tip on the sponge. </a:t>
            </a:r>
          </a:p>
          <a:p>
            <a:pPr marL="514350" indent="-514350">
              <a:buFont typeface="+mj-lt"/>
              <a:buAutoNum type="arabicPeriod"/>
              <a:defRPr/>
            </a:pPr>
            <a:r>
              <a:rPr lang="en-US" sz="2800" dirty="0"/>
              <a:t>Tip should look look shiny .</a:t>
            </a:r>
          </a:p>
          <a:p>
            <a:pPr>
              <a:defRPr/>
            </a:pPr>
            <a:endParaRPr lang="en-US" dirty="0"/>
          </a:p>
          <a:p>
            <a:pPr>
              <a:defRPr/>
            </a:pPr>
            <a:endParaRPr lang="en-US" dirty="0"/>
          </a:p>
        </p:txBody>
      </p:sp>
      <p:sp>
        <p:nvSpPr>
          <p:cNvPr id="28675" name="Date Placeholder 3">
            <a:extLst>
              <a:ext uri="{FF2B5EF4-FFF2-40B4-BE49-F238E27FC236}">
                <a16:creationId xmlns:a16="http://schemas.microsoft.com/office/drawing/2014/main" id="{B8BF529E-C729-4C69-A5DD-282F4A63E300}"/>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28676" name="Slide Number Placeholder 5">
            <a:extLst>
              <a:ext uri="{FF2B5EF4-FFF2-40B4-BE49-F238E27FC236}">
                <a16:creationId xmlns:a16="http://schemas.microsoft.com/office/drawing/2014/main" id="{6480074B-EE0D-4C6E-B1FA-0DF41BD3EE2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043F8B4-D977-4B0C-8B51-3932A7FFE537}" type="slidenum">
              <a:rPr lang="en-US" altLang="en-US" sz="1400"/>
              <a:pPr>
                <a:spcBef>
                  <a:spcPct val="0"/>
                </a:spcBef>
                <a:buFontTx/>
                <a:buNone/>
              </a:pPr>
              <a:t>21</a:t>
            </a:fld>
            <a:endParaRPr lang="en-US" altLang="en-US" sz="1400"/>
          </a:p>
        </p:txBody>
      </p:sp>
      <p:pic>
        <p:nvPicPr>
          <p:cNvPr id="28677" name="Picture 1" descr="page15image300344032">
            <a:extLst>
              <a:ext uri="{FF2B5EF4-FFF2-40B4-BE49-F238E27FC236}">
                <a16:creationId xmlns:a16="http://schemas.microsoft.com/office/drawing/2014/main" id="{1DE84333-C0F9-46C7-92A3-2F99B6F0C2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68" t="5859" r="18513" b="17960"/>
          <a:stretch>
            <a:fillRect/>
          </a:stretch>
        </p:blipFill>
        <p:spPr bwMode="auto">
          <a:xfrm>
            <a:off x="5213350" y="1752600"/>
            <a:ext cx="2743200" cy="2228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2" descr="page15image300377008">
            <a:extLst>
              <a:ext uri="{FF2B5EF4-FFF2-40B4-BE49-F238E27FC236}">
                <a16:creationId xmlns:a16="http://schemas.microsoft.com/office/drawing/2014/main" id="{D1F1CE06-36A9-43A4-8FAC-B6CA4B7E2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9850" y="4330700"/>
            <a:ext cx="28067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79" name="Rectangle 6">
            <a:extLst>
              <a:ext uri="{FF2B5EF4-FFF2-40B4-BE49-F238E27FC236}">
                <a16:creationId xmlns:a16="http://schemas.microsoft.com/office/drawing/2014/main" id="{8BC85DB9-E58E-4368-8A8E-9D8F29806EF8}"/>
              </a:ext>
            </a:extLst>
          </p:cNvPr>
          <p:cNvSpPr>
            <a:spLocks noChangeArrowheads="1"/>
          </p:cNvSpPr>
          <p:nvPr/>
        </p:nvSpPr>
        <p:spPr bwMode="auto">
          <a:xfrm>
            <a:off x="5334000" y="1916113"/>
            <a:ext cx="49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0000"/>
                </a:solidFill>
              </a:rPr>
              <a:t>𝟭</a:t>
            </a:r>
          </a:p>
        </p:txBody>
      </p:sp>
      <p:sp>
        <p:nvSpPr>
          <p:cNvPr id="28680" name="Rectangle 7">
            <a:extLst>
              <a:ext uri="{FF2B5EF4-FFF2-40B4-BE49-F238E27FC236}">
                <a16:creationId xmlns:a16="http://schemas.microsoft.com/office/drawing/2014/main" id="{092FA7AA-A599-4807-A5EF-3B9F1D66FBAC}"/>
              </a:ext>
            </a:extLst>
          </p:cNvPr>
          <p:cNvSpPr>
            <a:spLocks noChangeArrowheads="1"/>
          </p:cNvSpPr>
          <p:nvPr/>
        </p:nvSpPr>
        <p:spPr bwMode="auto">
          <a:xfrm flipH="1">
            <a:off x="5253038" y="4375150"/>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0000"/>
                </a:solidFill>
              </a:rPr>
              <a:t>𝟮</a:t>
            </a:r>
          </a:p>
        </p:txBody>
      </p:sp>
      <p:sp>
        <p:nvSpPr>
          <p:cNvPr id="28681" name="Footer Placeholder 1">
            <a:extLst>
              <a:ext uri="{FF2B5EF4-FFF2-40B4-BE49-F238E27FC236}">
                <a16:creationId xmlns:a16="http://schemas.microsoft.com/office/drawing/2014/main" id="{F203F8FC-C4DD-47B9-A361-BF32F5530345}"/>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Date Placeholder 3">
            <a:extLst>
              <a:ext uri="{FF2B5EF4-FFF2-40B4-BE49-F238E27FC236}">
                <a16:creationId xmlns:a16="http://schemas.microsoft.com/office/drawing/2014/main" id="{ED6E8428-A19C-4D0E-8D77-DF7F7BE6E8A7}"/>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29698" name="Slide Number Placeholder 5">
            <a:extLst>
              <a:ext uri="{FF2B5EF4-FFF2-40B4-BE49-F238E27FC236}">
                <a16:creationId xmlns:a16="http://schemas.microsoft.com/office/drawing/2014/main" id="{D7C4CF08-B2C8-4FDD-B0EC-C3F466B5FAC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232A192-405D-43B5-8F01-87A5B75DAC7A}" type="slidenum">
              <a:rPr lang="en-US" altLang="en-US" sz="1400"/>
              <a:pPr>
                <a:spcBef>
                  <a:spcPct val="0"/>
                </a:spcBef>
                <a:buFontTx/>
                <a:buNone/>
              </a:pPr>
              <a:t>22</a:t>
            </a:fld>
            <a:endParaRPr lang="en-US" altLang="en-US" sz="1400"/>
          </a:p>
        </p:txBody>
      </p:sp>
      <p:sp>
        <p:nvSpPr>
          <p:cNvPr id="29699" name="Rectangle 2">
            <a:extLst>
              <a:ext uri="{FF2B5EF4-FFF2-40B4-BE49-F238E27FC236}">
                <a16:creationId xmlns:a16="http://schemas.microsoft.com/office/drawing/2014/main" id="{6397AC6C-31D2-4FE1-B8CF-7BA82F0AF86E}"/>
              </a:ext>
            </a:extLst>
          </p:cNvPr>
          <p:cNvSpPr>
            <a:spLocks noGrp="1" noChangeArrowheads="1"/>
          </p:cNvSpPr>
          <p:nvPr>
            <p:ph type="ctrTitle"/>
          </p:nvPr>
        </p:nvSpPr>
        <p:spPr>
          <a:xfrm>
            <a:off x="841375" y="377825"/>
            <a:ext cx="7772400" cy="1470025"/>
          </a:xfrm>
        </p:spPr>
        <p:txBody>
          <a:bodyPr/>
          <a:lstStyle/>
          <a:p>
            <a:pPr eaLnBrk="1" hangingPunct="1"/>
            <a:r>
              <a:rPr lang="en-US" altLang="en-US"/>
              <a:t>Soldering Tutorial  </a:t>
            </a:r>
            <a:br>
              <a:rPr lang="en-US" altLang="en-US"/>
            </a:br>
            <a:r>
              <a:rPr lang="en-US" altLang="en-US" i="1"/>
              <a:t>Through-Hole Component</a:t>
            </a:r>
            <a:endParaRPr lang="en-US" altLang="en-US"/>
          </a:p>
        </p:txBody>
      </p:sp>
      <p:sp>
        <p:nvSpPr>
          <p:cNvPr id="29700" name="Text Box 5">
            <a:extLst>
              <a:ext uri="{FF2B5EF4-FFF2-40B4-BE49-F238E27FC236}">
                <a16:creationId xmlns:a16="http://schemas.microsoft.com/office/drawing/2014/main" id="{3BD66CF6-FB5A-4AD7-8DA7-FFBF673BF725}"/>
              </a:ext>
            </a:extLst>
          </p:cNvPr>
          <p:cNvSpPr txBox="1">
            <a:spLocks noChangeArrowheads="1"/>
          </p:cNvSpPr>
          <p:nvPr/>
        </p:nvSpPr>
        <p:spPr bwMode="auto">
          <a:xfrm>
            <a:off x="646113" y="3559175"/>
            <a:ext cx="4081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en-US" sz="2000"/>
              <a:t>You want a “Hershey kiss” of solder when you are done.</a:t>
            </a:r>
          </a:p>
        </p:txBody>
      </p:sp>
      <p:sp>
        <p:nvSpPr>
          <p:cNvPr id="29701" name="Text Box 6">
            <a:extLst>
              <a:ext uri="{FF2B5EF4-FFF2-40B4-BE49-F238E27FC236}">
                <a16:creationId xmlns:a16="http://schemas.microsoft.com/office/drawing/2014/main" id="{9CC94FAB-8548-4A7B-AD52-7162C2BD6ACD}"/>
              </a:ext>
            </a:extLst>
          </p:cNvPr>
          <p:cNvSpPr txBox="1">
            <a:spLocks noChangeArrowheads="1"/>
          </p:cNvSpPr>
          <p:nvPr/>
        </p:nvSpPr>
        <p:spPr bwMode="auto">
          <a:xfrm>
            <a:off x="609600" y="1919288"/>
            <a:ext cx="44958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en-US" altLang="en-US" sz="2000"/>
              <a:t>Apply the iron in contact with both the circuit board pad and the component lead. Apply solder to the joint, </a:t>
            </a:r>
            <a:r>
              <a:rPr lang="en-US" altLang="en-US" sz="2000" u="sng"/>
              <a:t>not to the iron</a:t>
            </a:r>
            <a:r>
              <a:rPr lang="en-US" altLang="en-US" sz="2000"/>
              <a:t>, and allow the heated joint to melt the solder. </a:t>
            </a:r>
          </a:p>
        </p:txBody>
      </p:sp>
      <p:pic>
        <p:nvPicPr>
          <p:cNvPr id="29702" name="Picture 10">
            <a:hlinkClick r:id="rId3" action="ppaction://hlinkfile"/>
            <a:extLst>
              <a:ext uri="{FF2B5EF4-FFF2-40B4-BE49-F238E27FC236}">
                <a16:creationId xmlns:a16="http://schemas.microsoft.com/office/drawing/2014/main" id="{D2177667-6B6B-4C15-9375-ECE56F2C50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300" y="1919288"/>
            <a:ext cx="2590800" cy="1943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03" name="Picture 1" descr="page16image298820880">
            <a:extLst>
              <a:ext uri="{FF2B5EF4-FFF2-40B4-BE49-F238E27FC236}">
                <a16:creationId xmlns:a16="http://schemas.microsoft.com/office/drawing/2014/main" id="{71A2FF5A-E323-4E10-A4B6-2C2BCC94C6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4400550"/>
            <a:ext cx="126682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3" descr="page16image299910672">
            <a:extLst>
              <a:ext uri="{FF2B5EF4-FFF2-40B4-BE49-F238E27FC236}">
                <a16:creationId xmlns:a16="http://schemas.microsoft.com/office/drawing/2014/main" id="{D056B7F0-D00D-43C9-8084-28A4D1DA16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1163" y="4240213"/>
            <a:ext cx="2590800" cy="18653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5" name="Picture 1">
            <a:extLst>
              <a:ext uri="{FF2B5EF4-FFF2-40B4-BE49-F238E27FC236}">
                <a16:creationId xmlns:a16="http://schemas.microsoft.com/office/drawing/2014/main" id="{98447E3A-AE94-4987-800A-958AACCFB3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261611"/>
            <a:ext cx="2554288" cy="191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Footer Placeholder 1">
            <a:extLst>
              <a:ext uri="{FF2B5EF4-FFF2-40B4-BE49-F238E27FC236}">
                <a16:creationId xmlns:a16="http://schemas.microsoft.com/office/drawing/2014/main" id="{FB6C7299-C3B5-41C0-AC81-6E6127CE37D5}"/>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Date Placeholder 3">
            <a:extLst>
              <a:ext uri="{FF2B5EF4-FFF2-40B4-BE49-F238E27FC236}">
                <a16:creationId xmlns:a16="http://schemas.microsoft.com/office/drawing/2014/main" id="{71690582-B2BD-4507-A394-B3DBFBE9F04E}"/>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31746" name="Slide Number Placeholder 5">
            <a:extLst>
              <a:ext uri="{FF2B5EF4-FFF2-40B4-BE49-F238E27FC236}">
                <a16:creationId xmlns:a16="http://schemas.microsoft.com/office/drawing/2014/main" id="{EF705AF4-92DC-4ED0-905E-45D0E714F72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8C8573E-6516-4417-8E4F-8B92C87E870C}" type="slidenum">
              <a:rPr lang="en-US" altLang="en-US" sz="1400"/>
              <a:pPr>
                <a:spcBef>
                  <a:spcPct val="0"/>
                </a:spcBef>
                <a:buFontTx/>
                <a:buNone/>
              </a:pPr>
              <a:t>23</a:t>
            </a:fld>
            <a:endParaRPr lang="en-US" altLang="en-US" sz="1400"/>
          </a:p>
        </p:txBody>
      </p:sp>
      <p:sp>
        <p:nvSpPr>
          <p:cNvPr id="31747" name="Rectangle 2">
            <a:extLst>
              <a:ext uri="{FF2B5EF4-FFF2-40B4-BE49-F238E27FC236}">
                <a16:creationId xmlns:a16="http://schemas.microsoft.com/office/drawing/2014/main" id="{3F2BE5AD-BBA0-422E-9C7B-A2CA9DF60D10}"/>
              </a:ext>
            </a:extLst>
          </p:cNvPr>
          <p:cNvSpPr>
            <a:spLocks noGrp="1" noChangeArrowheads="1"/>
          </p:cNvSpPr>
          <p:nvPr>
            <p:ph type="ctrTitle"/>
          </p:nvPr>
        </p:nvSpPr>
        <p:spPr>
          <a:xfrm>
            <a:off x="852488" y="508000"/>
            <a:ext cx="7772400" cy="1470025"/>
          </a:xfrm>
        </p:spPr>
        <p:txBody>
          <a:bodyPr/>
          <a:lstStyle/>
          <a:p>
            <a:pPr eaLnBrk="1" hangingPunct="1"/>
            <a:r>
              <a:rPr lang="en-US" altLang="en-US"/>
              <a:t>Soldering Tutorial  </a:t>
            </a:r>
            <a:br>
              <a:rPr lang="en-US" altLang="en-US"/>
            </a:br>
            <a:r>
              <a:rPr lang="en-US" altLang="en-US" i="1"/>
              <a:t>Good Through-Hole Solder</a:t>
            </a:r>
            <a:endParaRPr lang="en-US" altLang="en-US"/>
          </a:p>
        </p:txBody>
      </p:sp>
      <p:sp>
        <p:nvSpPr>
          <p:cNvPr id="31748" name="Text Box 4">
            <a:extLst>
              <a:ext uri="{FF2B5EF4-FFF2-40B4-BE49-F238E27FC236}">
                <a16:creationId xmlns:a16="http://schemas.microsoft.com/office/drawing/2014/main" id="{74F88041-9197-4217-81EF-D7B3D1A980C3}"/>
              </a:ext>
            </a:extLst>
          </p:cNvPr>
          <p:cNvSpPr txBox="1">
            <a:spLocks noChangeArrowheads="1"/>
          </p:cNvSpPr>
          <p:nvPr/>
        </p:nvSpPr>
        <p:spPr bwMode="auto">
          <a:xfrm>
            <a:off x="457200" y="2039938"/>
            <a:ext cx="7848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en-US" altLang="en-US" sz="2800"/>
              <a:t>Inspect the soldered. It should be uniform and shiny, with no cracks, gaps, or graininess. The images below are examples of good soldering.</a:t>
            </a:r>
          </a:p>
        </p:txBody>
      </p:sp>
      <p:pic>
        <p:nvPicPr>
          <p:cNvPr id="31749" name="Picture 8" descr="desolder1">
            <a:extLst>
              <a:ext uri="{FF2B5EF4-FFF2-40B4-BE49-F238E27FC236}">
                <a16:creationId xmlns:a16="http://schemas.microsoft.com/office/drawing/2014/main" id="{655BDDED-137C-4AED-ADA9-D18FB6BE8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3827463"/>
            <a:ext cx="31654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3">
            <a:extLst>
              <a:ext uri="{FF2B5EF4-FFF2-40B4-BE49-F238E27FC236}">
                <a16:creationId xmlns:a16="http://schemas.microsoft.com/office/drawing/2014/main" id="{9E5D86CF-B249-4132-B811-4B41B41085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5025" y="3667125"/>
            <a:ext cx="22860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4">
            <a:extLst>
              <a:ext uri="{FF2B5EF4-FFF2-40B4-BE49-F238E27FC236}">
                <a16:creationId xmlns:a16="http://schemas.microsoft.com/office/drawing/2014/main" id="{873DA8E7-F856-4164-AF02-EFA5B9C724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42000" y="3486150"/>
            <a:ext cx="2794000" cy="279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752" name="Footer Placeholder 1">
            <a:extLst>
              <a:ext uri="{FF2B5EF4-FFF2-40B4-BE49-F238E27FC236}">
                <a16:creationId xmlns:a16="http://schemas.microsoft.com/office/drawing/2014/main" id="{BF42C24C-9098-4D44-BF17-C379F2D75676}"/>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0D500BE7-1AAF-42C3-91A0-F92F1D67C8CD}"/>
              </a:ext>
            </a:extLst>
          </p:cNvPr>
          <p:cNvSpPr>
            <a:spLocks noGrp="1" noChangeArrowheads="1"/>
          </p:cNvSpPr>
          <p:nvPr>
            <p:ph type="title"/>
          </p:nvPr>
        </p:nvSpPr>
        <p:spPr>
          <a:xfrm>
            <a:off x="777875" y="1168400"/>
            <a:ext cx="7772400" cy="1143000"/>
          </a:xfrm>
        </p:spPr>
        <p:txBody>
          <a:bodyPr/>
          <a:lstStyle/>
          <a:p>
            <a:r>
              <a:rPr lang="en-US" altLang="en-US" sz="4000"/>
              <a:t>Soldering Tutorial </a:t>
            </a:r>
            <a:br>
              <a:rPr lang="en-US" altLang="en-US" sz="4000"/>
            </a:br>
            <a:r>
              <a:rPr lang="en-US" altLang="en-US" sz="3600" i="1"/>
              <a:t>Bad soldering</a:t>
            </a:r>
            <a:br>
              <a:rPr lang="en-US" altLang="en-US" sz="4000"/>
            </a:br>
            <a:r>
              <a:rPr lang="en-US" altLang="en-US" sz="2400" i="1">
                <a:solidFill>
                  <a:srgbClr val="C00000"/>
                </a:solidFill>
              </a:rPr>
              <a:t>90 % of all failures are related to soldering problems</a:t>
            </a:r>
            <a:br>
              <a:rPr lang="en-US" altLang="en-US" sz="2000" b="1">
                <a:solidFill>
                  <a:srgbClr val="C00000"/>
                </a:solidFill>
              </a:rPr>
            </a:br>
            <a:br>
              <a:rPr lang="en-US" altLang="en-US" sz="2000">
                <a:solidFill>
                  <a:srgbClr val="C00000"/>
                </a:solidFill>
              </a:rPr>
            </a:br>
            <a:endParaRPr lang="en-US" altLang="en-US" sz="2000">
              <a:solidFill>
                <a:srgbClr val="C00000"/>
              </a:solidFill>
            </a:endParaRPr>
          </a:p>
        </p:txBody>
      </p:sp>
      <p:sp>
        <p:nvSpPr>
          <p:cNvPr id="32770" name="Date Placeholder 3">
            <a:extLst>
              <a:ext uri="{FF2B5EF4-FFF2-40B4-BE49-F238E27FC236}">
                <a16:creationId xmlns:a16="http://schemas.microsoft.com/office/drawing/2014/main" id="{E72E3A15-8858-4D86-9F6B-517AC56D2397}"/>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32771" name="Slide Number Placeholder 5">
            <a:extLst>
              <a:ext uri="{FF2B5EF4-FFF2-40B4-BE49-F238E27FC236}">
                <a16:creationId xmlns:a16="http://schemas.microsoft.com/office/drawing/2014/main" id="{41C06CD7-54BD-4FF6-8C2D-4E778F7B333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88889E9-095E-4A6F-B03C-260E9B8F13D7}" type="slidenum">
              <a:rPr lang="en-US" altLang="en-US" sz="1400"/>
              <a:pPr>
                <a:spcBef>
                  <a:spcPct val="0"/>
                </a:spcBef>
                <a:buFontTx/>
                <a:buNone/>
              </a:pPr>
              <a:t>24</a:t>
            </a:fld>
            <a:endParaRPr lang="en-US" altLang="en-US" sz="1400"/>
          </a:p>
        </p:txBody>
      </p:sp>
      <p:pic>
        <p:nvPicPr>
          <p:cNvPr id="32772" name="Picture 6">
            <a:extLst>
              <a:ext uri="{FF2B5EF4-FFF2-40B4-BE49-F238E27FC236}">
                <a16:creationId xmlns:a16="http://schemas.microsoft.com/office/drawing/2014/main" id="{731FA799-56A5-41F1-BD21-524079639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643" t="66096" r="4167"/>
          <a:stretch>
            <a:fillRect/>
          </a:stretch>
        </p:blipFill>
        <p:spPr bwMode="auto">
          <a:xfrm>
            <a:off x="1638300" y="2209800"/>
            <a:ext cx="6053138"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8">
            <a:extLst>
              <a:ext uri="{FF2B5EF4-FFF2-40B4-BE49-F238E27FC236}">
                <a16:creationId xmlns:a16="http://schemas.microsoft.com/office/drawing/2014/main" id="{13D8F007-887D-4E8A-94EC-4C8FC736EA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10000"/>
            <a:ext cx="4075113" cy="1925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4" name="Picture 9">
            <a:extLst>
              <a:ext uri="{FF2B5EF4-FFF2-40B4-BE49-F238E27FC236}">
                <a16:creationId xmlns:a16="http://schemas.microsoft.com/office/drawing/2014/main" id="{B1847AED-0352-4974-9073-65A2457C5D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8375" y="4583113"/>
            <a:ext cx="1993900" cy="1566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5" name="Picture 7">
            <a:extLst>
              <a:ext uri="{FF2B5EF4-FFF2-40B4-BE49-F238E27FC236}">
                <a16:creationId xmlns:a16="http://schemas.microsoft.com/office/drawing/2014/main" id="{796BCF72-BA6C-4E28-BDA3-18009DD8C1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4929188"/>
            <a:ext cx="2627313" cy="16113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776" name="Footer Placeholder 1">
            <a:extLst>
              <a:ext uri="{FF2B5EF4-FFF2-40B4-BE49-F238E27FC236}">
                <a16:creationId xmlns:a16="http://schemas.microsoft.com/office/drawing/2014/main" id="{EAAEB6E5-368C-4EA1-B267-83E36F1027F4}"/>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42605B44-542B-43EE-AA0B-FCDFE9B7782B}"/>
              </a:ext>
            </a:extLst>
          </p:cNvPr>
          <p:cNvSpPr>
            <a:spLocks noGrp="1" noChangeArrowheads="1"/>
          </p:cNvSpPr>
          <p:nvPr>
            <p:ph type="title"/>
          </p:nvPr>
        </p:nvSpPr>
        <p:spPr>
          <a:xfrm>
            <a:off x="774700" y="681038"/>
            <a:ext cx="7772400" cy="1143000"/>
          </a:xfrm>
        </p:spPr>
        <p:txBody>
          <a:bodyPr/>
          <a:lstStyle/>
          <a:p>
            <a:r>
              <a:rPr lang="en-US" altLang="en-US"/>
              <a:t>Soldering Tutorial  </a:t>
            </a:r>
            <a:br>
              <a:rPr lang="en-US" altLang="en-US"/>
            </a:br>
            <a:r>
              <a:rPr lang="en-US" altLang="en-US" i="1"/>
              <a:t>Through-Hole Component</a:t>
            </a:r>
            <a:endParaRPr lang="en-US" altLang="en-US"/>
          </a:p>
        </p:txBody>
      </p:sp>
      <p:sp>
        <p:nvSpPr>
          <p:cNvPr id="33794" name="Date Placeholder 3">
            <a:extLst>
              <a:ext uri="{FF2B5EF4-FFF2-40B4-BE49-F238E27FC236}">
                <a16:creationId xmlns:a16="http://schemas.microsoft.com/office/drawing/2014/main" id="{CD0BF5B7-E97C-49E6-BD95-5C6BFAFBBEF3}"/>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33795" name="Slide Number Placeholder 5">
            <a:extLst>
              <a:ext uri="{FF2B5EF4-FFF2-40B4-BE49-F238E27FC236}">
                <a16:creationId xmlns:a16="http://schemas.microsoft.com/office/drawing/2014/main" id="{3EF87F28-323B-427E-9E53-E92B404C3ED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BECA043-F34D-46EB-84B3-FC76D5BE4CF3}" type="slidenum">
              <a:rPr lang="en-US" altLang="en-US" sz="1400"/>
              <a:pPr>
                <a:spcBef>
                  <a:spcPct val="0"/>
                </a:spcBef>
                <a:buFontTx/>
                <a:buNone/>
              </a:pPr>
              <a:t>25</a:t>
            </a:fld>
            <a:endParaRPr lang="en-US" altLang="en-US" sz="1400"/>
          </a:p>
        </p:txBody>
      </p:sp>
      <p:sp>
        <p:nvSpPr>
          <p:cNvPr id="33796" name="Text Box 3">
            <a:extLst>
              <a:ext uri="{FF2B5EF4-FFF2-40B4-BE49-F238E27FC236}">
                <a16:creationId xmlns:a16="http://schemas.microsoft.com/office/drawing/2014/main" id="{613FE9B6-178A-44B8-B01D-E82FA59A7E97}"/>
              </a:ext>
            </a:extLst>
          </p:cNvPr>
          <p:cNvSpPr>
            <a:spLocks noGrp="1" noChangeArrowheads="1"/>
          </p:cNvSpPr>
          <p:nvPr>
            <p:ph idx="1"/>
          </p:nvPr>
        </p:nvSpPr>
        <p:spPr>
          <a:xfrm>
            <a:off x="685800" y="1981200"/>
            <a:ext cx="7772400" cy="1384300"/>
          </a:xfrm>
        </p:spPr>
        <p:txBody>
          <a:bodyPr>
            <a:spAutoFit/>
          </a:bodyPr>
          <a:lstStyle/>
          <a:p>
            <a:pPr algn="just" eaLnBrk="1" hangingPunct="1"/>
            <a:r>
              <a:rPr lang="en-US" altLang="en-US" sz="2000"/>
              <a:t>After inspection, if solder is good use a pair of wire cutters to cut off the excess lead length as close to the board as possible. Hold the lead so will not fly away when cut, a possible occasion for eye injury.</a:t>
            </a:r>
          </a:p>
          <a:p>
            <a:pPr algn="ctr" eaLnBrk="1" hangingPunct="1"/>
            <a:r>
              <a:rPr lang="en-US" altLang="en-US" sz="2000" b="1">
                <a:solidFill>
                  <a:srgbClr val="990000"/>
                </a:solidFill>
              </a:rPr>
              <a:t>!! WEAR SAFETY GLASSES !!</a:t>
            </a:r>
          </a:p>
        </p:txBody>
      </p:sp>
      <p:pic>
        <p:nvPicPr>
          <p:cNvPr id="33797" name="Picture 7">
            <a:hlinkClick r:id="rId2" action="ppaction://hlinkfile"/>
            <a:extLst>
              <a:ext uri="{FF2B5EF4-FFF2-40B4-BE49-F238E27FC236}">
                <a16:creationId xmlns:a16="http://schemas.microsoft.com/office/drawing/2014/main" id="{32FD864E-687F-4E73-9865-4BE36EF73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505200"/>
            <a:ext cx="3048000" cy="228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3798" name="Picture 2" descr="page16image298821152">
            <a:extLst>
              <a:ext uri="{FF2B5EF4-FFF2-40B4-BE49-F238E27FC236}">
                <a16:creationId xmlns:a16="http://schemas.microsoft.com/office/drawing/2014/main" id="{055F4EBE-B337-4B84-9C1D-79A9B39A7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4738" y="3681413"/>
            <a:ext cx="3573462" cy="2109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799" name="Footer Placeholder 1">
            <a:extLst>
              <a:ext uri="{FF2B5EF4-FFF2-40B4-BE49-F238E27FC236}">
                <a16:creationId xmlns:a16="http://schemas.microsoft.com/office/drawing/2014/main" id="{376B92A0-0C91-42A6-B3CF-2A50FCA17E83}"/>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38AD128F-4EBB-4F1C-A626-709B9F54BEF5}"/>
              </a:ext>
            </a:extLst>
          </p:cNvPr>
          <p:cNvSpPr>
            <a:spLocks noGrp="1" noChangeArrowheads="1"/>
          </p:cNvSpPr>
          <p:nvPr>
            <p:ph type="title"/>
          </p:nvPr>
        </p:nvSpPr>
        <p:spPr>
          <a:xfrm>
            <a:off x="800100" y="644525"/>
            <a:ext cx="7772400" cy="1143000"/>
          </a:xfrm>
        </p:spPr>
        <p:txBody>
          <a:bodyPr/>
          <a:lstStyle/>
          <a:p>
            <a:r>
              <a:rPr lang="en-US" altLang="en-US"/>
              <a:t>Soldering Tutorial</a:t>
            </a:r>
            <a:br>
              <a:rPr lang="en-US" altLang="en-US"/>
            </a:br>
            <a:r>
              <a:rPr lang="en-US" altLang="en-US" sz="3600" i="1"/>
              <a:t>Surface Mount Soldering</a:t>
            </a:r>
          </a:p>
        </p:txBody>
      </p:sp>
      <p:sp>
        <p:nvSpPr>
          <p:cNvPr id="34818" name="Content Placeholder 2">
            <a:extLst>
              <a:ext uri="{FF2B5EF4-FFF2-40B4-BE49-F238E27FC236}">
                <a16:creationId xmlns:a16="http://schemas.microsoft.com/office/drawing/2014/main" id="{47D0CAFB-B8B6-42E7-90E2-AD3D69B96228}"/>
              </a:ext>
            </a:extLst>
          </p:cNvPr>
          <p:cNvSpPr>
            <a:spLocks noGrp="1" noChangeArrowheads="1"/>
          </p:cNvSpPr>
          <p:nvPr>
            <p:ph idx="1"/>
          </p:nvPr>
        </p:nvSpPr>
        <p:spPr>
          <a:xfrm>
            <a:off x="111125" y="1973263"/>
            <a:ext cx="5334000" cy="4114800"/>
          </a:xfrm>
        </p:spPr>
        <p:txBody>
          <a:bodyPr/>
          <a:lstStyle/>
          <a:p>
            <a:r>
              <a:rPr lang="en-US" altLang="en-US" sz="2800"/>
              <a:t>Surface mount devices (SMD) are notoriously tiny.</a:t>
            </a:r>
          </a:p>
          <a:p>
            <a:r>
              <a:rPr lang="en-US" altLang="en-US" sz="2800"/>
              <a:t>Most people prefer this method of soldering once they get the hang of it.</a:t>
            </a:r>
          </a:p>
          <a:p>
            <a:r>
              <a:rPr lang="en-US" altLang="en-US" sz="2800"/>
              <a:t>There are two main types of SMD, two-terminal and multiple-terminal. We will cover two-terminal first. </a:t>
            </a:r>
          </a:p>
        </p:txBody>
      </p:sp>
      <p:sp>
        <p:nvSpPr>
          <p:cNvPr id="34819" name="Date Placeholder 3">
            <a:extLst>
              <a:ext uri="{FF2B5EF4-FFF2-40B4-BE49-F238E27FC236}">
                <a16:creationId xmlns:a16="http://schemas.microsoft.com/office/drawing/2014/main" id="{3F93E453-9FC5-4AE8-BA42-51145EB961B1}"/>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34820" name="Slide Number Placeholder 5">
            <a:extLst>
              <a:ext uri="{FF2B5EF4-FFF2-40B4-BE49-F238E27FC236}">
                <a16:creationId xmlns:a16="http://schemas.microsoft.com/office/drawing/2014/main" id="{EE8AF655-1680-49C0-9542-5F5B78167D0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6A7AE4E-12B4-42DD-BA63-610E42120B32}" type="slidenum">
              <a:rPr lang="en-US" altLang="en-US" sz="1400"/>
              <a:pPr>
                <a:spcBef>
                  <a:spcPct val="0"/>
                </a:spcBef>
                <a:buFontTx/>
                <a:buNone/>
              </a:pPr>
              <a:t>26</a:t>
            </a:fld>
            <a:endParaRPr lang="en-US" altLang="en-US" sz="1400"/>
          </a:p>
        </p:txBody>
      </p:sp>
      <p:pic>
        <p:nvPicPr>
          <p:cNvPr id="34821" name="Picture 1" descr="page41image331641808">
            <a:extLst>
              <a:ext uri="{FF2B5EF4-FFF2-40B4-BE49-F238E27FC236}">
                <a16:creationId xmlns:a16="http://schemas.microsoft.com/office/drawing/2014/main" id="{67649A2A-DC26-4F17-BCFC-F290B8B49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5750" y="3752850"/>
            <a:ext cx="3365500" cy="2524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2" name="Picture 1" descr="page41image331642080">
            <a:extLst>
              <a:ext uri="{FF2B5EF4-FFF2-40B4-BE49-F238E27FC236}">
                <a16:creationId xmlns:a16="http://schemas.microsoft.com/office/drawing/2014/main" id="{76B18289-2417-4C19-959C-409AF6390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2017713"/>
            <a:ext cx="3048000" cy="203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3" name="Footer Placeholder 1">
            <a:extLst>
              <a:ext uri="{FF2B5EF4-FFF2-40B4-BE49-F238E27FC236}">
                <a16:creationId xmlns:a16="http://schemas.microsoft.com/office/drawing/2014/main" id="{217EA3B3-21D8-4225-A06C-42CF25FDF90B}"/>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D210ACF1-9603-455C-846F-47D9D0C5872F}"/>
              </a:ext>
            </a:extLst>
          </p:cNvPr>
          <p:cNvSpPr>
            <a:spLocks noGrp="1" noChangeArrowheads="1"/>
          </p:cNvSpPr>
          <p:nvPr>
            <p:ph type="title"/>
          </p:nvPr>
        </p:nvSpPr>
        <p:spPr>
          <a:xfrm>
            <a:off x="685800" y="533400"/>
            <a:ext cx="7772400" cy="1143000"/>
          </a:xfrm>
        </p:spPr>
        <p:txBody>
          <a:bodyPr/>
          <a:lstStyle/>
          <a:p>
            <a:r>
              <a:rPr lang="en-US" altLang="en-US"/>
              <a:t>Soldering Tutorial</a:t>
            </a:r>
            <a:br>
              <a:rPr lang="en-US" altLang="en-US"/>
            </a:br>
            <a:r>
              <a:rPr lang="en-US" altLang="en-US" i="1"/>
              <a:t>Surface Mount Soldering</a:t>
            </a:r>
            <a:endParaRPr lang="en-US" altLang="en-US"/>
          </a:p>
        </p:txBody>
      </p:sp>
      <p:sp>
        <p:nvSpPr>
          <p:cNvPr id="35842" name="Date Placeholder 3">
            <a:extLst>
              <a:ext uri="{FF2B5EF4-FFF2-40B4-BE49-F238E27FC236}">
                <a16:creationId xmlns:a16="http://schemas.microsoft.com/office/drawing/2014/main" id="{BEC19D80-FCDB-4B01-B3EE-6BA09AB743A8}"/>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35843" name="Slide Number Placeholder 5">
            <a:extLst>
              <a:ext uri="{FF2B5EF4-FFF2-40B4-BE49-F238E27FC236}">
                <a16:creationId xmlns:a16="http://schemas.microsoft.com/office/drawing/2014/main" id="{96CA3130-997D-4FBC-957A-7EE20C1626B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BFAB8E6-EE0C-4BC6-BE7E-22B9FAC39652}" type="slidenum">
              <a:rPr lang="en-US" altLang="en-US" sz="1400"/>
              <a:pPr>
                <a:spcBef>
                  <a:spcPct val="0"/>
                </a:spcBef>
                <a:buFontTx/>
                <a:buNone/>
              </a:pPr>
              <a:t>27</a:t>
            </a:fld>
            <a:endParaRPr lang="en-US" altLang="en-US" sz="1400"/>
          </a:p>
        </p:txBody>
      </p:sp>
      <p:sp>
        <p:nvSpPr>
          <p:cNvPr id="35844" name="Content Placeholder 4">
            <a:extLst>
              <a:ext uri="{FF2B5EF4-FFF2-40B4-BE49-F238E27FC236}">
                <a16:creationId xmlns:a16="http://schemas.microsoft.com/office/drawing/2014/main" id="{269469AA-D91B-409D-B1B1-E43CC236684D}"/>
              </a:ext>
            </a:extLst>
          </p:cNvPr>
          <p:cNvSpPr>
            <a:spLocks noGrp="1" noChangeArrowheads="1"/>
          </p:cNvSpPr>
          <p:nvPr>
            <p:ph idx="1"/>
          </p:nvPr>
        </p:nvSpPr>
        <p:spPr/>
        <p:txBody>
          <a:bodyPr/>
          <a:lstStyle/>
          <a:p>
            <a:r>
              <a:rPr lang="en-US" altLang="en-US"/>
              <a:t>SMD soldering tips:</a:t>
            </a:r>
          </a:p>
          <a:p>
            <a:pPr lvl="1"/>
            <a:r>
              <a:rPr lang="en-US" altLang="en-US"/>
              <a:t>Work on a clean, well lit, and light colored surface to prevent you from losing small SMD’s.</a:t>
            </a:r>
          </a:p>
          <a:p>
            <a:pPr lvl="1"/>
            <a:r>
              <a:rPr lang="en-US" altLang="en-US"/>
              <a:t>Tweezers are your best friend.</a:t>
            </a:r>
          </a:p>
          <a:p>
            <a:pPr lvl="1"/>
            <a:r>
              <a:rPr lang="en-US" altLang="en-US"/>
              <a:t>Less solder is more</a:t>
            </a:r>
          </a:p>
          <a:p>
            <a:pPr lvl="1"/>
            <a:r>
              <a:rPr lang="en-US" altLang="en-US"/>
              <a:t>Coat the pad with a tiny bit of flux before soldering.</a:t>
            </a:r>
          </a:p>
        </p:txBody>
      </p:sp>
      <p:sp>
        <p:nvSpPr>
          <p:cNvPr id="35845" name="Footer Placeholder 1">
            <a:extLst>
              <a:ext uri="{FF2B5EF4-FFF2-40B4-BE49-F238E27FC236}">
                <a16:creationId xmlns:a16="http://schemas.microsoft.com/office/drawing/2014/main" id="{AB1A12E2-5779-4AD1-A697-4ED1A74E7549}"/>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D7000C84-62C7-41F7-8EB4-2744F7F60DBE}"/>
              </a:ext>
            </a:extLst>
          </p:cNvPr>
          <p:cNvSpPr>
            <a:spLocks noGrp="1" noChangeArrowheads="1"/>
          </p:cNvSpPr>
          <p:nvPr>
            <p:ph type="title"/>
          </p:nvPr>
        </p:nvSpPr>
        <p:spPr>
          <a:xfrm>
            <a:off x="685800" y="615950"/>
            <a:ext cx="7772400" cy="1143000"/>
          </a:xfrm>
        </p:spPr>
        <p:txBody>
          <a:bodyPr/>
          <a:lstStyle/>
          <a:p>
            <a:r>
              <a:rPr lang="en-US" altLang="en-US"/>
              <a:t>Soldering Tutorial</a:t>
            </a:r>
            <a:br>
              <a:rPr lang="en-US" altLang="en-US"/>
            </a:br>
            <a:r>
              <a:rPr lang="en-US" altLang="en-US" i="1"/>
              <a:t>Surface Mount Soldering</a:t>
            </a:r>
            <a:endParaRPr lang="en-US" altLang="en-US"/>
          </a:p>
        </p:txBody>
      </p:sp>
      <p:sp>
        <p:nvSpPr>
          <p:cNvPr id="36866" name="Date Placeholder 3">
            <a:extLst>
              <a:ext uri="{FF2B5EF4-FFF2-40B4-BE49-F238E27FC236}">
                <a16:creationId xmlns:a16="http://schemas.microsoft.com/office/drawing/2014/main" id="{D430B90C-E4CC-4B6D-9354-32E3CD866661}"/>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36867" name="Slide Number Placeholder 5">
            <a:extLst>
              <a:ext uri="{FF2B5EF4-FFF2-40B4-BE49-F238E27FC236}">
                <a16:creationId xmlns:a16="http://schemas.microsoft.com/office/drawing/2014/main" id="{47EAAE82-C8AB-4911-B16E-F1E8DB52897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A593D35-8AAC-4E95-B930-DB2CD58A3D06}" type="slidenum">
              <a:rPr lang="en-US" altLang="en-US" sz="1400"/>
              <a:pPr>
                <a:spcBef>
                  <a:spcPct val="0"/>
                </a:spcBef>
                <a:buFontTx/>
                <a:buNone/>
              </a:pPr>
              <a:t>28</a:t>
            </a:fld>
            <a:endParaRPr lang="en-US" altLang="en-US" sz="1400"/>
          </a:p>
        </p:txBody>
      </p:sp>
      <p:pic>
        <p:nvPicPr>
          <p:cNvPr id="36868" name="Picture 1" descr="page47image332940784">
            <a:extLst>
              <a:ext uri="{FF2B5EF4-FFF2-40B4-BE49-F238E27FC236}">
                <a16:creationId xmlns:a16="http://schemas.microsoft.com/office/drawing/2014/main" id="{5C25A636-3D47-45CB-8A33-83E519B89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255963"/>
            <a:ext cx="4572000" cy="28813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69" name="Content Placeholder 7">
            <a:extLst>
              <a:ext uri="{FF2B5EF4-FFF2-40B4-BE49-F238E27FC236}">
                <a16:creationId xmlns:a16="http://schemas.microsoft.com/office/drawing/2014/main" id="{D6902728-7E45-4A99-A0CA-3C697142AB6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3683000"/>
            <a:ext cx="3048000" cy="2008188"/>
          </a:xfrm>
        </p:spPr>
      </p:pic>
      <p:sp>
        <p:nvSpPr>
          <p:cNvPr id="36870" name="TextBox 9">
            <a:extLst>
              <a:ext uri="{FF2B5EF4-FFF2-40B4-BE49-F238E27FC236}">
                <a16:creationId xmlns:a16="http://schemas.microsoft.com/office/drawing/2014/main" id="{54CBF5DA-39A1-498A-BD60-CECF1738A577}"/>
              </a:ext>
            </a:extLst>
          </p:cNvPr>
          <p:cNvSpPr txBox="1">
            <a:spLocks noChangeArrowheads="1"/>
          </p:cNvSpPr>
          <p:nvPr/>
        </p:nvSpPr>
        <p:spPr bwMode="auto">
          <a:xfrm>
            <a:off x="838200" y="1971675"/>
            <a:ext cx="73914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Many SMD’s are stored in strips, see photos below.</a:t>
            </a:r>
          </a:p>
          <a:p>
            <a:pPr eaLnBrk="1" hangingPunct="1">
              <a:spcBef>
                <a:spcPct val="0"/>
              </a:spcBef>
              <a:buFontTx/>
              <a:buNone/>
            </a:pPr>
            <a:r>
              <a:rPr lang="en-US" altLang="en-US" sz="2400"/>
              <a:t>Use a pair of tweezers to peel back the plastic to </a:t>
            </a:r>
            <a:r>
              <a:rPr lang="en-US" altLang="en-US" sz="2400" u="sng"/>
              <a:t>free one SMD at a time </a:t>
            </a:r>
            <a:r>
              <a:rPr lang="en-US" altLang="en-US" sz="2400"/>
              <a:t>as you need them. </a:t>
            </a:r>
          </a:p>
        </p:txBody>
      </p:sp>
      <p:sp>
        <p:nvSpPr>
          <p:cNvPr id="36871" name="Footer Placeholder 1">
            <a:extLst>
              <a:ext uri="{FF2B5EF4-FFF2-40B4-BE49-F238E27FC236}">
                <a16:creationId xmlns:a16="http://schemas.microsoft.com/office/drawing/2014/main" id="{2FA9752E-230C-4EDB-B941-691668E60EE0}"/>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2A1A8803-7729-4511-95A4-7AFAAEF98A71}"/>
              </a:ext>
            </a:extLst>
          </p:cNvPr>
          <p:cNvSpPr>
            <a:spLocks noGrp="1" noChangeArrowheads="1"/>
          </p:cNvSpPr>
          <p:nvPr>
            <p:ph type="title"/>
          </p:nvPr>
        </p:nvSpPr>
        <p:spPr>
          <a:xfrm>
            <a:off x="685800" y="558800"/>
            <a:ext cx="7772400" cy="1143000"/>
          </a:xfrm>
        </p:spPr>
        <p:txBody>
          <a:bodyPr/>
          <a:lstStyle/>
          <a:p>
            <a:r>
              <a:rPr lang="en-US" altLang="en-US"/>
              <a:t>Soldering Tutorial</a:t>
            </a:r>
            <a:br>
              <a:rPr lang="en-US" altLang="en-US"/>
            </a:br>
            <a:r>
              <a:rPr lang="en-US" altLang="en-US" i="1"/>
              <a:t>Surface Mount Soldering</a:t>
            </a:r>
            <a:endParaRPr lang="en-US" altLang="en-US"/>
          </a:p>
        </p:txBody>
      </p:sp>
      <p:sp>
        <p:nvSpPr>
          <p:cNvPr id="37890" name="Date Placeholder 3">
            <a:extLst>
              <a:ext uri="{FF2B5EF4-FFF2-40B4-BE49-F238E27FC236}">
                <a16:creationId xmlns:a16="http://schemas.microsoft.com/office/drawing/2014/main" id="{E700A401-EC75-40E2-B5C0-9D83AA759877}"/>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37891" name="Slide Number Placeholder 5">
            <a:extLst>
              <a:ext uri="{FF2B5EF4-FFF2-40B4-BE49-F238E27FC236}">
                <a16:creationId xmlns:a16="http://schemas.microsoft.com/office/drawing/2014/main" id="{BA61F803-05C5-423B-9947-2B75F8D34EE2}"/>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37EA0B4-532F-4AA7-B509-F51EDC5F6FCB}" type="slidenum">
              <a:rPr lang="en-US" altLang="en-US" sz="1400"/>
              <a:pPr>
                <a:spcBef>
                  <a:spcPct val="0"/>
                </a:spcBef>
                <a:buFontTx/>
                <a:buNone/>
              </a:pPr>
              <a:t>29</a:t>
            </a:fld>
            <a:endParaRPr lang="en-US" altLang="en-US" sz="1400"/>
          </a:p>
        </p:txBody>
      </p:sp>
      <p:pic>
        <p:nvPicPr>
          <p:cNvPr id="37892" name="Picture 2" descr="page48image333034528">
            <a:extLst>
              <a:ext uri="{FF2B5EF4-FFF2-40B4-BE49-F238E27FC236}">
                <a16:creationId xmlns:a16="http://schemas.microsoft.com/office/drawing/2014/main" id="{7DD4599D-8D63-461D-9E83-190796D6A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79650"/>
            <a:ext cx="45974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ame 7">
            <a:extLst>
              <a:ext uri="{FF2B5EF4-FFF2-40B4-BE49-F238E27FC236}">
                <a16:creationId xmlns:a16="http://schemas.microsoft.com/office/drawing/2014/main" id="{1F653A39-C133-3645-95DC-BA75E21B98B0}"/>
              </a:ext>
            </a:extLst>
          </p:cNvPr>
          <p:cNvSpPr/>
          <p:nvPr/>
        </p:nvSpPr>
        <p:spPr>
          <a:xfrm>
            <a:off x="1600200" y="3124200"/>
            <a:ext cx="1828800" cy="1676400"/>
          </a:xfrm>
          <a:prstGeom prst="frame">
            <a:avLst>
              <a:gd name="adj1" fmla="val 5385"/>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US">
              <a:solidFill>
                <a:schemeClr val="tx1"/>
              </a:solidFill>
            </a:endParaRPr>
          </a:p>
        </p:txBody>
      </p:sp>
      <p:sp>
        <p:nvSpPr>
          <p:cNvPr id="37894" name="TextBox 9">
            <a:extLst>
              <a:ext uri="{FF2B5EF4-FFF2-40B4-BE49-F238E27FC236}">
                <a16:creationId xmlns:a16="http://schemas.microsoft.com/office/drawing/2014/main" id="{57531503-D08F-4F4F-BEBF-BD4BEBF34976}"/>
              </a:ext>
            </a:extLst>
          </p:cNvPr>
          <p:cNvSpPr txBox="1">
            <a:spLocks noChangeArrowheads="1"/>
          </p:cNvSpPr>
          <p:nvPr/>
        </p:nvSpPr>
        <p:spPr bwMode="auto">
          <a:xfrm>
            <a:off x="5334000" y="2306638"/>
            <a:ext cx="3581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2400"/>
              <a:t>Put a small amount of solder on the pad. Like through-hole, this is easier if you heat the pad slightly with the iron first.</a:t>
            </a:r>
          </a:p>
          <a:p>
            <a:pPr eaLnBrk="1" hangingPunct="1">
              <a:spcBef>
                <a:spcPct val="0"/>
              </a:spcBef>
            </a:pPr>
            <a:r>
              <a:rPr lang="en-US" altLang="en-US" sz="2400"/>
              <a:t>The solder will cool before you place the SMD on and that’s ok</a:t>
            </a:r>
          </a:p>
        </p:txBody>
      </p:sp>
      <p:sp>
        <p:nvSpPr>
          <p:cNvPr id="37895" name="Footer Placeholder 1">
            <a:extLst>
              <a:ext uri="{FF2B5EF4-FFF2-40B4-BE49-F238E27FC236}">
                <a16:creationId xmlns:a16="http://schemas.microsoft.com/office/drawing/2014/main" id="{360DBF5F-E20B-40F8-9626-F7858A4C2AF7}"/>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0E2F1BB8-413C-462A-B82F-786286F569E5}"/>
              </a:ext>
            </a:extLst>
          </p:cNvPr>
          <p:cNvSpPr>
            <a:spLocks noGrp="1" noChangeArrowheads="1"/>
          </p:cNvSpPr>
          <p:nvPr>
            <p:ph type="title"/>
          </p:nvPr>
        </p:nvSpPr>
        <p:spPr/>
        <p:txBody>
          <a:bodyPr/>
          <a:lstStyle/>
          <a:p>
            <a:r>
              <a:rPr lang="en-US" altLang="en-US"/>
              <a:t>Items you need</a:t>
            </a:r>
          </a:p>
        </p:txBody>
      </p:sp>
      <p:pic>
        <p:nvPicPr>
          <p:cNvPr id="17410" name="Content Placeholder 2">
            <a:extLst>
              <a:ext uri="{FF2B5EF4-FFF2-40B4-BE49-F238E27FC236}">
                <a16:creationId xmlns:a16="http://schemas.microsoft.com/office/drawing/2014/main" id="{C254C304-5FF9-4033-8B3B-328CA95C4C5F}"/>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6100" y="1892300"/>
            <a:ext cx="7912100" cy="4267200"/>
          </a:xfrm>
        </p:spPr>
      </p:pic>
      <p:sp>
        <p:nvSpPr>
          <p:cNvPr id="17411" name="Date Placeholder 3">
            <a:extLst>
              <a:ext uri="{FF2B5EF4-FFF2-40B4-BE49-F238E27FC236}">
                <a16:creationId xmlns:a16="http://schemas.microsoft.com/office/drawing/2014/main" id="{F05952B5-5937-4B8B-A7F5-8A929DE87193}"/>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17412" name="Slide Number Placeholder 5">
            <a:extLst>
              <a:ext uri="{FF2B5EF4-FFF2-40B4-BE49-F238E27FC236}">
                <a16:creationId xmlns:a16="http://schemas.microsoft.com/office/drawing/2014/main" id="{BBA70D08-3027-41F8-9F1F-CF6033B979F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E139B3E-A60B-40DF-98E6-0943774F05BA}" type="slidenum">
              <a:rPr lang="en-US" altLang="en-US" sz="1400"/>
              <a:pPr>
                <a:spcBef>
                  <a:spcPct val="0"/>
                </a:spcBef>
                <a:buFontTx/>
                <a:buNone/>
              </a:pPr>
              <a:t>3</a:t>
            </a:fld>
            <a:endParaRPr lang="en-US" altLang="en-US" sz="1400"/>
          </a:p>
        </p:txBody>
      </p:sp>
      <p:sp>
        <p:nvSpPr>
          <p:cNvPr id="17413" name="Footer Placeholder 1">
            <a:extLst>
              <a:ext uri="{FF2B5EF4-FFF2-40B4-BE49-F238E27FC236}">
                <a16:creationId xmlns:a16="http://schemas.microsoft.com/office/drawing/2014/main" id="{49E5D75D-8976-4D4F-A652-E78D51CAB5FD}"/>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5F492ACF-606E-4F22-81CE-EA4AF908702A}"/>
              </a:ext>
            </a:extLst>
          </p:cNvPr>
          <p:cNvSpPr>
            <a:spLocks noGrp="1" noChangeArrowheads="1"/>
          </p:cNvSpPr>
          <p:nvPr>
            <p:ph type="title"/>
          </p:nvPr>
        </p:nvSpPr>
        <p:spPr>
          <a:xfrm>
            <a:off x="685800" y="690563"/>
            <a:ext cx="7772400" cy="1143000"/>
          </a:xfrm>
        </p:spPr>
        <p:txBody>
          <a:bodyPr/>
          <a:lstStyle/>
          <a:p>
            <a:r>
              <a:rPr lang="en-US" altLang="en-US"/>
              <a:t>Soldering Tutorial</a:t>
            </a:r>
            <a:br>
              <a:rPr lang="en-US" altLang="en-US"/>
            </a:br>
            <a:r>
              <a:rPr lang="en-US" altLang="en-US" i="1"/>
              <a:t>Surface Mount Soldering</a:t>
            </a:r>
            <a:endParaRPr lang="en-US" altLang="en-US"/>
          </a:p>
        </p:txBody>
      </p:sp>
      <p:sp>
        <p:nvSpPr>
          <p:cNvPr id="38914" name="Date Placeholder 3">
            <a:extLst>
              <a:ext uri="{FF2B5EF4-FFF2-40B4-BE49-F238E27FC236}">
                <a16:creationId xmlns:a16="http://schemas.microsoft.com/office/drawing/2014/main" id="{37E33C30-9117-4E07-87A5-AFB57CE8651A}"/>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38915" name="Slide Number Placeholder 5">
            <a:extLst>
              <a:ext uri="{FF2B5EF4-FFF2-40B4-BE49-F238E27FC236}">
                <a16:creationId xmlns:a16="http://schemas.microsoft.com/office/drawing/2014/main" id="{B8CF9537-D573-48A4-80ED-65A12F8B407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9AC0ACA-0EC7-44E5-AA30-08795E76F40C}" type="slidenum">
              <a:rPr lang="en-US" altLang="en-US" sz="1400"/>
              <a:pPr>
                <a:spcBef>
                  <a:spcPct val="0"/>
                </a:spcBef>
                <a:buFontTx/>
                <a:buNone/>
              </a:pPr>
              <a:t>30</a:t>
            </a:fld>
            <a:endParaRPr lang="en-US" altLang="en-US" sz="1400"/>
          </a:p>
        </p:txBody>
      </p:sp>
      <p:sp>
        <p:nvSpPr>
          <p:cNvPr id="38916" name="TextBox 9">
            <a:extLst>
              <a:ext uri="{FF2B5EF4-FFF2-40B4-BE49-F238E27FC236}">
                <a16:creationId xmlns:a16="http://schemas.microsoft.com/office/drawing/2014/main" id="{C71F54FD-5145-47B2-9677-BB0FA80422F1}"/>
              </a:ext>
            </a:extLst>
          </p:cNvPr>
          <p:cNvSpPr txBox="1">
            <a:spLocks noChangeArrowheads="1"/>
          </p:cNvSpPr>
          <p:nvPr/>
        </p:nvSpPr>
        <p:spPr bwMode="auto">
          <a:xfrm>
            <a:off x="5262563" y="2914650"/>
            <a:ext cx="3581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Use tweezers to hold the SMD centered on the pad </a:t>
            </a:r>
          </a:p>
          <a:p>
            <a:pPr eaLnBrk="1" hangingPunct="1">
              <a:spcBef>
                <a:spcPct val="0"/>
              </a:spcBef>
              <a:buFontTx/>
              <a:buNone/>
            </a:pPr>
            <a:endParaRPr lang="en-US" altLang="en-US" sz="2400"/>
          </a:p>
        </p:txBody>
      </p:sp>
      <p:pic>
        <p:nvPicPr>
          <p:cNvPr id="38917" name="Picture 1" descr="page49image334380224">
            <a:extLst>
              <a:ext uri="{FF2B5EF4-FFF2-40B4-BE49-F238E27FC236}">
                <a16:creationId xmlns:a16="http://schemas.microsoft.com/office/drawing/2014/main" id="{0867B326-5A74-4D0C-A1EA-03A8FCEC4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38" y="2366963"/>
            <a:ext cx="44196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ame 7">
            <a:extLst>
              <a:ext uri="{FF2B5EF4-FFF2-40B4-BE49-F238E27FC236}">
                <a16:creationId xmlns:a16="http://schemas.microsoft.com/office/drawing/2014/main" id="{1F653A39-C133-3645-95DC-BA75E21B98B0}"/>
              </a:ext>
            </a:extLst>
          </p:cNvPr>
          <p:cNvSpPr/>
          <p:nvPr/>
        </p:nvSpPr>
        <p:spPr>
          <a:xfrm>
            <a:off x="2633663" y="2824163"/>
            <a:ext cx="1828800" cy="1676400"/>
          </a:xfrm>
          <a:prstGeom prst="frame">
            <a:avLst>
              <a:gd name="adj1" fmla="val 5385"/>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US">
              <a:solidFill>
                <a:schemeClr val="tx1"/>
              </a:solidFill>
            </a:endParaRPr>
          </a:p>
        </p:txBody>
      </p:sp>
      <p:sp>
        <p:nvSpPr>
          <p:cNvPr id="38919" name="Footer Placeholder 1">
            <a:extLst>
              <a:ext uri="{FF2B5EF4-FFF2-40B4-BE49-F238E27FC236}">
                <a16:creationId xmlns:a16="http://schemas.microsoft.com/office/drawing/2014/main" id="{12737A93-46E1-4924-B875-14F0FC9532EA}"/>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5906B798-B63F-436F-A5C4-B86B35432079}"/>
              </a:ext>
            </a:extLst>
          </p:cNvPr>
          <p:cNvSpPr>
            <a:spLocks noGrp="1" noChangeArrowheads="1"/>
          </p:cNvSpPr>
          <p:nvPr>
            <p:ph type="title"/>
          </p:nvPr>
        </p:nvSpPr>
        <p:spPr>
          <a:xfrm>
            <a:off x="685800" y="690563"/>
            <a:ext cx="7772400" cy="1143000"/>
          </a:xfrm>
        </p:spPr>
        <p:txBody>
          <a:bodyPr/>
          <a:lstStyle/>
          <a:p>
            <a:r>
              <a:rPr lang="en-US" altLang="en-US"/>
              <a:t>Soldering Tutorial</a:t>
            </a:r>
            <a:br>
              <a:rPr lang="en-US" altLang="en-US"/>
            </a:br>
            <a:r>
              <a:rPr lang="en-US" altLang="en-US" i="1"/>
              <a:t>Surface Mount Soldering</a:t>
            </a:r>
            <a:endParaRPr lang="en-US" altLang="en-US"/>
          </a:p>
        </p:txBody>
      </p:sp>
      <p:sp>
        <p:nvSpPr>
          <p:cNvPr id="39938" name="Date Placeholder 3">
            <a:extLst>
              <a:ext uri="{FF2B5EF4-FFF2-40B4-BE49-F238E27FC236}">
                <a16:creationId xmlns:a16="http://schemas.microsoft.com/office/drawing/2014/main" id="{B05FB8C4-9981-4322-A8C5-B6090FC23418}"/>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39939" name="Slide Number Placeholder 5">
            <a:extLst>
              <a:ext uri="{FF2B5EF4-FFF2-40B4-BE49-F238E27FC236}">
                <a16:creationId xmlns:a16="http://schemas.microsoft.com/office/drawing/2014/main" id="{DA32CEC6-EBF7-4769-8217-AB91E6B4128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A72F91F-BCB5-431F-AC06-1CCC75ADF15F}" type="slidenum">
              <a:rPr lang="en-US" altLang="en-US" sz="1400"/>
              <a:pPr>
                <a:spcBef>
                  <a:spcPct val="0"/>
                </a:spcBef>
                <a:buFontTx/>
                <a:buNone/>
              </a:pPr>
              <a:t>31</a:t>
            </a:fld>
            <a:endParaRPr lang="en-US" altLang="en-US" sz="1400"/>
          </a:p>
        </p:txBody>
      </p:sp>
      <p:sp>
        <p:nvSpPr>
          <p:cNvPr id="39940" name="TextBox 9">
            <a:extLst>
              <a:ext uri="{FF2B5EF4-FFF2-40B4-BE49-F238E27FC236}">
                <a16:creationId xmlns:a16="http://schemas.microsoft.com/office/drawing/2014/main" id="{E1AF5394-B4E9-4C2C-903B-A9EA7B45EDF4}"/>
              </a:ext>
            </a:extLst>
          </p:cNvPr>
          <p:cNvSpPr txBox="1">
            <a:spLocks noChangeArrowheads="1"/>
          </p:cNvSpPr>
          <p:nvPr/>
        </p:nvSpPr>
        <p:spPr bwMode="auto">
          <a:xfrm>
            <a:off x="5299075" y="2133600"/>
            <a:ext cx="3581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Press down firmly on the top of the part with the tweezers and reheat the solder. This will allow you to push the part flush to the board.</a:t>
            </a:r>
          </a:p>
          <a:p>
            <a:pPr eaLnBrk="1" hangingPunct="1">
              <a:spcBef>
                <a:spcPct val="0"/>
              </a:spcBef>
              <a:buFontTx/>
              <a:buNone/>
            </a:pPr>
            <a:r>
              <a:rPr lang="en-US" altLang="en-US" sz="2400"/>
              <a:t> </a:t>
            </a:r>
          </a:p>
          <a:p>
            <a:pPr eaLnBrk="1" hangingPunct="1">
              <a:spcBef>
                <a:spcPct val="0"/>
              </a:spcBef>
              <a:buFontTx/>
              <a:buNone/>
            </a:pPr>
            <a:r>
              <a:rPr lang="en-US" altLang="en-US" sz="2400"/>
              <a:t>Hold the part in place even after you remove the iron while the solder cools.</a:t>
            </a:r>
          </a:p>
        </p:txBody>
      </p:sp>
      <p:pic>
        <p:nvPicPr>
          <p:cNvPr id="39941" name="Picture 1" descr="page50image358409280">
            <a:extLst>
              <a:ext uri="{FF2B5EF4-FFF2-40B4-BE49-F238E27FC236}">
                <a16:creationId xmlns:a16="http://schemas.microsoft.com/office/drawing/2014/main" id="{F1B75D34-5237-4E38-BA80-32FAA067C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36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ame 7">
            <a:extLst>
              <a:ext uri="{FF2B5EF4-FFF2-40B4-BE49-F238E27FC236}">
                <a16:creationId xmlns:a16="http://schemas.microsoft.com/office/drawing/2014/main" id="{1F653A39-C133-3645-95DC-BA75E21B98B0}"/>
              </a:ext>
            </a:extLst>
          </p:cNvPr>
          <p:cNvSpPr/>
          <p:nvPr/>
        </p:nvSpPr>
        <p:spPr>
          <a:xfrm>
            <a:off x="2365375" y="2743200"/>
            <a:ext cx="1828800" cy="1676400"/>
          </a:xfrm>
          <a:prstGeom prst="frame">
            <a:avLst>
              <a:gd name="adj1" fmla="val 5385"/>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US">
              <a:solidFill>
                <a:schemeClr val="tx1"/>
              </a:solidFill>
            </a:endParaRPr>
          </a:p>
        </p:txBody>
      </p:sp>
      <p:sp>
        <p:nvSpPr>
          <p:cNvPr id="39943" name="Footer Placeholder 1">
            <a:extLst>
              <a:ext uri="{FF2B5EF4-FFF2-40B4-BE49-F238E27FC236}">
                <a16:creationId xmlns:a16="http://schemas.microsoft.com/office/drawing/2014/main" id="{7CBB1F72-65D8-4576-9FA6-805F14955C29}"/>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606FE397-2631-4462-B622-292F1C6539E3}"/>
              </a:ext>
            </a:extLst>
          </p:cNvPr>
          <p:cNvSpPr>
            <a:spLocks noGrp="1" noChangeArrowheads="1"/>
          </p:cNvSpPr>
          <p:nvPr>
            <p:ph type="title"/>
          </p:nvPr>
        </p:nvSpPr>
        <p:spPr>
          <a:xfrm>
            <a:off x="685800" y="704850"/>
            <a:ext cx="7772400" cy="1143000"/>
          </a:xfrm>
        </p:spPr>
        <p:txBody>
          <a:bodyPr/>
          <a:lstStyle/>
          <a:p>
            <a:r>
              <a:rPr lang="en-US" altLang="en-US"/>
              <a:t>Soldering Tutorial</a:t>
            </a:r>
            <a:br>
              <a:rPr lang="en-US" altLang="en-US"/>
            </a:br>
            <a:r>
              <a:rPr lang="en-US" altLang="en-US" i="1"/>
              <a:t>Surface Mount Soldering</a:t>
            </a:r>
            <a:endParaRPr lang="en-US" altLang="en-US"/>
          </a:p>
        </p:txBody>
      </p:sp>
      <p:sp>
        <p:nvSpPr>
          <p:cNvPr id="40962" name="Date Placeholder 3">
            <a:extLst>
              <a:ext uri="{FF2B5EF4-FFF2-40B4-BE49-F238E27FC236}">
                <a16:creationId xmlns:a16="http://schemas.microsoft.com/office/drawing/2014/main" id="{0837EA89-A5B6-45D3-8C1B-6E35EEF2074F}"/>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40963" name="Slide Number Placeholder 5">
            <a:extLst>
              <a:ext uri="{FF2B5EF4-FFF2-40B4-BE49-F238E27FC236}">
                <a16:creationId xmlns:a16="http://schemas.microsoft.com/office/drawing/2014/main" id="{F44E7646-4171-459B-A476-F2A9C0EE05E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472AA39-DCAB-447D-8257-D042EB0FFF47}" type="slidenum">
              <a:rPr lang="en-US" altLang="en-US" sz="1400"/>
              <a:pPr>
                <a:spcBef>
                  <a:spcPct val="0"/>
                </a:spcBef>
                <a:buFontTx/>
                <a:buNone/>
              </a:pPr>
              <a:t>32</a:t>
            </a:fld>
            <a:endParaRPr lang="en-US" altLang="en-US" sz="1400"/>
          </a:p>
        </p:txBody>
      </p:sp>
      <p:sp>
        <p:nvSpPr>
          <p:cNvPr id="10" name="TextBox 9">
            <a:extLst>
              <a:ext uri="{FF2B5EF4-FFF2-40B4-BE49-F238E27FC236}">
                <a16:creationId xmlns:a16="http://schemas.microsoft.com/office/drawing/2014/main" id="{F6DD02E3-526D-FD43-B73D-FBAD273560B9}"/>
              </a:ext>
            </a:extLst>
          </p:cNvPr>
          <p:cNvSpPr txBox="1"/>
          <p:nvPr/>
        </p:nvSpPr>
        <p:spPr>
          <a:xfrm>
            <a:off x="5176838" y="1952625"/>
            <a:ext cx="3581400" cy="4894263"/>
          </a:xfrm>
          <a:prstGeom prst="rect">
            <a:avLst/>
          </a:prstGeom>
          <a:noFill/>
        </p:spPr>
        <p:txBody>
          <a:bodyPr>
            <a:spAutoFit/>
          </a:bodyPr>
          <a:lstStyle/>
          <a:p>
            <a:pPr marL="342900" indent="-342900" eaLnBrk="1" hangingPunct="1">
              <a:buFont typeface="Arial" panose="020B0604020202020204" pitchFamily="34" charset="0"/>
              <a:buChar char="•"/>
              <a:defRPr/>
            </a:pPr>
            <a:r>
              <a:rPr lang="en-US" dirty="0"/>
              <a:t>Press down firmly on the top of the part with the tweezers and reheat the solder. This will allow you to push the part flush to the board.</a:t>
            </a:r>
          </a:p>
          <a:p>
            <a:pPr marL="342900" indent="-342900" eaLnBrk="1" hangingPunct="1">
              <a:buFont typeface="Arial" panose="020B0604020202020204" pitchFamily="34" charset="0"/>
              <a:buChar char="•"/>
              <a:defRPr/>
            </a:pPr>
            <a:endParaRPr lang="en-US" dirty="0"/>
          </a:p>
          <a:p>
            <a:pPr marL="342900" indent="-342900" eaLnBrk="1" hangingPunct="1">
              <a:buFont typeface="Arial" panose="020B0604020202020204" pitchFamily="34" charset="0"/>
              <a:buChar char="•"/>
              <a:defRPr/>
            </a:pPr>
            <a:r>
              <a:rPr lang="en-US" dirty="0"/>
              <a:t>Make sure the part is straight on the pad before moving on. If it is not straight, reheat solder and try again </a:t>
            </a:r>
          </a:p>
          <a:p>
            <a:pPr eaLnBrk="1" hangingPunct="1">
              <a:defRPr/>
            </a:pPr>
            <a:endParaRPr lang="en-US" dirty="0"/>
          </a:p>
        </p:txBody>
      </p:sp>
      <p:pic>
        <p:nvPicPr>
          <p:cNvPr id="40965" name="Picture 1" descr="page50image358409280">
            <a:extLst>
              <a:ext uri="{FF2B5EF4-FFF2-40B4-BE49-F238E27FC236}">
                <a16:creationId xmlns:a16="http://schemas.microsoft.com/office/drawing/2014/main" id="{6FB78A2D-B945-4466-A746-273132C321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36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ame 7">
            <a:extLst>
              <a:ext uri="{FF2B5EF4-FFF2-40B4-BE49-F238E27FC236}">
                <a16:creationId xmlns:a16="http://schemas.microsoft.com/office/drawing/2014/main" id="{1F653A39-C133-3645-95DC-BA75E21B98B0}"/>
              </a:ext>
            </a:extLst>
          </p:cNvPr>
          <p:cNvSpPr/>
          <p:nvPr/>
        </p:nvSpPr>
        <p:spPr>
          <a:xfrm>
            <a:off x="2365375" y="2743200"/>
            <a:ext cx="1828800" cy="1676400"/>
          </a:xfrm>
          <a:prstGeom prst="frame">
            <a:avLst>
              <a:gd name="adj1" fmla="val 5385"/>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US">
              <a:solidFill>
                <a:schemeClr val="tx1"/>
              </a:solidFill>
            </a:endParaRPr>
          </a:p>
        </p:txBody>
      </p:sp>
      <p:sp>
        <p:nvSpPr>
          <p:cNvPr id="40967" name="TextBox 2">
            <a:extLst>
              <a:ext uri="{FF2B5EF4-FFF2-40B4-BE49-F238E27FC236}">
                <a16:creationId xmlns:a16="http://schemas.microsoft.com/office/drawing/2014/main" id="{EC6D1924-1890-479A-A31C-A3D08F81194F}"/>
              </a:ext>
            </a:extLst>
          </p:cNvPr>
          <p:cNvSpPr txBox="1">
            <a:spLocks noChangeArrowheads="1"/>
          </p:cNvSpPr>
          <p:nvPr/>
        </p:nvSpPr>
        <p:spPr bwMode="auto">
          <a:xfrm>
            <a:off x="228600" y="4991100"/>
            <a:ext cx="4724400" cy="1096963"/>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t> </a:t>
            </a:r>
            <a:r>
              <a:rPr lang="en-US" altLang="en-US" sz="2400" dirty="0">
                <a:solidFill>
                  <a:srgbClr val="C00000"/>
                </a:solidFill>
              </a:rPr>
              <a:t>Hold the part in place even after you remove the iron while the solder cools.</a:t>
            </a:r>
          </a:p>
          <a:p>
            <a:pPr eaLnBrk="1" hangingPunct="1">
              <a:spcBef>
                <a:spcPct val="0"/>
              </a:spcBef>
              <a:buFontTx/>
              <a:buNone/>
            </a:pPr>
            <a:endParaRPr lang="en-US" altLang="en-US" sz="2400" dirty="0"/>
          </a:p>
        </p:txBody>
      </p:sp>
      <p:sp>
        <p:nvSpPr>
          <p:cNvPr id="40968" name="Footer Placeholder 1">
            <a:extLst>
              <a:ext uri="{FF2B5EF4-FFF2-40B4-BE49-F238E27FC236}">
                <a16:creationId xmlns:a16="http://schemas.microsoft.com/office/drawing/2014/main" id="{6DF3CCF0-CD98-475D-BE97-A080A2727E26}"/>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FA41D6C7-FD1C-4A76-B3DC-FD639A4A7C6B}"/>
              </a:ext>
            </a:extLst>
          </p:cNvPr>
          <p:cNvSpPr>
            <a:spLocks noGrp="1" noChangeArrowheads="1"/>
          </p:cNvSpPr>
          <p:nvPr>
            <p:ph type="title"/>
          </p:nvPr>
        </p:nvSpPr>
        <p:spPr>
          <a:xfrm>
            <a:off x="685800" y="838200"/>
            <a:ext cx="7772400" cy="1143000"/>
          </a:xfrm>
        </p:spPr>
        <p:txBody>
          <a:bodyPr/>
          <a:lstStyle/>
          <a:p>
            <a:r>
              <a:rPr lang="en-US" altLang="en-US"/>
              <a:t>Soldering Tutorial</a:t>
            </a:r>
            <a:br>
              <a:rPr lang="en-US" altLang="en-US"/>
            </a:br>
            <a:r>
              <a:rPr lang="en-US" altLang="en-US" i="1"/>
              <a:t>Surface Mount Soldering</a:t>
            </a:r>
            <a:endParaRPr lang="en-US" altLang="en-US"/>
          </a:p>
        </p:txBody>
      </p:sp>
      <p:sp>
        <p:nvSpPr>
          <p:cNvPr id="41986" name="Date Placeholder 3">
            <a:extLst>
              <a:ext uri="{FF2B5EF4-FFF2-40B4-BE49-F238E27FC236}">
                <a16:creationId xmlns:a16="http://schemas.microsoft.com/office/drawing/2014/main" id="{622E4D87-2A35-41F8-978D-BAD79276004A}"/>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41987" name="Slide Number Placeholder 5">
            <a:extLst>
              <a:ext uri="{FF2B5EF4-FFF2-40B4-BE49-F238E27FC236}">
                <a16:creationId xmlns:a16="http://schemas.microsoft.com/office/drawing/2014/main" id="{FCFF2C0B-6625-4813-BD01-838D667184D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8DDE958-0D3E-4BB9-A964-A8AC273A32C2}" type="slidenum">
              <a:rPr lang="en-US" altLang="en-US" sz="1400"/>
              <a:pPr>
                <a:spcBef>
                  <a:spcPct val="0"/>
                </a:spcBef>
                <a:buFontTx/>
                <a:buNone/>
              </a:pPr>
              <a:t>33</a:t>
            </a:fld>
            <a:endParaRPr lang="en-US" altLang="en-US" sz="1400"/>
          </a:p>
        </p:txBody>
      </p:sp>
      <p:sp>
        <p:nvSpPr>
          <p:cNvPr id="41988" name="TextBox 9">
            <a:extLst>
              <a:ext uri="{FF2B5EF4-FFF2-40B4-BE49-F238E27FC236}">
                <a16:creationId xmlns:a16="http://schemas.microsoft.com/office/drawing/2014/main" id="{169E46D5-5EE0-4E0A-B0E5-05E6AD1E3409}"/>
              </a:ext>
            </a:extLst>
          </p:cNvPr>
          <p:cNvSpPr txBox="1">
            <a:spLocks noChangeArrowheads="1"/>
          </p:cNvSpPr>
          <p:nvPr/>
        </p:nvSpPr>
        <p:spPr bwMode="auto">
          <a:xfrm>
            <a:off x="5105400" y="2328863"/>
            <a:ext cx="35814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Heat the other pad slightly and put solder on the other end. No tweezers should be needed.</a:t>
            </a:r>
          </a:p>
          <a:p>
            <a:pPr eaLnBrk="1" hangingPunct="1">
              <a:spcBef>
                <a:spcPct val="0"/>
              </a:spcBef>
              <a:buFontTx/>
              <a:buNone/>
            </a:pPr>
            <a:endParaRPr lang="en-US" altLang="en-US" sz="2400"/>
          </a:p>
        </p:txBody>
      </p:sp>
      <p:pic>
        <p:nvPicPr>
          <p:cNvPr id="41989" name="Picture 1" descr="page52image358590512">
            <a:extLst>
              <a:ext uri="{FF2B5EF4-FFF2-40B4-BE49-F238E27FC236}">
                <a16:creationId xmlns:a16="http://schemas.microsoft.com/office/drawing/2014/main" id="{2262727A-4462-452D-88C0-8505BD3D54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06" t="8617" r="24423"/>
          <a:stretch>
            <a:fillRect/>
          </a:stretch>
        </p:blipFill>
        <p:spPr bwMode="auto">
          <a:xfrm>
            <a:off x="419100" y="2232025"/>
            <a:ext cx="4343400" cy="37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ame 7">
            <a:extLst>
              <a:ext uri="{FF2B5EF4-FFF2-40B4-BE49-F238E27FC236}">
                <a16:creationId xmlns:a16="http://schemas.microsoft.com/office/drawing/2014/main" id="{1F653A39-C133-3645-95DC-BA75E21B98B0}"/>
              </a:ext>
            </a:extLst>
          </p:cNvPr>
          <p:cNvSpPr/>
          <p:nvPr/>
        </p:nvSpPr>
        <p:spPr>
          <a:xfrm>
            <a:off x="1066800" y="2590800"/>
            <a:ext cx="1828800" cy="1676400"/>
          </a:xfrm>
          <a:prstGeom prst="frame">
            <a:avLst>
              <a:gd name="adj1" fmla="val 5385"/>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US">
              <a:solidFill>
                <a:schemeClr val="tx1"/>
              </a:solidFill>
            </a:endParaRPr>
          </a:p>
        </p:txBody>
      </p:sp>
      <p:sp>
        <p:nvSpPr>
          <p:cNvPr id="41991" name="Footer Placeholder 1">
            <a:extLst>
              <a:ext uri="{FF2B5EF4-FFF2-40B4-BE49-F238E27FC236}">
                <a16:creationId xmlns:a16="http://schemas.microsoft.com/office/drawing/2014/main" id="{41C6A5F1-6FC3-4C3A-822E-E504C332E255}"/>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0DC7EB06-A963-4A5F-BFA3-F236D8F25204}"/>
              </a:ext>
            </a:extLst>
          </p:cNvPr>
          <p:cNvSpPr>
            <a:spLocks noGrp="1" noChangeArrowheads="1"/>
          </p:cNvSpPr>
          <p:nvPr>
            <p:ph type="title"/>
          </p:nvPr>
        </p:nvSpPr>
        <p:spPr>
          <a:xfrm>
            <a:off x="685800" y="684213"/>
            <a:ext cx="7772400" cy="1143000"/>
          </a:xfrm>
        </p:spPr>
        <p:txBody>
          <a:bodyPr/>
          <a:lstStyle/>
          <a:p>
            <a:r>
              <a:rPr lang="en-US" altLang="en-US"/>
              <a:t>Soldering Tutorial</a:t>
            </a:r>
            <a:br>
              <a:rPr lang="en-US" altLang="en-US"/>
            </a:br>
            <a:r>
              <a:rPr lang="en-US" altLang="en-US" i="1"/>
              <a:t>Surface Mount Soldering</a:t>
            </a:r>
            <a:endParaRPr lang="en-US" altLang="en-US"/>
          </a:p>
        </p:txBody>
      </p:sp>
      <p:sp>
        <p:nvSpPr>
          <p:cNvPr id="43010" name="Date Placeholder 3">
            <a:extLst>
              <a:ext uri="{FF2B5EF4-FFF2-40B4-BE49-F238E27FC236}">
                <a16:creationId xmlns:a16="http://schemas.microsoft.com/office/drawing/2014/main" id="{BF71C594-184D-40B9-861D-730822A03F46}"/>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43011" name="Slide Number Placeholder 5">
            <a:extLst>
              <a:ext uri="{FF2B5EF4-FFF2-40B4-BE49-F238E27FC236}">
                <a16:creationId xmlns:a16="http://schemas.microsoft.com/office/drawing/2014/main" id="{5B1D36C8-D097-41E8-B889-1CDEEA8EC3D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468168F-111C-4722-818B-174F666E64D6}" type="slidenum">
              <a:rPr lang="en-US" altLang="en-US" sz="1400"/>
              <a:pPr>
                <a:spcBef>
                  <a:spcPct val="0"/>
                </a:spcBef>
                <a:buFontTx/>
                <a:buNone/>
              </a:pPr>
              <a:t>34</a:t>
            </a:fld>
            <a:endParaRPr lang="en-US" altLang="en-US" sz="1400"/>
          </a:p>
        </p:txBody>
      </p:sp>
      <p:sp>
        <p:nvSpPr>
          <p:cNvPr id="10" name="TextBox 9">
            <a:extLst>
              <a:ext uri="{FF2B5EF4-FFF2-40B4-BE49-F238E27FC236}">
                <a16:creationId xmlns:a16="http://schemas.microsoft.com/office/drawing/2014/main" id="{F6DD02E3-526D-FD43-B73D-FBAD273560B9}"/>
              </a:ext>
            </a:extLst>
          </p:cNvPr>
          <p:cNvSpPr txBox="1"/>
          <p:nvPr/>
        </p:nvSpPr>
        <p:spPr>
          <a:xfrm>
            <a:off x="5067300" y="2341563"/>
            <a:ext cx="3581400" cy="3786187"/>
          </a:xfrm>
          <a:prstGeom prst="rect">
            <a:avLst/>
          </a:prstGeom>
          <a:noFill/>
        </p:spPr>
        <p:txBody>
          <a:bodyPr>
            <a:spAutoFit/>
          </a:bodyPr>
          <a:lstStyle/>
          <a:p>
            <a:pPr marL="342900" indent="-342900" eaLnBrk="1" hangingPunct="1">
              <a:buFont typeface="Arial" panose="020B0604020202020204" pitchFamily="34" charset="0"/>
              <a:buChar char="•"/>
              <a:defRPr/>
            </a:pPr>
            <a:r>
              <a:rPr lang="en-US" dirty="0"/>
              <a:t>Good surface mount solders have:</a:t>
            </a:r>
          </a:p>
          <a:p>
            <a:pPr marL="800100" lvl="1" indent="-342900" eaLnBrk="1" hangingPunct="1">
              <a:buFont typeface="Arial" panose="020B0604020202020204" pitchFamily="34" charset="0"/>
              <a:buChar char="•"/>
              <a:defRPr/>
            </a:pPr>
            <a:r>
              <a:rPr lang="en-US" altLang="en-US" dirty="0"/>
              <a:t>No cracks, gaps, graininess, and should be shiny.</a:t>
            </a:r>
            <a:endParaRPr lang="en-US" dirty="0"/>
          </a:p>
          <a:p>
            <a:pPr marL="800100" lvl="1" indent="-342900" eaLnBrk="1" hangingPunct="1">
              <a:buFont typeface="Arial" panose="020B0604020202020204" pitchFamily="34" charset="0"/>
              <a:buChar char="•"/>
              <a:defRPr/>
            </a:pPr>
            <a:r>
              <a:rPr lang="en-US" dirty="0"/>
              <a:t>Just enough solder to make the connection</a:t>
            </a:r>
          </a:p>
          <a:p>
            <a:pPr marL="800100" lvl="1" indent="-342900" eaLnBrk="1" hangingPunct="1">
              <a:buFont typeface="Arial" panose="020B0604020202020204" pitchFamily="34" charset="0"/>
              <a:buChar char="•"/>
              <a:defRPr/>
            </a:pPr>
            <a:r>
              <a:rPr lang="en-US" dirty="0"/>
              <a:t>Component is flush with the board.</a:t>
            </a:r>
          </a:p>
          <a:p>
            <a:pPr eaLnBrk="1" hangingPunct="1">
              <a:defRPr/>
            </a:pPr>
            <a:endParaRPr lang="en-US" dirty="0"/>
          </a:p>
        </p:txBody>
      </p:sp>
      <p:pic>
        <p:nvPicPr>
          <p:cNvPr id="43013" name="Picture 2">
            <a:extLst>
              <a:ext uri="{FF2B5EF4-FFF2-40B4-BE49-F238E27FC236}">
                <a16:creationId xmlns:a16="http://schemas.microsoft.com/office/drawing/2014/main" id="{AC684108-F8FA-45B2-A5EC-4F56A12D3E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944938"/>
            <a:ext cx="3833813" cy="2147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4" name="Picture 1" descr="page53image359028624">
            <a:extLst>
              <a:ext uri="{FF2B5EF4-FFF2-40B4-BE49-F238E27FC236}">
                <a16:creationId xmlns:a16="http://schemas.microsoft.com/office/drawing/2014/main" id="{6AF4E389-5868-4E70-B2FB-FD8535E6B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89" t="4581" r="2147" b="6134"/>
          <a:stretch>
            <a:fillRect/>
          </a:stretch>
        </p:blipFill>
        <p:spPr bwMode="auto">
          <a:xfrm>
            <a:off x="685800" y="2171700"/>
            <a:ext cx="3886200" cy="190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15" name="Footer Placeholder 1">
            <a:extLst>
              <a:ext uri="{FF2B5EF4-FFF2-40B4-BE49-F238E27FC236}">
                <a16:creationId xmlns:a16="http://schemas.microsoft.com/office/drawing/2014/main" id="{89FAA280-8FB5-44BD-99AE-E8E989C895A5}"/>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EEA0FA7E-7AA1-4A5D-BCB7-FCB6A8A6ABDE}"/>
              </a:ext>
            </a:extLst>
          </p:cNvPr>
          <p:cNvSpPr>
            <a:spLocks noGrp="1" noChangeArrowheads="1"/>
          </p:cNvSpPr>
          <p:nvPr>
            <p:ph type="title"/>
          </p:nvPr>
        </p:nvSpPr>
        <p:spPr>
          <a:xfrm>
            <a:off x="685800" y="838200"/>
            <a:ext cx="7772400" cy="1143000"/>
          </a:xfrm>
        </p:spPr>
        <p:txBody>
          <a:bodyPr/>
          <a:lstStyle/>
          <a:p>
            <a:r>
              <a:rPr lang="en-US" altLang="en-US"/>
              <a:t>Soldering Tutorial</a:t>
            </a:r>
            <a:br>
              <a:rPr lang="en-US" altLang="en-US"/>
            </a:br>
            <a:r>
              <a:rPr lang="en-US" altLang="en-US" i="1"/>
              <a:t>Surface Mount Soldering</a:t>
            </a:r>
            <a:endParaRPr lang="en-US" altLang="en-US"/>
          </a:p>
        </p:txBody>
      </p:sp>
      <p:sp>
        <p:nvSpPr>
          <p:cNvPr id="44034" name="Date Placeholder 3">
            <a:extLst>
              <a:ext uri="{FF2B5EF4-FFF2-40B4-BE49-F238E27FC236}">
                <a16:creationId xmlns:a16="http://schemas.microsoft.com/office/drawing/2014/main" id="{56B30E89-2CA3-4C24-88BD-13117F1BDE45}"/>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44035" name="Slide Number Placeholder 5">
            <a:extLst>
              <a:ext uri="{FF2B5EF4-FFF2-40B4-BE49-F238E27FC236}">
                <a16:creationId xmlns:a16="http://schemas.microsoft.com/office/drawing/2014/main" id="{F31368EC-652B-4829-8A90-1614D818AC4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1ECDD58-6732-4681-A612-04FCB7C4CB4E}" type="slidenum">
              <a:rPr lang="en-US" altLang="en-US" sz="1400"/>
              <a:pPr>
                <a:spcBef>
                  <a:spcPct val="0"/>
                </a:spcBef>
                <a:buFontTx/>
                <a:buNone/>
              </a:pPr>
              <a:t>35</a:t>
            </a:fld>
            <a:endParaRPr lang="en-US" altLang="en-US" sz="1400"/>
          </a:p>
        </p:txBody>
      </p:sp>
      <p:sp>
        <p:nvSpPr>
          <p:cNvPr id="10" name="TextBox 9">
            <a:extLst>
              <a:ext uri="{FF2B5EF4-FFF2-40B4-BE49-F238E27FC236}">
                <a16:creationId xmlns:a16="http://schemas.microsoft.com/office/drawing/2014/main" id="{F6DD02E3-526D-FD43-B73D-FBAD273560B9}"/>
              </a:ext>
            </a:extLst>
          </p:cNvPr>
          <p:cNvSpPr txBox="1"/>
          <p:nvPr/>
        </p:nvSpPr>
        <p:spPr>
          <a:xfrm>
            <a:off x="4343400" y="2209800"/>
            <a:ext cx="4267200" cy="3416300"/>
          </a:xfrm>
          <a:prstGeom prst="rect">
            <a:avLst/>
          </a:prstGeom>
          <a:noFill/>
        </p:spPr>
        <p:txBody>
          <a:bodyPr>
            <a:spAutoFit/>
          </a:bodyPr>
          <a:lstStyle/>
          <a:p>
            <a:pPr eaLnBrk="1" hangingPunct="1">
              <a:defRPr/>
            </a:pPr>
            <a:r>
              <a:rPr lang="en-US" dirty="0"/>
              <a:t>Multiple-terminal SMD fallow the same basic procedure as two-terminal SMD.</a:t>
            </a:r>
          </a:p>
          <a:p>
            <a:pPr marL="342900" indent="-342900" eaLnBrk="1" hangingPunct="1">
              <a:buFont typeface="Arial" panose="020B0604020202020204" pitchFamily="34" charset="0"/>
              <a:buChar char="•"/>
              <a:defRPr/>
            </a:pPr>
            <a:r>
              <a:rPr lang="en-US" dirty="0"/>
              <a:t>First, tack down one corner with solder. </a:t>
            </a:r>
            <a:r>
              <a:rPr lang="en-US" u="sng" dirty="0"/>
              <a:t>Then check to see all the pins are aligned with the pads before continuing.</a:t>
            </a:r>
          </a:p>
          <a:p>
            <a:pPr eaLnBrk="1" hangingPunct="1">
              <a:defRPr/>
            </a:pPr>
            <a:endParaRPr lang="en-US" dirty="0"/>
          </a:p>
          <a:p>
            <a:pPr eaLnBrk="1" hangingPunct="1">
              <a:defRPr/>
            </a:pPr>
            <a:endParaRPr lang="en-US" dirty="0"/>
          </a:p>
        </p:txBody>
      </p:sp>
      <p:pic>
        <p:nvPicPr>
          <p:cNvPr id="44037" name="Picture 1" descr="page41image256720720">
            <a:extLst>
              <a:ext uri="{FF2B5EF4-FFF2-40B4-BE49-F238E27FC236}">
                <a16:creationId xmlns:a16="http://schemas.microsoft.com/office/drawing/2014/main" id="{A44B604C-43D2-408D-9210-3269D41CD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334" t="11423" r="44048" b="28578"/>
          <a:stretch>
            <a:fillRect/>
          </a:stretch>
        </p:blipFill>
        <p:spPr bwMode="auto">
          <a:xfrm>
            <a:off x="381000" y="2209800"/>
            <a:ext cx="3556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ame 6">
            <a:extLst>
              <a:ext uri="{FF2B5EF4-FFF2-40B4-BE49-F238E27FC236}">
                <a16:creationId xmlns:a16="http://schemas.microsoft.com/office/drawing/2014/main" id="{AF6037AF-D788-1144-8F27-A6BC99DCC0D1}"/>
              </a:ext>
            </a:extLst>
          </p:cNvPr>
          <p:cNvSpPr/>
          <p:nvPr/>
        </p:nvSpPr>
        <p:spPr>
          <a:xfrm>
            <a:off x="1143000" y="3352800"/>
            <a:ext cx="1447800" cy="1425575"/>
          </a:xfrm>
          <a:prstGeom prst="frame">
            <a:avLst>
              <a:gd name="adj1" fmla="val 6703"/>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US">
              <a:solidFill>
                <a:schemeClr val="tx1"/>
              </a:solidFill>
            </a:endParaRPr>
          </a:p>
        </p:txBody>
      </p:sp>
      <p:sp>
        <p:nvSpPr>
          <p:cNvPr id="44039" name="Footer Placeholder 1">
            <a:extLst>
              <a:ext uri="{FF2B5EF4-FFF2-40B4-BE49-F238E27FC236}">
                <a16:creationId xmlns:a16="http://schemas.microsoft.com/office/drawing/2014/main" id="{7C461C0A-7DAB-4C84-BB25-E9A50132A400}"/>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F28F5E5B-86B0-4CF8-B7CF-A72536E2827C}"/>
              </a:ext>
            </a:extLst>
          </p:cNvPr>
          <p:cNvSpPr>
            <a:spLocks noGrp="1" noChangeArrowheads="1"/>
          </p:cNvSpPr>
          <p:nvPr>
            <p:ph type="title"/>
          </p:nvPr>
        </p:nvSpPr>
        <p:spPr>
          <a:xfrm>
            <a:off x="685800" y="838200"/>
            <a:ext cx="7772400" cy="1143000"/>
          </a:xfrm>
        </p:spPr>
        <p:txBody>
          <a:bodyPr/>
          <a:lstStyle/>
          <a:p>
            <a:r>
              <a:rPr lang="en-US" altLang="en-US"/>
              <a:t>Soldering Tutorial</a:t>
            </a:r>
            <a:br>
              <a:rPr lang="en-US" altLang="en-US"/>
            </a:br>
            <a:r>
              <a:rPr lang="en-US" altLang="en-US" i="1"/>
              <a:t>Surface Mount Soldering</a:t>
            </a:r>
            <a:endParaRPr lang="en-US" altLang="en-US"/>
          </a:p>
        </p:txBody>
      </p:sp>
      <p:sp>
        <p:nvSpPr>
          <p:cNvPr id="45058" name="Date Placeholder 3">
            <a:extLst>
              <a:ext uri="{FF2B5EF4-FFF2-40B4-BE49-F238E27FC236}">
                <a16:creationId xmlns:a16="http://schemas.microsoft.com/office/drawing/2014/main" id="{682A07D5-EE5C-43D4-9032-B233C8DE3F64}"/>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45059" name="Slide Number Placeholder 5">
            <a:extLst>
              <a:ext uri="{FF2B5EF4-FFF2-40B4-BE49-F238E27FC236}">
                <a16:creationId xmlns:a16="http://schemas.microsoft.com/office/drawing/2014/main" id="{E967BF6E-5347-45EF-BF92-53AB54310D1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BAC043E-E95A-4AF4-B71A-DF7FA27F8E9C}" type="slidenum">
              <a:rPr lang="en-US" altLang="en-US" sz="1400"/>
              <a:pPr>
                <a:spcBef>
                  <a:spcPct val="0"/>
                </a:spcBef>
                <a:buFontTx/>
                <a:buNone/>
              </a:pPr>
              <a:t>36</a:t>
            </a:fld>
            <a:endParaRPr lang="en-US" altLang="en-US" sz="1400"/>
          </a:p>
        </p:txBody>
      </p:sp>
      <p:sp>
        <p:nvSpPr>
          <p:cNvPr id="45060" name="TextBox 9">
            <a:extLst>
              <a:ext uri="{FF2B5EF4-FFF2-40B4-BE49-F238E27FC236}">
                <a16:creationId xmlns:a16="http://schemas.microsoft.com/office/drawing/2014/main" id="{243117A7-04D5-4FDD-A1E2-5B3D0CF85A40}"/>
              </a:ext>
            </a:extLst>
          </p:cNvPr>
          <p:cNvSpPr txBox="1">
            <a:spLocks noChangeArrowheads="1"/>
          </p:cNvSpPr>
          <p:nvPr/>
        </p:nvSpPr>
        <p:spPr bwMode="auto">
          <a:xfrm>
            <a:off x="3971925" y="2389188"/>
            <a:ext cx="4927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800100" indent="-3429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2400"/>
              <a:t>Continue to solder the remaining pins.</a:t>
            </a:r>
          </a:p>
          <a:p>
            <a:pPr lvl="1" eaLnBrk="1" hangingPunct="1">
              <a:spcBef>
                <a:spcPct val="0"/>
              </a:spcBef>
              <a:buFont typeface="System Font Regular"/>
              <a:buChar char="−"/>
            </a:pPr>
            <a:r>
              <a:rPr lang="en-US" altLang="en-US" sz="2400"/>
              <a:t>You will be surprised how little solder you need to make good connection. </a:t>
            </a:r>
          </a:p>
          <a:p>
            <a:pPr lvl="1" eaLnBrk="1" hangingPunct="1">
              <a:spcBef>
                <a:spcPct val="0"/>
              </a:spcBef>
              <a:buFont typeface="System Font Regular"/>
              <a:buChar char="−"/>
            </a:pPr>
            <a:r>
              <a:rPr lang="en-US" altLang="en-US" sz="2400" i="1"/>
              <a:t>If there are a fair amount of pins, feel free to give the component a break from the heat of the soldering iron. </a:t>
            </a:r>
          </a:p>
        </p:txBody>
      </p:sp>
      <p:pic>
        <p:nvPicPr>
          <p:cNvPr id="45061" name="Picture 7">
            <a:extLst>
              <a:ext uri="{FF2B5EF4-FFF2-40B4-BE49-F238E27FC236}">
                <a16:creationId xmlns:a16="http://schemas.microsoft.com/office/drawing/2014/main" id="{9CA45B06-9739-46E9-8228-654C9C6A20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7525" y="2705100"/>
            <a:ext cx="3454400" cy="281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62" name="TextBox 2">
            <a:extLst>
              <a:ext uri="{FF2B5EF4-FFF2-40B4-BE49-F238E27FC236}">
                <a16:creationId xmlns:a16="http://schemas.microsoft.com/office/drawing/2014/main" id="{CB058B4F-8A6F-4089-BA76-37EB62C4C588}"/>
              </a:ext>
            </a:extLst>
          </p:cNvPr>
          <p:cNvSpPr txBox="1">
            <a:spLocks noChangeArrowheads="1"/>
          </p:cNvSpPr>
          <p:nvPr/>
        </p:nvSpPr>
        <p:spPr bwMode="auto">
          <a:xfrm>
            <a:off x="517525" y="2705100"/>
            <a:ext cx="2005013" cy="461963"/>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Multipin SMD</a:t>
            </a:r>
          </a:p>
        </p:txBody>
      </p:sp>
      <p:sp>
        <p:nvSpPr>
          <p:cNvPr id="45063" name="Footer Placeholder 1">
            <a:extLst>
              <a:ext uri="{FF2B5EF4-FFF2-40B4-BE49-F238E27FC236}">
                <a16:creationId xmlns:a16="http://schemas.microsoft.com/office/drawing/2014/main" id="{132E4FA5-6D84-47C7-BCD4-1FD46204A881}"/>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02A2B997-EA21-416B-BF53-D1F1D8C3AA38}"/>
              </a:ext>
            </a:extLst>
          </p:cNvPr>
          <p:cNvSpPr>
            <a:spLocks noGrp="1" noChangeArrowheads="1"/>
          </p:cNvSpPr>
          <p:nvPr>
            <p:ph type="title"/>
          </p:nvPr>
        </p:nvSpPr>
        <p:spPr>
          <a:xfrm>
            <a:off x="722313" y="815975"/>
            <a:ext cx="7772400" cy="1143000"/>
          </a:xfrm>
        </p:spPr>
        <p:txBody>
          <a:bodyPr/>
          <a:lstStyle/>
          <a:p>
            <a:r>
              <a:rPr lang="en-US" altLang="en-US"/>
              <a:t>Soldering Tutorial</a:t>
            </a:r>
            <a:br>
              <a:rPr lang="en-US" altLang="en-US"/>
            </a:br>
            <a:r>
              <a:rPr lang="en-US" altLang="en-US" i="1"/>
              <a:t>Surface Mount Soldering</a:t>
            </a:r>
            <a:endParaRPr lang="en-US" altLang="en-US"/>
          </a:p>
        </p:txBody>
      </p:sp>
      <p:sp>
        <p:nvSpPr>
          <p:cNvPr id="46082" name="Date Placeholder 3">
            <a:extLst>
              <a:ext uri="{FF2B5EF4-FFF2-40B4-BE49-F238E27FC236}">
                <a16:creationId xmlns:a16="http://schemas.microsoft.com/office/drawing/2014/main" id="{934FD2C7-FBFD-4C28-894D-5692CEFB8DFC}"/>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46083" name="Slide Number Placeholder 5">
            <a:extLst>
              <a:ext uri="{FF2B5EF4-FFF2-40B4-BE49-F238E27FC236}">
                <a16:creationId xmlns:a16="http://schemas.microsoft.com/office/drawing/2014/main" id="{E041CF45-D401-4CEF-A61A-CB0BDBE947E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05CA8F3-5B2D-40F8-BA4D-DEF54D0F3977}" type="slidenum">
              <a:rPr lang="en-US" altLang="en-US" sz="1400"/>
              <a:pPr>
                <a:spcBef>
                  <a:spcPct val="0"/>
                </a:spcBef>
                <a:buFontTx/>
                <a:buNone/>
              </a:pPr>
              <a:t>37</a:t>
            </a:fld>
            <a:endParaRPr lang="en-US" altLang="en-US" sz="1400"/>
          </a:p>
        </p:txBody>
      </p:sp>
      <p:sp>
        <p:nvSpPr>
          <p:cNvPr id="46084" name="TextBox 9">
            <a:extLst>
              <a:ext uri="{FF2B5EF4-FFF2-40B4-BE49-F238E27FC236}">
                <a16:creationId xmlns:a16="http://schemas.microsoft.com/office/drawing/2014/main" id="{811444BC-1477-410D-9FA3-D72B666A7E40}"/>
              </a:ext>
            </a:extLst>
          </p:cNvPr>
          <p:cNvSpPr txBox="1">
            <a:spLocks noChangeArrowheads="1"/>
          </p:cNvSpPr>
          <p:nvPr/>
        </p:nvSpPr>
        <p:spPr bwMode="auto">
          <a:xfrm>
            <a:off x="4705350" y="2235200"/>
            <a:ext cx="36957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With surface mount soldering, the two most common issues are shorts and the component not being flush with the board.</a:t>
            </a:r>
          </a:p>
        </p:txBody>
      </p:sp>
      <p:pic>
        <p:nvPicPr>
          <p:cNvPr id="46085" name="Picture 2">
            <a:extLst>
              <a:ext uri="{FF2B5EF4-FFF2-40B4-BE49-F238E27FC236}">
                <a16:creationId xmlns:a16="http://schemas.microsoft.com/office/drawing/2014/main" id="{5E4B6982-F45C-410F-B233-8EA2BEF17C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438400"/>
            <a:ext cx="3235325"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6086" name="TextBox 8">
            <a:extLst>
              <a:ext uri="{FF2B5EF4-FFF2-40B4-BE49-F238E27FC236}">
                <a16:creationId xmlns:a16="http://schemas.microsoft.com/office/drawing/2014/main" id="{D7E3D26C-660A-4CBE-B7AB-54AEA20C5ECF}"/>
              </a:ext>
            </a:extLst>
          </p:cNvPr>
          <p:cNvSpPr txBox="1">
            <a:spLocks noChangeArrowheads="1"/>
          </p:cNvSpPr>
          <p:nvPr/>
        </p:nvSpPr>
        <p:spPr bwMode="auto">
          <a:xfrm>
            <a:off x="685800" y="2420938"/>
            <a:ext cx="850900" cy="461962"/>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Short</a:t>
            </a:r>
          </a:p>
        </p:txBody>
      </p:sp>
      <p:sp>
        <p:nvSpPr>
          <p:cNvPr id="46087" name="Footer Placeholder 1">
            <a:extLst>
              <a:ext uri="{FF2B5EF4-FFF2-40B4-BE49-F238E27FC236}">
                <a16:creationId xmlns:a16="http://schemas.microsoft.com/office/drawing/2014/main" id="{471BB498-8CDC-4F84-BB2E-DFB937B8141B}"/>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Date Placeholder 3">
            <a:extLst>
              <a:ext uri="{FF2B5EF4-FFF2-40B4-BE49-F238E27FC236}">
                <a16:creationId xmlns:a16="http://schemas.microsoft.com/office/drawing/2014/main" id="{8A761583-FAB2-44FC-BEDE-11E0FF94A0FC}"/>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47106" name="Slide Number Placeholder 5">
            <a:extLst>
              <a:ext uri="{FF2B5EF4-FFF2-40B4-BE49-F238E27FC236}">
                <a16:creationId xmlns:a16="http://schemas.microsoft.com/office/drawing/2014/main" id="{B4ED3BC7-B346-4B8F-B855-39E2F2F24B5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BCEA009-F440-4462-B11D-B3280A871AEC}" type="slidenum">
              <a:rPr lang="en-US" altLang="en-US" sz="1400"/>
              <a:pPr>
                <a:spcBef>
                  <a:spcPct val="0"/>
                </a:spcBef>
                <a:buFontTx/>
                <a:buNone/>
              </a:pPr>
              <a:t>38</a:t>
            </a:fld>
            <a:endParaRPr lang="en-US" altLang="en-US" sz="1400"/>
          </a:p>
        </p:txBody>
      </p:sp>
      <p:sp>
        <p:nvSpPr>
          <p:cNvPr id="47107" name="Rectangle 2">
            <a:extLst>
              <a:ext uri="{FF2B5EF4-FFF2-40B4-BE49-F238E27FC236}">
                <a16:creationId xmlns:a16="http://schemas.microsoft.com/office/drawing/2014/main" id="{B7545E9C-A1D0-4FD2-ADEE-E56F1768B696}"/>
              </a:ext>
            </a:extLst>
          </p:cNvPr>
          <p:cNvSpPr>
            <a:spLocks noGrp="1" noChangeArrowheads="1"/>
          </p:cNvSpPr>
          <p:nvPr>
            <p:ph type="ctrTitle"/>
          </p:nvPr>
        </p:nvSpPr>
        <p:spPr>
          <a:xfrm>
            <a:off x="715963" y="434975"/>
            <a:ext cx="7772400" cy="1470025"/>
          </a:xfrm>
        </p:spPr>
        <p:txBody>
          <a:bodyPr/>
          <a:lstStyle/>
          <a:p>
            <a:pPr eaLnBrk="1" hangingPunct="1"/>
            <a:r>
              <a:rPr lang="en-US" altLang="en-US"/>
              <a:t>Soldering Tutorial</a:t>
            </a:r>
            <a:br>
              <a:rPr lang="en-US" altLang="en-US"/>
            </a:br>
            <a:r>
              <a:rPr lang="en-US" altLang="en-US" sz="3600" i="1"/>
              <a:t>Fixing Soldering Errors</a:t>
            </a:r>
            <a:endParaRPr lang="en-US" altLang="en-US" i="1">
              <a:solidFill>
                <a:srgbClr val="FF0000"/>
              </a:solidFill>
            </a:endParaRPr>
          </a:p>
        </p:txBody>
      </p:sp>
      <p:sp>
        <p:nvSpPr>
          <p:cNvPr id="47108" name="Rectangle 3">
            <a:extLst>
              <a:ext uri="{FF2B5EF4-FFF2-40B4-BE49-F238E27FC236}">
                <a16:creationId xmlns:a16="http://schemas.microsoft.com/office/drawing/2014/main" id="{269A8232-4408-4E62-B6FB-9DEEFDA821B8}"/>
              </a:ext>
            </a:extLst>
          </p:cNvPr>
          <p:cNvSpPr>
            <a:spLocks noGrp="1" noChangeArrowheads="1"/>
          </p:cNvSpPr>
          <p:nvPr>
            <p:ph type="subTitle" idx="1"/>
          </p:nvPr>
        </p:nvSpPr>
        <p:spPr>
          <a:xfrm>
            <a:off x="533400" y="1905000"/>
            <a:ext cx="7772400" cy="990600"/>
          </a:xfrm>
        </p:spPr>
        <p:txBody>
          <a:bodyPr/>
          <a:lstStyle/>
          <a:p>
            <a:pPr algn="just" eaLnBrk="1" hangingPunct="1"/>
            <a:r>
              <a:rPr lang="en-US" altLang="en-US" sz="2800"/>
              <a:t>So, after all your best efforts and careful inspection, you made a mistake…..</a:t>
            </a:r>
          </a:p>
        </p:txBody>
      </p:sp>
      <p:pic>
        <p:nvPicPr>
          <p:cNvPr id="47109" name="Picture 1">
            <a:extLst>
              <a:ext uri="{FF2B5EF4-FFF2-40B4-BE49-F238E27FC236}">
                <a16:creationId xmlns:a16="http://schemas.microsoft.com/office/drawing/2014/main" id="{51BFC287-B481-4468-9481-78CD29EDC7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667000"/>
            <a:ext cx="4338638"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18B2A5F-E18D-EF45-B8D5-7EDD48A0FABE}"/>
              </a:ext>
            </a:extLst>
          </p:cNvPr>
          <p:cNvSpPr txBox="1"/>
          <p:nvPr/>
        </p:nvSpPr>
        <p:spPr>
          <a:xfrm>
            <a:off x="76200" y="3074988"/>
            <a:ext cx="4495800" cy="3046412"/>
          </a:xfrm>
          <a:prstGeom prst="rect">
            <a:avLst/>
          </a:prstGeom>
          <a:noFill/>
        </p:spPr>
        <p:txBody>
          <a:bodyPr>
            <a:spAutoFit/>
          </a:bodyPr>
          <a:lstStyle/>
          <a:p>
            <a:pPr algn="just" eaLnBrk="1" hangingPunct="1">
              <a:defRPr/>
            </a:pPr>
            <a:r>
              <a:rPr lang="en-US" altLang="en-US" b="1" dirty="0"/>
              <a:t>Don’t Panic… Remain Calm…</a:t>
            </a:r>
            <a:endParaRPr lang="en-US" altLang="en-US" dirty="0"/>
          </a:p>
          <a:p>
            <a:pPr marL="457200" indent="-457200" algn="just" eaLnBrk="1" hangingPunct="1">
              <a:buFont typeface="System Font Regular"/>
              <a:buChar char="−"/>
              <a:defRPr/>
            </a:pPr>
            <a:r>
              <a:rPr lang="en-US" altLang="en-US" dirty="0"/>
              <a:t>Components </a:t>
            </a:r>
            <a:r>
              <a:rPr lang="en-US" altLang="en-US" b="1" dirty="0"/>
              <a:t>can</a:t>
            </a:r>
            <a:r>
              <a:rPr lang="en-US" altLang="en-US" dirty="0"/>
              <a:t> be removed from a circuit board.</a:t>
            </a:r>
          </a:p>
          <a:p>
            <a:pPr marL="457200" indent="-457200" eaLnBrk="1" hangingPunct="1">
              <a:buFont typeface="System Font Regular"/>
              <a:buChar char="−"/>
              <a:defRPr/>
            </a:pPr>
            <a:r>
              <a:rPr lang="en-US" altLang="en-US" dirty="0"/>
              <a:t>Rule of thumb: Components and solder are easier to fix/replace than the circuit board.</a:t>
            </a:r>
          </a:p>
          <a:p>
            <a:pPr eaLnBrk="1" hangingPunct="1">
              <a:defRPr/>
            </a:pPr>
            <a:endParaRPr lang="en-US" dirty="0"/>
          </a:p>
        </p:txBody>
      </p:sp>
      <p:sp>
        <p:nvSpPr>
          <p:cNvPr id="47111" name="Footer Placeholder 1">
            <a:extLst>
              <a:ext uri="{FF2B5EF4-FFF2-40B4-BE49-F238E27FC236}">
                <a16:creationId xmlns:a16="http://schemas.microsoft.com/office/drawing/2014/main" id="{65DBB4AE-EBD6-457E-A0B6-54DD94217D84}"/>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Date Placeholder 3">
            <a:extLst>
              <a:ext uri="{FF2B5EF4-FFF2-40B4-BE49-F238E27FC236}">
                <a16:creationId xmlns:a16="http://schemas.microsoft.com/office/drawing/2014/main" id="{E1DB7D7D-4EF0-4AF1-9AF7-E9377309F4C7}"/>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48130" name="Slide Number Placeholder 5">
            <a:extLst>
              <a:ext uri="{FF2B5EF4-FFF2-40B4-BE49-F238E27FC236}">
                <a16:creationId xmlns:a16="http://schemas.microsoft.com/office/drawing/2014/main" id="{2F7618AB-885A-48A6-BADA-FB3C1CEDE67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D7BCA4C-B3D3-4DF9-968E-8E988B05FB3F}" type="slidenum">
              <a:rPr lang="en-US" altLang="en-US" sz="1400"/>
              <a:pPr>
                <a:spcBef>
                  <a:spcPct val="0"/>
                </a:spcBef>
                <a:buFontTx/>
                <a:buNone/>
              </a:pPr>
              <a:t>39</a:t>
            </a:fld>
            <a:endParaRPr lang="en-US" altLang="en-US" sz="1400"/>
          </a:p>
        </p:txBody>
      </p:sp>
      <p:sp>
        <p:nvSpPr>
          <p:cNvPr id="48131" name="Rectangle 2">
            <a:extLst>
              <a:ext uri="{FF2B5EF4-FFF2-40B4-BE49-F238E27FC236}">
                <a16:creationId xmlns:a16="http://schemas.microsoft.com/office/drawing/2014/main" id="{327A22A0-7B6C-43F4-880B-E4590EE97D8C}"/>
              </a:ext>
            </a:extLst>
          </p:cNvPr>
          <p:cNvSpPr>
            <a:spLocks noGrp="1" noChangeArrowheads="1"/>
          </p:cNvSpPr>
          <p:nvPr>
            <p:ph type="ctrTitle"/>
          </p:nvPr>
        </p:nvSpPr>
        <p:spPr>
          <a:xfrm>
            <a:off x="715963" y="434975"/>
            <a:ext cx="7772400" cy="1470025"/>
          </a:xfrm>
        </p:spPr>
        <p:txBody>
          <a:bodyPr/>
          <a:lstStyle/>
          <a:p>
            <a:pPr eaLnBrk="1" hangingPunct="1"/>
            <a:r>
              <a:rPr lang="en-US" altLang="en-US"/>
              <a:t>Soldering Tutorial</a:t>
            </a:r>
            <a:br>
              <a:rPr lang="en-US" altLang="en-US"/>
            </a:br>
            <a:r>
              <a:rPr lang="en-US" altLang="en-US" i="1"/>
              <a:t>Fixing Soldering Errors</a:t>
            </a:r>
            <a:endParaRPr lang="en-US" altLang="en-US">
              <a:solidFill>
                <a:srgbClr val="FF0000"/>
              </a:solidFill>
            </a:endParaRPr>
          </a:p>
        </p:txBody>
      </p:sp>
      <p:sp>
        <p:nvSpPr>
          <p:cNvPr id="48132" name="Rectangle 3">
            <a:extLst>
              <a:ext uri="{FF2B5EF4-FFF2-40B4-BE49-F238E27FC236}">
                <a16:creationId xmlns:a16="http://schemas.microsoft.com/office/drawing/2014/main" id="{AD80E13F-37E5-4EC9-AA83-C3E1F1391384}"/>
              </a:ext>
            </a:extLst>
          </p:cNvPr>
          <p:cNvSpPr>
            <a:spLocks noGrp="1" noChangeArrowheads="1"/>
          </p:cNvSpPr>
          <p:nvPr>
            <p:ph type="subTitle" idx="1"/>
          </p:nvPr>
        </p:nvSpPr>
        <p:spPr>
          <a:xfrm>
            <a:off x="1135063" y="1905000"/>
            <a:ext cx="6934200" cy="990600"/>
          </a:xfrm>
        </p:spPr>
        <p:txBody>
          <a:bodyPr/>
          <a:lstStyle/>
          <a:p>
            <a:pPr algn="just" eaLnBrk="1" hangingPunct="1"/>
            <a:r>
              <a:rPr lang="en-US" altLang="en-US" sz="2800"/>
              <a:t>A “solder sucker” removes </a:t>
            </a:r>
            <a:r>
              <a:rPr lang="en-US" altLang="en-US" sz="2800" i="1"/>
              <a:t>liquid</a:t>
            </a:r>
            <a:r>
              <a:rPr lang="en-US" altLang="en-US" sz="2800"/>
              <a:t> solder from the board with air pressure.</a:t>
            </a:r>
          </a:p>
        </p:txBody>
      </p:sp>
      <p:pic>
        <p:nvPicPr>
          <p:cNvPr id="48133" name="Picture 2">
            <a:extLst>
              <a:ext uri="{FF2B5EF4-FFF2-40B4-BE49-F238E27FC236}">
                <a16:creationId xmlns:a16="http://schemas.microsoft.com/office/drawing/2014/main" id="{A2B959EE-234C-4812-B8D5-2AE3868089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375025"/>
            <a:ext cx="5943600" cy="2301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34" name="Footer Placeholder 1">
            <a:extLst>
              <a:ext uri="{FF2B5EF4-FFF2-40B4-BE49-F238E27FC236}">
                <a16:creationId xmlns:a16="http://schemas.microsoft.com/office/drawing/2014/main" id="{2E7580FD-5930-4540-B77E-018D1CECD75B}"/>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536C3DF1-8ED4-439E-B129-44265AB6204E}"/>
              </a:ext>
            </a:extLst>
          </p:cNvPr>
          <p:cNvSpPr>
            <a:spLocks noGrp="1" noChangeArrowheads="1"/>
          </p:cNvSpPr>
          <p:nvPr>
            <p:ph type="title"/>
          </p:nvPr>
        </p:nvSpPr>
        <p:spPr/>
        <p:txBody>
          <a:bodyPr/>
          <a:lstStyle/>
          <a:p>
            <a:r>
              <a:rPr lang="en-US" altLang="en-US"/>
              <a:t>Safety comes first.</a:t>
            </a:r>
          </a:p>
        </p:txBody>
      </p:sp>
      <p:sp>
        <p:nvSpPr>
          <p:cNvPr id="18434" name="Content Placeholder 2">
            <a:extLst>
              <a:ext uri="{FF2B5EF4-FFF2-40B4-BE49-F238E27FC236}">
                <a16:creationId xmlns:a16="http://schemas.microsoft.com/office/drawing/2014/main" id="{3B8F53BD-041B-4AB6-8CFF-5B3F712C89DA}"/>
              </a:ext>
            </a:extLst>
          </p:cNvPr>
          <p:cNvSpPr>
            <a:spLocks noGrp="1" noChangeArrowheads="1"/>
          </p:cNvSpPr>
          <p:nvPr>
            <p:ph idx="1"/>
          </p:nvPr>
        </p:nvSpPr>
        <p:spPr>
          <a:xfrm>
            <a:off x="381000" y="1620838"/>
            <a:ext cx="8382000" cy="1046162"/>
          </a:xfrm>
        </p:spPr>
        <p:txBody>
          <a:bodyPr/>
          <a:lstStyle/>
          <a:p>
            <a:pPr marL="0" indent="0">
              <a:buFontTx/>
              <a:buNone/>
            </a:pPr>
            <a:r>
              <a:rPr lang="en-US" altLang="en-US" sz="2400" i="1"/>
              <a:t>Safety in the lab is like wearing your seatbelt; you regret not wearing it milliseconds after its too late.</a:t>
            </a:r>
            <a:r>
              <a:rPr lang="en-US" altLang="en-US" sz="2400"/>
              <a:t> </a:t>
            </a:r>
          </a:p>
          <a:p>
            <a:pPr marL="457200" lvl="1" indent="0">
              <a:buFontTx/>
              <a:buNone/>
            </a:pPr>
            <a:endParaRPr lang="en-US" altLang="en-US" sz="2400"/>
          </a:p>
          <a:p>
            <a:pPr marL="457200" lvl="1" indent="0">
              <a:buFontTx/>
              <a:buNone/>
            </a:pPr>
            <a:endParaRPr lang="en-US" altLang="en-US"/>
          </a:p>
        </p:txBody>
      </p:sp>
      <p:sp>
        <p:nvSpPr>
          <p:cNvPr id="18435" name="Date Placeholder 3">
            <a:extLst>
              <a:ext uri="{FF2B5EF4-FFF2-40B4-BE49-F238E27FC236}">
                <a16:creationId xmlns:a16="http://schemas.microsoft.com/office/drawing/2014/main" id="{9B0E5EBC-0014-4449-9C6C-F874385BBA81}"/>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18436" name="Slide Number Placeholder 5">
            <a:extLst>
              <a:ext uri="{FF2B5EF4-FFF2-40B4-BE49-F238E27FC236}">
                <a16:creationId xmlns:a16="http://schemas.microsoft.com/office/drawing/2014/main" id="{BF80295D-0C47-43AE-8F73-6B0607A4A0C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C14871C-EED5-40EE-AF25-C80477DC9933}" type="slidenum">
              <a:rPr lang="en-US" altLang="en-US" sz="1400"/>
              <a:pPr>
                <a:spcBef>
                  <a:spcPct val="0"/>
                </a:spcBef>
                <a:buFontTx/>
                <a:buNone/>
              </a:pPr>
              <a:t>4</a:t>
            </a:fld>
            <a:endParaRPr lang="en-US" altLang="en-US" sz="1400"/>
          </a:p>
        </p:txBody>
      </p:sp>
      <p:sp>
        <p:nvSpPr>
          <p:cNvPr id="10" name="TextBox 9">
            <a:extLst>
              <a:ext uri="{FF2B5EF4-FFF2-40B4-BE49-F238E27FC236}">
                <a16:creationId xmlns:a16="http://schemas.microsoft.com/office/drawing/2014/main" id="{DC58E854-53A8-B84D-9D44-AA2356D7D11D}"/>
              </a:ext>
            </a:extLst>
          </p:cNvPr>
          <p:cNvSpPr txBox="1"/>
          <p:nvPr/>
        </p:nvSpPr>
        <p:spPr>
          <a:xfrm>
            <a:off x="381000" y="2693988"/>
            <a:ext cx="8305800" cy="3662362"/>
          </a:xfrm>
          <a:prstGeom prst="rect">
            <a:avLst/>
          </a:prstGeom>
          <a:noFill/>
        </p:spPr>
        <p:txBody>
          <a:bodyPr>
            <a:spAutoFit/>
          </a:bodyPr>
          <a:lstStyle/>
          <a:p>
            <a:pPr marL="457200" indent="-457200" eaLnBrk="1" hangingPunct="1">
              <a:buFont typeface="Arial" panose="020B0604020202020204" pitchFamily="34" charset="0"/>
              <a:buChar char="•"/>
              <a:defRPr/>
            </a:pPr>
            <a:r>
              <a:rPr lang="en-US" sz="2800" dirty="0"/>
              <a:t>Situational Awareness is key!</a:t>
            </a:r>
          </a:p>
          <a:p>
            <a:pPr lvl="1" eaLnBrk="1" hangingPunct="1">
              <a:defRPr/>
            </a:pPr>
            <a:r>
              <a:rPr lang="en-US" sz="2000" dirty="0"/>
              <a:t>Be mindful of where you are and what hazards are around you.</a:t>
            </a:r>
          </a:p>
          <a:p>
            <a:pPr marL="342900" indent="-342900" eaLnBrk="1" hangingPunct="1">
              <a:buFont typeface="Arial" panose="020B0604020202020204" pitchFamily="34" charset="0"/>
              <a:buChar char="•"/>
              <a:defRPr/>
            </a:pPr>
            <a:r>
              <a:rPr lang="en-US" sz="2800" dirty="0"/>
              <a:t>Safety Glasses:</a:t>
            </a:r>
          </a:p>
          <a:p>
            <a:pPr lvl="1" eaLnBrk="1" hangingPunct="1">
              <a:defRPr/>
            </a:pPr>
            <a:r>
              <a:rPr lang="en-US" sz="2000" dirty="0"/>
              <a:t>Hindsight is only 20/20 if you have both your eyes. Wear them!</a:t>
            </a:r>
          </a:p>
          <a:p>
            <a:pPr marL="342900" indent="-342900" eaLnBrk="1" hangingPunct="1">
              <a:buFont typeface="Arial" panose="020B0604020202020204" pitchFamily="34" charset="0"/>
              <a:buChar char="•"/>
              <a:defRPr/>
            </a:pPr>
            <a:r>
              <a:rPr lang="en-US" sz="2800" dirty="0"/>
              <a:t>Soldering irons can get in excess of 650℉</a:t>
            </a:r>
          </a:p>
          <a:p>
            <a:pPr marL="342900" indent="-342900" eaLnBrk="1" hangingPunct="1">
              <a:buFont typeface="Arial" panose="020B0604020202020204" pitchFamily="34" charset="0"/>
              <a:buChar char="•"/>
              <a:defRPr/>
            </a:pPr>
            <a:r>
              <a:rPr lang="en-US" sz="2800" dirty="0"/>
              <a:t>It takes 1 amp of electricity to cause fatal heart irregularities.</a:t>
            </a:r>
          </a:p>
          <a:p>
            <a:pPr marL="342900" indent="-342900" eaLnBrk="1" hangingPunct="1">
              <a:buFont typeface="Arial" panose="020B0604020202020204" pitchFamily="34" charset="0"/>
              <a:buChar char="•"/>
              <a:defRPr/>
            </a:pPr>
            <a:endParaRPr lang="en-US" sz="2800" dirty="0"/>
          </a:p>
          <a:p>
            <a:pPr eaLnBrk="1" hangingPunct="1">
              <a:defRPr/>
            </a:pPr>
            <a:endParaRPr lang="en-US" dirty="0"/>
          </a:p>
        </p:txBody>
      </p:sp>
      <p:sp>
        <p:nvSpPr>
          <p:cNvPr id="18438" name="Footer Placeholder 1">
            <a:extLst>
              <a:ext uri="{FF2B5EF4-FFF2-40B4-BE49-F238E27FC236}">
                <a16:creationId xmlns:a16="http://schemas.microsoft.com/office/drawing/2014/main" id="{0447B448-D1C4-41EE-AB26-EBC5717076C5}"/>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Date Placeholder 3">
            <a:extLst>
              <a:ext uri="{FF2B5EF4-FFF2-40B4-BE49-F238E27FC236}">
                <a16:creationId xmlns:a16="http://schemas.microsoft.com/office/drawing/2014/main" id="{AD5D96A3-29EE-4586-B342-253EDD974470}"/>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50178" name="Slide Number Placeholder 5">
            <a:extLst>
              <a:ext uri="{FF2B5EF4-FFF2-40B4-BE49-F238E27FC236}">
                <a16:creationId xmlns:a16="http://schemas.microsoft.com/office/drawing/2014/main" id="{66EBAAB5-1B36-4EE9-B272-C2161BFB834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B754BBC-D58F-4EBD-BF4B-D7BD85E46C7F}" type="slidenum">
              <a:rPr lang="en-US" altLang="en-US" sz="1400"/>
              <a:pPr>
                <a:spcBef>
                  <a:spcPct val="0"/>
                </a:spcBef>
                <a:buFontTx/>
                <a:buNone/>
              </a:pPr>
              <a:t>40</a:t>
            </a:fld>
            <a:endParaRPr lang="en-US" altLang="en-US" sz="1400"/>
          </a:p>
        </p:txBody>
      </p:sp>
      <p:sp>
        <p:nvSpPr>
          <p:cNvPr id="50179" name="Rectangle 2">
            <a:extLst>
              <a:ext uri="{FF2B5EF4-FFF2-40B4-BE49-F238E27FC236}">
                <a16:creationId xmlns:a16="http://schemas.microsoft.com/office/drawing/2014/main" id="{674725C1-1274-4890-B096-31D5F3B7E6B8}"/>
              </a:ext>
            </a:extLst>
          </p:cNvPr>
          <p:cNvSpPr>
            <a:spLocks noGrp="1" noChangeArrowheads="1"/>
          </p:cNvSpPr>
          <p:nvPr>
            <p:ph type="ctrTitle"/>
          </p:nvPr>
        </p:nvSpPr>
        <p:spPr>
          <a:xfrm>
            <a:off x="715963" y="434975"/>
            <a:ext cx="7772400" cy="1470025"/>
          </a:xfrm>
        </p:spPr>
        <p:txBody>
          <a:bodyPr/>
          <a:lstStyle/>
          <a:p>
            <a:pPr eaLnBrk="1" hangingPunct="1"/>
            <a:r>
              <a:rPr lang="en-US" altLang="en-US"/>
              <a:t>Soldering Tutorial</a:t>
            </a:r>
            <a:br>
              <a:rPr lang="en-US" altLang="en-US"/>
            </a:br>
            <a:r>
              <a:rPr lang="en-US" altLang="en-US" i="1"/>
              <a:t>Fixing Soldering Errors</a:t>
            </a:r>
            <a:endParaRPr lang="en-US" altLang="en-US">
              <a:solidFill>
                <a:srgbClr val="FF0000"/>
              </a:solidFill>
            </a:endParaRPr>
          </a:p>
        </p:txBody>
      </p:sp>
      <p:sp>
        <p:nvSpPr>
          <p:cNvPr id="50180" name="Rectangle 3">
            <a:extLst>
              <a:ext uri="{FF2B5EF4-FFF2-40B4-BE49-F238E27FC236}">
                <a16:creationId xmlns:a16="http://schemas.microsoft.com/office/drawing/2014/main" id="{8FB41C7E-C3BD-4777-9562-716A3D917137}"/>
              </a:ext>
            </a:extLst>
          </p:cNvPr>
          <p:cNvSpPr>
            <a:spLocks noGrp="1" noChangeArrowheads="1"/>
          </p:cNvSpPr>
          <p:nvPr>
            <p:ph type="subTitle" idx="1"/>
          </p:nvPr>
        </p:nvSpPr>
        <p:spPr>
          <a:xfrm>
            <a:off x="4618038" y="1905000"/>
            <a:ext cx="3992562" cy="4159250"/>
          </a:xfrm>
        </p:spPr>
        <p:txBody>
          <a:bodyPr/>
          <a:lstStyle/>
          <a:p>
            <a:pPr algn="l" eaLnBrk="1" hangingPunct="1"/>
            <a:r>
              <a:rPr lang="en-US" altLang="en-US" sz="2800"/>
              <a:t>Prime the solder sucker with a pump, and place the soldering iron on the solder that you wish to be removed. Once the solder is liquid, press the release button on the solder sucker and it will remove the solder. </a:t>
            </a:r>
          </a:p>
        </p:txBody>
      </p:sp>
      <p:pic>
        <p:nvPicPr>
          <p:cNvPr id="50181" name="Picture 3">
            <a:extLst>
              <a:ext uri="{FF2B5EF4-FFF2-40B4-BE49-F238E27FC236}">
                <a16:creationId xmlns:a16="http://schemas.microsoft.com/office/drawing/2014/main" id="{51128874-61D2-4953-B64E-A33716C9273A}"/>
              </a:ext>
            </a:extLst>
          </p:cNvPr>
          <p:cNvPicPr>
            <a:picLocks noChangeAspect="1"/>
          </p:cNvPicPr>
          <p:nvPr/>
        </p:nvPicPr>
        <p:blipFill>
          <a:blip r:embed="rId3">
            <a:extLst>
              <a:ext uri="{28A0092B-C50C-407E-A947-70E740481C1C}">
                <a14:useLocalDpi xmlns:a14="http://schemas.microsoft.com/office/drawing/2010/main" val="0"/>
              </a:ext>
            </a:extLst>
          </a:blip>
          <a:srcRect l="23810" t="11996"/>
          <a:stretch>
            <a:fillRect/>
          </a:stretch>
        </p:blipFill>
        <p:spPr bwMode="auto">
          <a:xfrm>
            <a:off x="685800" y="2492375"/>
            <a:ext cx="3657600" cy="3168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82" name="Footer Placeholder 1">
            <a:extLst>
              <a:ext uri="{FF2B5EF4-FFF2-40B4-BE49-F238E27FC236}">
                <a16:creationId xmlns:a16="http://schemas.microsoft.com/office/drawing/2014/main" id="{CA15F503-744C-4162-8F16-30A19699086B}"/>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9E6F0A01-D009-4795-BBB9-046CB6DC26A2}"/>
              </a:ext>
            </a:extLst>
          </p:cNvPr>
          <p:cNvSpPr>
            <a:spLocks noGrp="1" noChangeArrowheads="1"/>
          </p:cNvSpPr>
          <p:nvPr>
            <p:ph type="title"/>
          </p:nvPr>
        </p:nvSpPr>
        <p:spPr/>
        <p:txBody>
          <a:bodyPr/>
          <a:lstStyle/>
          <a:p>
            <a:r>
              <a:rPr lang="en-US" altLang="en-US"/>
              <a:t>Soldering Tutorial</a:t>
            </a:r>
            <a:br>
              <a:rPr lang="en-US" altLang="en-US"/>
            </a:br>
            <a:r>
              <a:rPr lang="en-US" altLang="en-US" i="1"/>
              <a:t>Fixing Soldering Errors</a:t>
            </a:r>
            <a:endParaRPr lang="en-US" altLang="en-US"/>
          </a:p>
        </p:txBody>
      </p:sp>
      <p:sp>
        <p:nvSpPr>
          <p:cNvPr id="52226" name="Content Placeholder 2">
            <a:extLst>
              <a:ext uri="{FF2B5EF4-FFF2-40B4-BE49-F238E27FC236}">
                <a16:creationId xmlns:a16="http://schemas.microsoft.com/office/drawing/2014/main" id="{2263EB46-B66D-4166-8F02-FA7863D57A8F}"/>
              </a:ext>
            </a:extLst>
          </p:cNvPr>
          <p:cNvSpPr>
            <a:spLocks noGrp="1" noChangeArrowheads="1"/>
          </p:cNvSpPr>
          <p:nvPr>
            <p:ph idx="1"/>
          </p:nvPr>
        </p:nvSpPr>
        <p:spPr>
          <a:xfrm>
            <a:off x="685800" y="1981200"/>
            <a:ext cx="7086600" cy="990600"/>
          </a:xfrm>
        </p:spPr>
        <p:txBody>
          <a:bodyPr/>
          <a:lstStyle/>
          <a:p>
            <a:pPr marL="0" indent="0">
              <a:buFontTx/>
              <a:buNone/>
            </a:pPr>
            <a:r>
              <a:rPr lang="en-US" altLang="en-US"/>
              <a:t>Think of “solder wik” as a q-tip that can clean up any unwanted solder. </a:t>
            </a:r>
          </a:p>
        </p:txBody>
      </p:sp>
      <p:sp>
        <p:nvSpPr>
          <p:cNvPr id="52227" name="Date Placeholder 3">
            <a:extLst>
              <a:ext uri="{FF2B5EF4-FFF2-40B4-BE49-F238E27FC236}">
                <a16:creationId xmlns:a16="http://schemas.microsoft.com/office/drawing/2014/main" id="{903E5CD8-AFCA-44A0-97EB-E8D57D87BB01}"/>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52228" name="Slide Number Placeholder 5">
            <a:extLst>
              <a:ext uri="{FF2B5EF4-FFF2-40B4-BE49-F238E27FC236}">
                <a16:creationId xmlns:a16="http://schemas.microsoft.com/office/drawing/2014/main" id="{2E0697FE-6198-4654-98B6-84D90BC0033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24B8682-6BFB-4EE2-BFDE-41B70EADC8DC}" type="slidenum">
              <a:rPr lang="en-US" altLang="en-US" sz="1400"/>
              <a:pPr>
                <a:spcBef>
                  <a:spcPct val="0"/>
                </a:spcBef>
                <a:buFontTx/>
                <a:buNone/>
              </a:pPr>
              <a:t>41</a:t>
            </a:fld>
            <a:endParaRPr lang="en-US" altLang="en-US" sz="1400"/>
          </a:p>
        </p:txBody>
      </p:sp>
      <p:sp>
        <p:nvSpPr>
          <p:cNvPr id="52229" name="TextBox 6">
            <a:extLst>
              <a:ext uri="{FF2B5EF4-FFF2-40B4-BE49-F238E27FC236}">
                <a16:creationId xmlns:a16="http://schemas.microsoft.com/office/drawing/2014/main" id="{36589972-7B88-4A0B-B3E8-5302C9252588}"/>
              </a:ext>
            </a:extLst>
          </p:cNvPr>
          <p:cNvSpPr txBox="1">
            <a:spLocks noChangeArrowheads="1"/>
          </p:cNvSpPr>
          <p:nvPr/>
        </p:nvSpPr>
        <p:spPr bwMode="auto">
          <a:xfrm>
            <a:off x="838200" y="3505200"/>
            <a:ext cx="3886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Just like the solder sucker, use the iron to melt the unwanted solder. Than use the solder wik to remove the unwanted solder. </a:t>
            </a:r>
          </a:p>
        </p:txBody>
      </p:sp>
      <p:pic>
        <p:nvPicPr>
          <p:cNvPr id="52230" name="Picture 8">
            <a:extLst>
              <a:ext uri="{FF2B5EF4-FFF2-40B4-BE49-F238E27FC236}">
                <a16:creationId xmlns:a16="http://schemas.microsoft.com/office/drawing/2014/main" id="{1578409E-B4CB-493A-9E6F-C7216C384F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6213" y="3167063"/>
            <a:ext cx="2593975" cy="3460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231" name="TextBox 9">
            <a:extLst>
              <a:ext uri="{FF2B5EF4-FFF2-40B4-BE49-F238E27FC236}">
                <a16:creationId xmlns:a16="http://schemas.microsoft.com/office/drawing/2014/main" id="{E0183B5D-BF98-407F-88D1-27A45FCBABCD}"/>
              </a:ext>
            </a:extLst>
          </p:cNvPr>
          <p:cNvSpPr txBox="1">
            <a:spLocks noChangeArrowheads="1"/>
          </p:cNvSpPr>
          <p:nvPr/>
        </p:nvSpPr>
        <p:spPr bwMode="auto">
          <a:xfrm>
            <a:off x="5256213" y="6203950"/>
            <a:ext cx="700087" cy="461963"/>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Wik</a:t>
            </a:r>
          </a:p>
        </p:txBody>
      </p:sp>
      <p:sp>
        <p:nvSpPr>
          <p:cNvPr id="52232" name="Footer Placeholder 1">
            <a:extLst>
              <a:ext uri="{FF2B5EF4-FFF2-40B4-BE49-F238E27FC236}">
                <a16:creationId xmlns:a16="http://schemas.microsoft.com/office/drawing/2014/main" id="{ED245A00-C8FC-474C-975A-C2503A3A6B43}"/>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ate Placeholder 3">
            <a:extLst>
              <a:ext uri="{FF2B5EF4-FFF2-40B4-BE49-F238E27FC236}">
                <a16:creationId xmlns:a16="http://schemas.microsoft.com/office/drawing/2014/main" id="{82B52656-5449-41CD-AEE3-E627906025E2}"/>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53250" name="Footer Placeholder 4">
            <a:extLst>
              <a:ext uri="{FF2B5EF4-FFF2-40B4-BE49-F238E27FC236}">
                <a16:creationId xmlns:a16="http://schemas.microsoft.com/office/drawing/2014/main" id="{810A8712-2322-4FED-815C-3069C534482F}"/>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
        <p:nvSpPr>
          <p:cNvPr id="53251" name="Slide Number Placeholder 5">
            <a:extLst>
              <a:ext uri="{FF2B5EF4-FFF2-40B4-BE49-F238E27FC236}">
                <a16:creationId xmlns:a16="http://schemas.microsoft.com/office/drawing/2014/main" id="{26C4951F-D60F-4913-BD07-11A331DC079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CFB04C7-034D-4A5B-88F4-C131F9053E0F}" type="slidenum">
              <a:rPr lang="en-US" altLang="en-US" sz="1400"/>
              <a:pPr>
                <a:spcBef>
                  <a:spcPct val="0"/>
                </a:spcBef>
                <a:buFontTx/>
                <a:buNone/>
              </a:pPr>
              <a:t>42</a:t>
            </a:fld>
            <a:endParaRPr lang="en-US" altLang="en-US" sz="1400"/>
          </a:p>
        </p:txBody>
      </p:sp>
      <p:sp>
        <p:nvSpPr>
          <p:cNvPr id="53252" name="Rectangle 2">
            <a:extLst>
              <a:ext uri="{FF2B5EF4-FFF2-40B4-BE49-F238E27FC236}">
                <a16:creationId xmlns:a16="http://schemas.microsoft.com/office/drawing/2014/main" id="{B4AB6FFD-3B45-4C22-B437-45320489E49A}"/>
              </a:ext>
            </a:extLst>
          </p:cNvPr>
          <p:cNvSpPr>
            <a:spLocks noGrp="1" noChangeArrowheads="1"/>
          </p:cNvSpPr>
          <p:nvPr>
            <p:ph type="ctrTitle"/>
          </p:nvPr>
        </p:nvSpPr>
        <p:spPr>
          <a:xfrm>
            <a:off x="715963" y="434975"/>
            <a:ext cx="7772400" cy="1470025"/>
          </a:xfrm>
        </p:spPr>
        <p:txBody>
          <a:bodyPr/>
          <a:lstStyle/>
          <a:p>
            <a:pPr eaLnBrk="1" hangingPunct="1"/>
            <a:r>
              <a:rPr lang="en-US" altLang="en-US"/>
              <a:t>Soldering Tutorial</a:t>
            </a:r>
            <a:br>
              <a:rPr lang="en-US" altLang="en-US"/>
            </a:br>
            <a:r>
              <a:rPr lang="en-US" altLang="en-US" i="1"/>
              <a:t>Fixing Soldering Errors</a:t>
            </a:r>
            <a:endParaRPr lang="en-US" altLang="en-US">
              <a:solidFill>
                <a:srgbClr val="FF0000"/>
              </a:solidFill>
            </a:endParaRPr>
          </a:p>
        </p:txBody>
      </p:sp>
      <p:sp>
        <p:nvSpPr>
          <p:cNvPr id="53253" name="Rectangle 3">
            <a:extLst>
              <a:ext uri="{FF2B5EF4-FFF2-40B4-BE49-F238E27FC236}">
                <a16:creationId xmlns:a16="http://schemas.microsoft.com/office/drawing/2014/main" id="{071FA993-DAFE-4787-A12C-FD5DD59C9D93}"/>
              </a:ext>
            </a:extLst>
          </p:cNvPr>
          <p:cNvSpPr>
            <a:spLocks noGrp="1" noChangeArrowheads="1"/>
          </p:cNvSpPr>
          <p:nvPr>
            <p:ph type="subTitle" idx="1"/>
          </p:nvPr>
        </p:nvSpPr>
        <p:spPr>
          <a:xfrm>
            <a:off x="533400" y="2209800"/>
            <a:ext cx="8077200" cy="2286000"/>
          </a:xfrm>
        </p:spPr>
        <p:txBody>
          <a:bodyPr/>
          <a:lstStyle/>
          <a:p>
            <a:pPr algn="just" eaLnBrk="1" hangingPunct="1"/>
            <a:r>
              <a:rPr lang="en-US" altLang="en-US" sz="2800"/>
              <a:t>If in doubt, it’s usually wiser to sacrifice the component by cutting it’s leads off, then removing the leads one at a time. This will avoid damaging the traces on the circuit board, which are very difficult to repair. </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588D710F-2EB0-404E-AF66-1E37E5F2986F}"/>
              </a:ext>
            </a:extLst>
          </p:cNvPr>
          <p:cNvSpPr>
            <a:spLocks noGrp="1" noChangeArrowheads="1"/>
          </p:cNvSpPr>
          <p:nvPr>
            <p:ph type="title"/>
          </p:nvPr>
        </p:nvSpPr>
        <p:spPr>
          <a:xfrm>
            <a:off x="669925" y="828675"/>
            <a:ext cx="7772400" cy="1143000"/>
          </a:xfrm>
        </p:spPr>
        <p:txBody>
          <a:bodyPr/>
          <a:lstStyle/>
          <a:p>
            <a:r>
              <a:rPr lang="en-US" altLang="en-US"/>
              <a:t>Safety (for the components)</a:t>
            </a:r>
          </a:p>
        </p:txBody>
      </p:sp>
      <p:sp>
        <p:nvSpPr>
          <p:cNvPr id="3" name="Content Placeholder 2">
            <a:extLst>
              <a:ext uri="{FF2B5EF4-FFF2-40B4-BE49-F238E27FC236}">
                <a16:creationId xmlns:a16="http://schemas.microsoft.com/office/drawing/2014/main" id="{AB49BFAB-4E58-E24B-9283-090F50D7B6D5}"/>
              </a:ext>
            </a:extLst>
          </p:cNvPr>
          <p:cNvSpPr>
            <a:spLocks noGrp="1"/>
          </p:cNvSpPr>
          <p:nvPr>
            <p:ph idx="1"/>
          </p:nvPr>
        </p:nvSpPr>
        <p:spPr>
          <a:xfrm>
            <a:off x="304800" y="1971675"/>
            <a:ext cx="6019800" cy="4191000"/>
          </a:xfrm>
        </p:spPr>
        <p:txBody>
          <a:bodyPr/>
          <a:lstStyle/>
          <a:p>
            <a:pPr marL="514350" indent="-457200">
              <a:defRPr/>
            </a:pPr>
            <a:r>
              <a:rPr lang="en-US" sz="2800" dirty="0"/>
              <a:t>Electrostatic discharge (ESD) can destroy electrical components.  </a:t>
            </a:r>
          </a:p>
          <a:p>
            <a:pPr marL="914400" lvl="1" indent="-457200">
              <a:defRPr/>
            </a:pPr>
            <a:r>
              <a:rPr lang="en-US" sz="2400" dirty="0"/>
              <a:t>Leave components in static shielding bags until ready for use. </a:t>
            </a:r>
          </a:p>
          <a:p>
            <a:pPr marL="914400" lvl="1" indent="-457200">
              <a:defRPr/>
            </a:pPr>
            <a:r>
              <a:rPr lang="en-US" sz="2400" dirty="0"/>
              <a:t>ESD strap prevents you from “shocking” the components with static electricity.  </a:t>
            </a:r>
          </a:p>
          <a:p>
            <a:pPr>
              <a:defRPr/>
            </a:pPr>
            <a:r>
              <a:rPr lang="en-US" sz="2800" dirty="0"/>
              <a:t>Excessive heat from soldering can harm electrical parts.</a:t>
            </a:r>
          </a:p>
        </p:txBody>
      </p:sp>
      <p:sp>
        <p:nvSpPr>
          <p:cNvPr id="19459" name="Date Placeholder 3">
            <a:extLst>
              <a:ext uri="{FF2B5EF4-FFF2-40B4-BE49-F238E27FC236}">
                <a16:creationId xmlns:a16="http://schemas.microsoft.com/office/drawing/2014/main" id="{9F921AFE-5AC5-4756-8CC7-DF2B040A9DF6}"/>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19460" name="Slide Number Placeholder 5">
            <a:extLst>
              <a:ext uri="{FF2B5EF4-FFF2-40B4-BE49-F238E27FC236}">
                <a16:creationId xmlns:a16="http://schemas.microsoft.com/office/drawing/2014/main" id="{95ABF755-D012-408F-8061-11F4047C616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9530079-9B62-4543-BDB7-366623249B0F}" type="slidenum">
              <a:rPr lang="en-US" altLang="en-US" sz="1400"/>
              <a:pPr>
                <a:spcBef>
                  <a:spcPct val="0"/>
                </a:spcBef>
                <a:buFontTx/>
                <a:buNone/>
              </a:pPr>
              <a:t>5</a:t>
            </a:fld>
            <a:endParaRPr lang="en-US" altLang="en-US" sz="1400"/>
          </a:p>
        </p:txBody>
      </p:sp>
      <p:pic>
        <p:nvPicPr>
          <p:cNvPr id="19461" name="Picture 6">
            <a:extLst>
              <a:ext uri="{FF2B5EF4-FFF2-40B4-BE49-F238E27FC236}">
                <a16:creationId xmlns:a16="http://schemas.microsoft.com/office/drawing/2014/main" id="{16D486C8-DA23-46E7-AC15-4884A7D432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10300" y="1997075"/>
            <a:ext cx="2755900" cy="1839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62" name="Picture 7">
            <a:extLst>
              <a:ext uri="{FF2B5EF4-FFF2-40B4-BE49-F238E27FC236}">
                <a16:creationId xmlns:a16="http://schemas.microsoft.com/office/drawing/2014/main" id="{01055F1D-1BA6-4DF1-8839-DE6AA8EDB9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10300" y="4098925"/>
            <a:ext cx="2755900" cy="2058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Frame 8">
            <a:extLst>
              <a:ext uri="{FF2B5EF4-FFF2-40B4-BE49-F238E27FC236}">
                <a16:creationId xmlns:a16="http://schemas.microsoft.com/office/drawing/2014/main" id="{5B8C5C8B-9B07-DD40-A9FC-94BE4E5CA703}"/>
              </a:ext>
            </a:extLst>
          </p:cNvPr>
          <p:cNvSpPr/>
          <p:nvPr/>
        </p:nvSpPr>
        <p:spPr>
          <a:xfrm>
            <a:off x="6934200" y="4672013"/>
            <a:ext cx="1028700" cy="1042987"/>
          </a:xfrm>
          <a:prstGeom prst="frame">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US">
              <a:solidFill>
                <a:schemeClr val="tx1"/>
              </a:solidFill>
            </a:endParaRPr>
          </a:p>
        </p:txBody>
      </p:sp>
      <p:sp>
        <p:nvSpPr>
          <p:cNvPr id="19464" name="Footer Placeholder 1">
            <a:extLst>
              <a:ext uri="{FF2B5EF4-FFF2-40B4-BE49-F238E27FC236}">
                <a16:creationId xmlns:a16="http://schemas.microsoft.com/office/drawing/2014/main" id="{FE0E7FFF-9E4E-4967-A676-C00F102F350B}"/>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2C4C6B69-466E-41B6-85C1-36A5BE635601}"/>
              </a:ext>
            </a:extLst>
          </p:cNvPr>
          <p:cNvSpPr>
            <a:spLocks noGrp="1" noChangeArrowheads="1"/>
          </p:cNvSpPr>
          <p:nvPr>
            <p:ph type="title"/>
          </p:nvPr>
        </p:nvSpPr>
        <p:spPr>
          <a:xfrm>
            <a:off x="698500" y="508000"/>
            <a:ext cx="7772400" cy="1143000"/>
          </a:xfrm>
        </p:spPr>
        <p:txBody>
          <a:bodyPr/>
          <a:lstStyle/>
          <a:p>
            <a:r>
              <a:rPr lang="en-US" altLang="en-US"/>
              <a:t>Soldering Tutorial</a:t>
            </a:r>
          </a:p>
        </p:txBody>
      </p:sp>
      <p:sp>
        <p:nvSpPr>
          <p:cNvPr id="3" name="Content Placeholder 2">
            <a:extLst>
              <a:ext uri="{FF2B5EF4-FFF2-40B4-BE49-F238E27FC236}">
                <a16:creationId xmlns:a16="http://schemas.microsoft.com/office/drawing/2014/main" id="{EAE00E06-9C84-4040-94E3-E600F65D9BB8}"/>
              </a:ext>
            </a:extLst>
          </p:cNvPr>
          <p:cNvSpPr>
            <a:spLocks noGrp="1"/>
          </p:cNvSpPr>
          <p:nvPr>
            <p:ph idx="1"/>
          </p:nvPr>
        </p:nvSpPr>
        <p:spPr>
          <a:xfrm>
            <a:off x="393700" y="1752600"/>
            <a:ext cx="4876800" cy="4343400"/>
          </a:xfrm>
        </p:spPr>
        <p:txBody>
          <a:bodyPr/>
          <a:lstStyle/>
          <a:p>
            <a:pPr marL="0" indent="0">
              <a:buFontTx/>
              <a:buNone/>
              <a:defRPr/>
            </a:pPr>
            <a:r>
              <a:rPr lang="en-US" dirty="0"/>
              <a:t>Soldering Safety:</a:t>
            </a:r>
          </a:p>
          <a:p>
            <a:pPr>
              <a:defRPr/>
            </a:pPr>
            <a:r>
              <a:rPr lang="en-US" sz="2800" dirty="0"/>
              <a:t>Again, situational awareness is key!</a:t>
            </a:r>
          </a:p>
          <a:p>
            <a:pPr lvl="1">
              <a:defRPr/>
            </a:pPr>
            <a:r>
              <a:rPr lang="en-US" sz="2400" dirty="0"/>
              <a:t>Be mindful of where you are and where hot items are.</a:t>
            </a:r>
          </a:p>
          <a:p>
            <a:pPr lvl="1">
              <a:defRPr/>
            </a:pPr>
            <a:r>
              <a:rPr lang="en-US" sz="2400" dirty="0"/>
              <a:t>Hair (get it out of the way)</a:t>
            </a:r>
          </a:p>
          <a:p>
            <a:pPr lvl="1">
              <a:defRPr/>
            </a:pPr>
            <a:r>
              <a:rPr lang="en-US" sz="2400" dirty="0"/>
              <a:t>Eye protection</a:t>
            </a:r>
          </a:p>
          <a:p>
            <a:pPr>
              <a:defRPr/>
            </a:pPr>
            <a:r>
              <a:rPr lang="en-US" sz="2800" dirty="0"/>
              <a:t>There is lead in the solder so wash your hands afterwards.</a:t>
            </a:r>
          </a:p>
          <a:p>
            <a:pPr>
              <a:defRPr/>
            </a:pPr>
            <a:endParaRPr lang="en-US" dirty="0"/>
          </a:p>
        </p:txBody>
      </p:sp>
      <p:sp>
        <p:nvSpPr>
          <p:cNvPr id="20483" name="Date Placeholder 3">
            <a:extLst>
              <a:ext uri="{FF2B5EF4-FFF2-40B4-BE49-F238E27FC236}">
                <a16:creationId xmlns:a16="http://schemas.microsoft.com/office/drawing/2014/main" id="{CC3D1EAF-8A69-4E29-9CFF-50614E9907FC}"/>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20484" name="Slide Number Placeholder 5">
            <a:extLst>
              <a:ext uri="{FF2B5EF4-FFF2-40B4-BE49-F238E27FC236}">
                <a16:creationId xmlns:a16="http://schemas.microsoft.com/office/drawing/2014/main" id="{94043B3F-76BD-46D7-B38B-CBA83311C81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A75768D-3CEF-4EFE-A680-6C6B23CFCC48}" type="slidenum">
              <a:rPr lang="en-US" altLang="en-US" sz="1400"/>
              <a:pPr>
                <a:spcBef>
                  <a:spcPct val="0"/>
                </a:spcBef>
                <a:buFontTx/>
                <a:buNone/>
              </a:pPr>
              <a:t>6</a:t>
            </a:fld>
            <a:endParaRPr lang="en-US" altLang="en-US" sz="1400"/>
          </a:p>
        </p:txBody>
      </p:sp>
      <p:pic>
        <p:nvPicPr>
          <p:cNvPr id="20485" name="Picture 1" descr="page24image300071024">
            <a:extLst>
              <a:ext uri="{FF2B5EF4-FFF2-40B4-BE49-F238E27FC236}">
                <a16:creationId xmlns:a16="http://schemas.microsoft.com/office/drawing/2014/main" id="{237A92F4-DE22-4304-B7B2-9D6F4CFD1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0100" y="4191000"/>
            <a:ext cx="2590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a:extLst>
              <a:ext uri="{FF2B5EF4-FFF2-40B4-BE49-F238E27FC236}">
                <a16:creationId xmlns:a16="http://schemas.microsoft.com/office/drawing/2014/main" id="{E24F996F-F4FA-45C8-80F1-A041D47C4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1727200"/>
            <a:ext cx="31750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Footer Placeholder 1">
            <a:extLst>
              <a:ext uri="{FF2B5EF4-FFF2-40B4-BE49-F238E27FC236}">
                <a16:creationId xmlns:a16="http://schemas.microsoft.com/office/drawing/2014/main" id="{E434DA6F-5D3E-4E90-80A8-58C80F747782}"/>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Date Placeholder 3">
            <a:extLst>
              <a:ext uri="{FF2B5EF4-FFF2-40B4-BE49-F238E27FC236}">
                <a16:creationId xmlns:a16="http://schemas.microsoft.com/office/drawing/2014/main" id="{18157ED1-BA41-49A7-9740-2C28FA355496}"/>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45058" name="Footer Placeholder 4">
            <a:extLst>
              <a:ext uri="{FF2B5EF4-FFF2-40B4-BE49-F238E27FC236}">
                <a16:creationId xmlns:a16="http://schemas.microsoft.com/office/drawing/2014/main" id="{159E5298-2BF1-4027-A0A3-0FA8A2883B2A}"/>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
        <p:nvSpPr>
          <p:cNvPr id="45059" name="Slide Number Placeholder 5">
            <a:extLst>
              <a:ext uri="{FF2B5EF4-FFF2-40B4-BE49-F238E27FC236}">
                <a16:creationId xmlns:a16="http://schemas.microsoft.com/office/drawing/2014/main" id="{E9ACCC98-E1B2-4708-99D1-769FCE94049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351CF90-8159-4B8A-A83B-55806EAB377C}" type="slidenum">
              <a:rPr lang="en-US" altLang="en-US" sz="1400"/>
              <a:pPr>
                <a:spcBef>
                  <a:spcPct val="0"/>
                </a:spcBef>
                <a:buFontTx/>
                <a:buNone/>
              </a:pPr>
              <a:t>7</a:t>
            </a:fld>
            <a:endParaRPr lang="en-US" altLang="en-US" sz="1400"/>
          </a:p>
        </p:txBody>
      </p:sp>
      <p:sp>
        <p:nvSpPr>
          <p:cNvPr id="45060" name="Rectangle 4">
            <a:extLst>
              <a:ext uri="{FF2B5EF4-FFF2-40B4-BE49-F238E27FC236}">
                <a16:creationId xmlns:a16="http://schemas.microsoft.com/office/drawing/2014/main" id="{70494965-DC23-4588-B34E-9EA960910DDF}"/>
              </a:ext>
            </a:extLst>
          </p:cNvPr>
          <p:cNvSpPr>
            <a:spLocks noGrp="1" noChangeArrowheads="1"/>
          </p:cNvSpPr>
          <p:nvPr>
            <p:ph type="ctrTitle"/>
          </p:nvPr>
        </p:nvSpPr>
        <p:spPr>
          <a:xfrm>
            <a:off x="914400" y="204019"/>
            <a:ext cx="7772400" cy="1470025"/>
          </a:xfrm>
        </p:spPr>
        <p:txBody>
          <a:bodyPr/>
          <a:lstStyle/>
          <a:p>
            <a:pPr eaLnBrk="1" hangingPunct="1"/>
            <a:r>
              <a:rPr lang="en-US" altLang="en-US" dirty="0"/>
              <a:t>Soldering Tutorial</a:t>
            </a:r>
          </a:p>
        </p:txBody>
      </p:sp>
      <p:sp>
        <p:nvSpPr>
          <p:cNvPr id="22534" name="Rectangle 5">
            <a:extLst>
              <a:ext uri="{FF2B5EF4-FFF2-40B4-BE49-F238E27FC236}">
                <a16:creationId xmlns:a16="http://schemas.microsoft.com/office/drawing/2014/main" id="{61F12F6F-8959-1E44-B741-FF0AB9555058}"/>
              </a:ext>
            </a:extLst>
          </p:cNvPr>
          <p:cNvSpPr>
            <a:spLocks noGrp="1" noChangeArrowheads="1"/>
          </p:cNvSpPr>
          <p:nvPr>
            <p:ph type="subTitle" idx="1"/>
          </p:nvPr>
        </p:nvSpPr>
        <p:spPr>
          <a:xfrm>
            <a:off x="457200" y="1828800"/>
            <a:ext cx="8229600" cy="3733800"/>
          </a:xfrm>
        </p:spPr>
        <p:txBody>
          <a:bodyPr/>
          <a:lstStyle/>
          <a:p>
            <a:pPr algn="l" eaLnBrk="1" hangingPunct="1">
              <a:lnSpc>
                <a:spcPct val="90000"/>
              </a:lnSpc>
              <a:defRPr/>
            </a:pPr>
            <a:r>
              <a:rPr lang="en-US" altLang="en-US" dirty="0"/>
              <a:t>Soldering – fastening metal objects together using molten metal (solder) as the glue.</a:t>
            </a:r>
          </a:p>
          <a:p>
            <a:pPr algn="l" eaLnBrk="1" hangingPunct="1">
              <a:lnSpc>
                <a:spcPct val="90000"/>
              </a:lnSpc>
              <a:defRPr/>
            </a:pPr>
            <a:endParaRPr lang="en-US" altLang="en-US" dirty="0"/>
          </a:p>
          <a:p>
            <a:pPr algn="l" eaLnBrk="1" hangingPunct="1">
              <a:lnSpc>
                <a:spcPct val="90000"/>
              </a:lnSpc>
              <a:defRPr/>
            </a:pPr>
            <a:r>
              <a:rPr lang="en-US" altLang="en-US" dirty="0"/>
              <a:t>Three requirements</a:t>
            </a:r>
          </a:p>
          <a:p>
            <a:pPr marL="457200" indent="-457200" algn="l" eaLnBrk="1" hangingPunct="1">
              <a:lnSpc>
                <a:spcPct val="90000"/>
              </a:lnSpc>
              <a:buFont typeface="Arial" panose="020B0604020202020204" pitchFamily="34" charset="0"/>
              <a:buChar char="•"/>
              <a:defRPr/>
            </a:pPr>
            <a:r>
              <a:rPr lang="en-US" altLang="en-US" dirty="0"/>
              <a:t>Low melting point metal  (wire solder)</a:t>
            </a:r>
          </a:p>
          <a:p>
            <a:pPr marL="457200" indent="-457200" algn="l" eaLnBrk="1" hangingPunct="1">
              <a:lnSpc>
                <a:spcPct val="90000"/>
              </a:lnSpc>
              <a:buFont typeface="Arial" panose="020B0604020202020204" pitchFamily="34" charset="0"/>
              <a:buChar char="•"/>
              <a:defRPr/>
            </a:pPr>
            <a:r>
              <a:rPr lang="en-US" altLang="en-US" dirty="0"/>
              <a:t>Heat source  (soldering iron)</a:t>
            </a:r>
          </a:p>
          <a:p>
            <a:pPr marL="457200" indent="-457200" algn="l" eaLnBrk="1" hangingPunct="1">
              <a:lnSpc>
                <a:spcPct val="90000"/>
              </a:lnSpc>
              <a:buFont typeface="Arial" panose="020B0604020202020204" pitchFamily="34" charset="0"/>
              <a:buChar char="•"/>
              <a:defRPr/>
            </a:pPr>
            <a:r>
              <a:rPr lang="en-US" altLang="en-US" dirty="0"/>
              <a:t>Flux  (to prevent surfaces from oxidizing)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Date Placeholder 3">
            <a:extLst>
              <a:ext uri="{FF2B5EF4-FFF2-40B4-BE49-F238E27FC236}">
                <a16:creationId xmlns:a16="http://schemas.microsoft.com/office/drawing/2014/main" id="{B5F67060-4D64-4BFD-A5D8-761E140A6BFF}"/>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46082" name="Footer Placeholder 4">
            <a:extLst>
              <a:ext uri="{FF2B5EF4-FFF2-40B4-BE49-F238E27FC236}">
                <a16:creationId xmlns:a16="http://schemas.microsoft.com/office/drawing/2014/main" id="{37130798-C593-436F-9557-EF11EBA96E20}"/>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
        <p:nvSpPr>
          <p:cNvPr id="46083" name="Slide Number Placeholder 5">
            <a:extLst>
              <a:ext uri="{FF2B5EF4-FFF2-40B4-BE49-F238E27FC236}">
                <a16:creationId xmlns:a16="http://schemas.microsoft.com/office/drawing/2014/main" id="{6F957362-2F95-42B8-B3E0-F938A8DDBD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CAA7359-924E-4508-812E-337DE58700A3}" type="slidenum">
              <a:rPr lang="en-US" altLang="en-US" sz="1400"/>
              <a:pPr>
                <a:spcBef>
                  <a:spcPct val="0"/>
                </a:spcBef>
                <a:buFontTx/>
                <a:buNone/>
              </a:pPr>
              <a:t>8</a:t>
            </a:fld>
            <a:endParaRPr lang="en-US" altLang="en-US" sz="1400"/>
          </a:p>
        </p:txBody>
      </p:sp>
      <p:sp>
        <p:nvSpPr>
          <p:cNvPr id="46084" name="Rectangle 4">
            <a:extLst>
              <a:ext uri="{FF2B5EF4-FFF2-40B4-BE49-F238E27FC236}">
                <a16:creationId xmlns:a16="http://schemas.microsoft.com/office/drawing/2014/main" id="{1D51B80D-2441-4028-8E48-AF8E316D2D26}"/>
              </a:ext>
            </a:extLst>
          </p:cNvPr>
          <p:cNvSpPr>
            <a:spLocks noGrp="1" noChangeArrowheads="1"/>
          </p:cNvSpPr>
          <p:nvPr>
            <p:ph type="ctrTitle"/>
          </p:nvPr>
        </p:nvSpPr>
        <p:spPr>
          <a:xfrm>
            <a:off x="838200" y="179439"/>
            <a:ext cx="7772400" cy="1470025"/>
          </a:xfrm>
        </p:spPr>
        <p:txBody>
          <a:bodyPr/>
          <a:lstStyle/>
          <a:p>
            <a:pPr eaLnBrk="1" hangingPunct="1"/>
            <a:r>
              <a:rPr lang="en-US" altLang="en-US" dirty="0"/>
              <a:t>Types of Solder</a:t>
            </a:r>
          </a:p>
        </p:txBody>
      </p:sp>
      <p:sp>
        <p:nvSpPr>
          <p:cNvPr id="46085" name="Rectangle 5">
            <a:extLst>
              <a:ext uri="{FF2B5EF4-FFF2-40B4-BE49-F238E27FC236}">
                <a16:creationId xmlns:a16="http://schemas.microsoft.com/office/drawing/2014/main" id="{606EA938-73AD-41B1-82E7-5DD4D0E86B09}"/>
              </a:ext>
            </a:extLst>
          </p:cNvPr>
          <p:cNvSpPr>
            <a:spLocks noGrp="1" noChangeArrowheads="1"/>
          </p:cNvSpPr>
          <p:nvPr>
            <p:ph type="subTitle" idx="1"/>
          </p:nvPr>
        </p:nvSpPr>
        <p:spPr>
          <a:xfrm>
            <a:off x="304800" y="1634767"/>
            <a:ext cx="8534400" cy="4191000"/>
          </a:xfrm>
        </p:spPr>
        <p:txBody>
          <a:bodyPr/>
          <a:lstStyle/>
          <a:p>
            <a:pPr algn="l" eaLnBrk="1" hangingPunct="1"/>
            <a:r>
              <a:rPr lang="en-US" altLang="en-US" sz="2800" b="1" dirty="0"/>
              <a:t>Tin-Lead solders</a:t>
            </a:r>
          </a:p>
          <a:p>
            <a:pPr algn="l" eaLnBrk="1" hangingPunct="1"/>
            <a:r>
              <a:rPr lang="en-US" altLang="en-US" sz="2400" dirty="0"/>
              <a:t>	60% Tin, 40% Lead - solid  at 361</a:t>
            </a:r>
            <a:r>
              <a:rPr lang="en-US" altLang="en-US" sz="2400" dirty="0">
                <a:cs typeface="Times New Roman" panose="02020603050405020304" pitchFamily="18" charset="0"/>
              </a:rPr>
              <a:t>°</a:t>
            </a:r>
            <a:r>
              <a:rPr lang="en-US" altLang="en-US" sz="2400" dirty="0"/>
              <a:t> F, liquid at  374</a:t>
            </a:r>
            <a:r>
              <a:rPr lang="en-US" altLang="en-US" sz="2400" dirty="0">
                <a:cs typeface="Times New Roman" panose="02020603050405020304" pitchFamily="18" charset="0"/>
              </a:rPr>
              <a:t>°</a:t>
            </a:r>
            <a:r>
              <a:rPr lang="en-US" altLang="en-US" sz="2400" dirty="0"/>
              <a:t> F</a:t>
            </a:r>
          </a:p>
          <a:p>
            <a:pPr algn="l" eaLnBrk="1" hangingPunct="1"/>
            <a:r>
              <a:rPr lang="en-US" altLang="en-US" sz="2400" dirty="0"/>
              <a:t>	63% Tin, 37% Lead - eutectic point is 361</a:t>
            </a:r>
            <a:r>
              <a:rPr lang="en-US" altLang="en-US" sz="2400" dirty="0">
                <a:cs typeface="Times New Roman" panose="02020603050405020304" pitchFamily="18" charset="0"/>
              </a:rPr>
              <a:t>°</a:t>
            </a:r>
            <a:r>
              <a:rPr lang="en-US" altLang="en-US" sz="2400" dirty="0"/>
              <a:t> F</a:t>
            </a:r>
            <a:endParaRPr lang="en-US" altLang="en-US" sz="2800" dirty="0"/>
          </a:p>
          <a:p>
            <a:pPr algn="l" eaLnBrk="1" hangingPunct="1"/>
            <a:r>
              <a:rPr lang="en-US" altLang="en-US" sz="2400" dirty="0"/>
              <a:t>		</a:t>
            </a:r>
            <a:r>
              <a:rPr lang="en-US" altLang="en-US" sz="2000" i="1" dirty="0"/>
              <a:t>no “pasty” range  so joint movement less a problem</a:t>
            </a:r>
          </a:p>
          <a:p>
            <a:pPr algn="l" eaLnBrk="1" hangingPunct="1"/>
            <a:r>
              <a:rPr lang="en-US" altLang="en-US" sz="2800" b="1" dirty="0"/>
              <a:t>Silver-bearing Solder</a:t>
            </a:r>
          </a:p>
          <a:p>
            <a:pPr algn="l" eaLnBrk="1" hangingPunct="1"/>
            <a:r>
              <a:rPr lang="en-US" altLang="en-US" sz="2800" dirty="0"/>
              <a:t>	</a:t>
            </a:r>
            <a:r>
              <a:rPr lang="en-US" altLang="en-US" sz="2400" dirty="0"/>
              <a:t>62% Tin, 36% Lead, 2 % Silver - solid at 354 </a:t>
            </a:r>
            <a:r>
              <a:rPr lang="en-US" altLang="en-US" sz="2400" dirty="0">
                <a:cs typeface="Times New Roman" panose="02020603050405020304" pitchFamily="18" charset="0"/>
              </a:rPr>
              <a:t>° F</a:t>
            </a:r>
            <a:r>
              <a:rPr lang="en-US" altLang="en-US" sz="2400" dirty="0"/>
              <a:t>, </a:t>
            </a:r>
          </a:p>
          <a:p>
            <a:pPr algn="l" eaLnBrk="1" hangingPunct="1"/>
            <a:r>
              <a:rPr lang="en-US" altLang="en-US" sz="2400" dirty="0"/>
              <a:t>	liquid at 372 F</a:t>
            </a:r>
          </a:p>
          <a:p>
            <a:pPr algn="l" eaLnBrk="1" hangingPunct="1"/>
            <a:r>
              <a:rPr lang="en-US" altLang="en-US" sz="2400" dirty="0"/>
              <a:t>		</a:t>
            </a:r>
            <a:r>
              <a:rPr lang="en-US" altLang="en-US" sz="2000" i="1" dirty="0"/>
              <a:t>often used for surface mount components whose</a:t>
            </a:r>
          </a:p>
          <a:p>
            <a:pPr algn="l" eaLnBrk="1" hangingPunct="1"/>
            <a:r>
              <a:rPr lang="en-US" altLang="en-US" sz="2000" i="1" dirty="0"/>
              <a:t>		contacts contain trace amounts of silver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Date Placeholder 3">
            <a:extLst>
              <a:ext uri="{FF2B5EF4-FFF2-40B4-BE49-F238E27FC236}">
                <a16:creationId xmlns:a16="http://schemas.microsoft.com/office/drawing/2014/main" id="{0F82C62D-7151-4C13-91FD-184A0432F26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LSU rev20240724</a:t>
            </a:r>
          </a:p>
        </p:txBody>
      </p:sp>
      <p:sp>
        <p:nvSpPr>
          <p:cNvPr id="48130" name="Footer Placeholder 4">
            <a:extLst>
              <a:ext uri="{FF2B5EF4-FFF2-40B4-BE49-F238E27FC236}">
                <a16:creationId xmlns:a16="http://schemas.microsoft.com/office/drawing/2014/main" id="{92B9BC7D-56D0-4F64-9AD8-41C09E051D45}"/>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
        <p:nvSpPr>
          <p:cNvPr id="48131" name="Slide Number Placeholder 5">
            <a:extLst>
              <a:ext uri="{FF2B5EF4-FFF2-40B4-BE49-F238E27FC236}">
                <a16:creationId xmlns:a16="http://schemas.microsoft.com/office/drawing/2014/main" id="{D03E18AA-63F4-40AC-A89C-F9B5DD2F0EE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5205EAA-B4C5-4CFD-9715-A0F76C2C2C8A}" type="slidenum">
              <a:rPr lang="en-US" altLang="en-US" sz="1400"/>
              <a:pPr>
                <a:spcBef>
                  <a:spcPct val="0"/>
                </a:spcBef>
                <a:buFontTx/>
                <a:buNone/>
              </a:pPr>
              <a:t>9</a:t>
            </a:fld>
            <a:endParaRPr lang="en-US" altLang="en-US" sz="1400"/>
          </a:p>
        </p:txBody>
      </p:sp>
      <p:sp>
        <p:nvSpPr>
          <p:cNvPr id="48132" name="Rectangle 4">
            <a:extLst>
              <a:ext uri="{FF2B5EF4-FFF2-40B4-BE49-F238E27FC236}">
                <a16:creationId xmlns:a16="http://schemas.microsoft.com/office/drawing/2014/main" id="{08DEAA11-A445-461F-B65E-C990FA2D9C0D}"/>
              </a:ext>
            </a:extLst>
          </p:cNvPr>
          <p:cNvSpPr>
            <a:spLocks noGrp="1" noChangeArrowheads="1"/>
          </p:cNvSpPr>
          <p:nvPr>
            <p:ph type="ctrTitle"/>
          </p:nvPr>
        </p:nvSpPr>
        <p:spPr>
          <a:xfrm>
            <a:off x="685800" y="147484"/>
            <a:ext cx="7772400" cy="1470025"/>
          </a:xfrm>
        </p:spPr>
        <p:txBody>
          <a:bodyPr/>
          <a:lstStyle/>
          <a:p>
            <a:pPr eaLnBrk="1" hangingPunct="1"/>
            <a:r>
              <a:rPr lang="en-US" altLang="en-US" dirty="0"/>
              <a:t>Soldering Irons</a:t>
            </a:r>
          </a:p>
        </p:txBody>
      </p:sp>
      <p:sp>
        <p:nvSpPr>
          <p:cNvPr id="48133" name="Rectangle 5">
            <a:extLst>
              <a:ext uri="{FF2B5EF4-FFF2-40B4-BE49-F238E27FC236}">
                <a16:creationId xmlns:a16="http://schemas.microsoft.com/office/drawing/2014/main" id="{28D72935-6E3F-4E95-A10C-6BF6C5DA012E}"/>
              </a:ext>
            </a:extLst>
          </p:cNvPr>
          <p:cNvSpPr>
            <a:spLocks noGrp="1" noChangeArrowheads="1"/>
          </p:cNvSpPr>
          <p:nvPr>
            <p:ph type="subTitle" idx="1"/>
          </p:nvPr>
        </p:nvSpPr>
        <p:spPr>
          <a:xfrm>
            <a:off x="457200" y="2133600"/>
            <a:ext cx="5486400" cy="3810000"/>
          </a:xfrm>
        </p:spPr>
        <p:txBody>
          <a:bodyPr/>
          <a:lstStyle/>
          <a:p>
            <a:pPr algn="l" eaLnBrk="1" hangingPunct="1">
              <a:lnSpc>
                <a:spcPct val="90000"/>
              </a:lnSpc>
            </a:pPr>
            <a:r>
              <a:rPr lang="en-US" altLang="en-US" sz="2400" b="1"/>
              <a:t>Constant wattage</a:t>
            </a:r>
          </a:p>
          <a:p>
            <a:pPr algn="l" eaLnBrk="1" hangingPunct="1">
              <a:lnSpc>
                <a:spcPct val="90000"/>
              </a:lnSpc>
            </a:pPr>
            <a:r>
              <a:rPr lang="en-US" altLang="en-US" sz="1800"/>
              <a:t>Iron is continuously “ON” and eventually reaches        equilibrium temperature </a:t>
            </a:r>
          </a:p>
          <a:p>
            <a:pPr algn="l" eaLnBrk="1" hangingPunct="1">
              <a:lnSpc>
                <a:spcPct val="90000"/>
              </a:lnSpc>
            </a:pPr>
            <a:r>
              <a:rPr lang="en-US" altLang="en-US" sz="1800"/>
              <a:t>20 to 25 watt iron sufficient for circuit board assembly</a:t>
            </a:r>
          </a:p>
          <a:p>
            <a:pPr algn="l" eaLnBrk="1" hangingPunct="1">
              <a:lnSpc>
                <a:spcPct val="90000"/>
              </a:lnSpc>
            </a:pPr>
            <a:endParaRPr lang="en-US" altLang="en-US" sz="1800"/>
          </a:p>
          <a:p>
            <a:pPr algn="l" eaLnBrk="1" hangingPunct="1">
              <a:lnSpc>
                <a:spcPct val="90000"/>
              </a:lnSpc>
            </a:pPr>
            <a:r>
              <a:rPr lang="en-US" altLang="en-US" sz="2400" b="1"/>
              <a:t>Constant temperature</a:t>
            </a:r>
          </a:p>
          <a:p>
            <a:pPr algn="l" eaLnBrk="1" hangingPunct="1">
              <a:lnSpc>
                <a:spcPct val="90000"/>
              </a:lnSpc>
            </a:pPr>
            <a:r>
              <a:rPr lang="en-US" altLang="en-US" sz="1800"/>
              <a:t>Tip incorporates a thermostatic element to maintain desired tip temperature</a:t>
            </a:r>
          </a:p>
          <a:p>
            <a:pPr algn="l" eaLnBrk="1" hangingPunct="1">
              <a:lnSpc>
                <a:spcPct val="90000"/>
              </a:lnSpc>
            </a:pPr>
            <a:r>
              <a:rPr lang="en-US" altLang="en-US" sz="1800"/>
              <a:t>650 – 750 </a:t>
            </a:r>
            <a:r>
              <a:rPr lang="en-US" altLang="en-US" sz="1800">
                <a:cs typeface="Times New Roman" panose="02020603050405020304" pitchFamily="18" charset="0"/>
              </a:rPr>
              <a:t>°</a:t>
            </a:r>
            <a:r>
              <a:rPr lang="en-US" altLang="en-US" sz="1800"/>
              <a:t> F appropriate for circuit board assembly</a:t>
            </a:r>
          </a:p>
          <a:p>
            <a:pPr algn="l" eaLnBrk="1" hangingPunct="1">
              <a:lnSpc>
                <a:spcPct val="90000"/>
              </a:lnSpc>
            </a:pPr>
            <a:endParaRPr lang="en-US" altLang="en-US" sz="1800"/>
          </a:p>
          <a:p>
            <a:pPr algn="l" eaLnBrk="1" hangingPunct="1">
              <a:lnSpc>
                <a:spcPct val="90000"/>
              </a:lnSpc>
            </a:pPr>
            <a:r>
              <a:rPr lang="en-US" altLang="en-US" sz="2400" b="1"/>
              <a:t>But wait…..even better…</a:t>
            </a:r>
          </a:p>
        </p:txBody>
      </p:sp>
      <p:pic>
        <p:nvPicPr>
          <p:cNvPr id="48134" name="Picture 6" descr="Solder Iron">
            <a:extLst>
              <a:ext uri="{FF2B5EF4-FFF2-40B4-BE49-F238E27FC236}">
                <a16:creationId xmlns:a16="http://schemas.microsoft.com/office/drawing/2014/main" id="{A05841C3-1694-49C0-8F2B-3A3E69E81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743200"/>
            <a:ext cx="29718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Text Box 7">
            <a:extLst>
              <a:ext uri="{FF2B5EF4-FFF2-40B4-BE49-F238E27FC236}">
                <a16:creationId xmlns:a16="http://schemas.microsoft.com/office/drawing/2014/main" id="{9D0BC8C6-4AC9-4021-9A62-DF776647558D}"/>
              </a:ext>
            </a:extLst>
          </p:cNvPr>
          <p:cNvSpPr txBox="1">
            <a:spLocks noChangeArrowheads="1"/>
          </p:cNvSpPr>
          <p:nvPr/>
        </p:nvSpPr>
        <p:spPr bwMode="auto">
          <a:xfrm>
            <a:off x="5867400" y="4876800"/>
            <a:ext cx="266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000"/>
              <a:t> Weller</a:t>
            </a:r>
            <a:r>
              <a:rPr lang="en-US" altLang="en-US" sz="2000">
                <a:cs typeface="Times New Roman" panose="02020603050405020304" pitchFamily="18" charset="0"/>
              </a:rPr>
              <a:t>® </a:t>
            </a:r>
            <a:r>
              <a:rPr lang="en-US" altLang="en-US" sz="2000"/>
              <a:t>30 watt iron</a:t>
            </a:r>
          </a:p>
        </p:txBody>
      </p:sp>
    </p:spTree>
  </p:cSld>
  <p:clrMapOvr>
    <a:masterClrMapping/>
  </p:clrMapOvr>
</p:sld>
</file>

<file path=ppt/theme/theme1.xml><?xml version="1.0" encoding="utf-8"?>
<a:theme xmlns:a="http://schemas.openxmlformats.org/drawingml/2006/main" name="LaACES">
  <a:themeElements>
    <a:clrScheme name="">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FF0066"/>
      </a:hlink>
      <a:folHlink>
        <a:srgbClr val="00FF00"/>
      </a:folHlink>
    </a:clrScheme>
    <a:fontScheme name="LaAC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ACE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ACE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ACE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ACE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AC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AC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AC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LaACES</Template>
  <TotalTime>1682</TotalTime>
  <Words>2147</Words>
  <Application>Microsoft Office PowerPoint</Application>
  <PresentationFormat>On-screen Show (4:3)</PresentationFormat>
  <Paragraphs>322</Paragraphs>
  <Slides>42</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System Font Regular</vt:lpstr>
      <vt:lpstr>Times New Roman</vt:lpstr>
      <vt:lpstr>LaACES</vt:lpstr>
      <vt:lpstr>Assembly Techniques </vt:lpstr>
      <vt:lpstr>Workstation setup</vt:lpstr>
      <vt:lpstr>Items you need</vt:lpstr>
      <vt:lpstr>Safety comes first.</vt:lpstr>
      <vt:lpstr>Safety (for the components)</vt:lpstr>
      <vt:lpstr>Soldering Tutorial</vt:lpstr>
      <vt:lpstr>Soldering Tutorial</vt:lpstr>
      <vt:lpstr>Types of Solder</vt:lpstr>
      <vt:lpstr>Soldering Irons</vt:lpstr>
      <vt:lpstr>Soldering Irons</vt:lpstr>
      <vt:lpstr>Types of Flux</vt:lpstr>
      <vt:lpstr>Flux-core solder</vt:lpstr>
      <vt:lpstr>Two Types of Soldering</vt:lpstr>
      <vt:lpstr>Two Types of Soldering</vt:lpstr>
      <vt:lpstr>Soldering Tutorial</vt:lpstr>
      <vt:lpstr>Soldering Tutorial</vt:lpstr>
      <vt:lpstr>Soldering Tutorial   Through-Hole Component </vt:lpstr>
      <vt:lpstr>Soldering Tutorial   Through-Hole Component</vt:lpstr>
      <vt:lpstr>Soldering Tutorial   Through-Hole Component</vt:lpstr>
      <vt:lpstr>Soldering Tutorial   Through-Hole Component</vt:lpstr>
      <vt:lpstr>Soldering Tutorial   Through-Hole Component</vt:lpstr>
      <vt:lpstr>Soldering Tutorial   Through-Hole Component</vt:lpstr>
      <vt:lpstr>Soldering Tutorial   Good Through-Hole Solder</vt:lpstr>
      <vt:lpstr>Soldering Tutorial  Bad soldering 90 % of all failures are related to soldering problems  </vt:lpstr>
      <vt:lpstr>Soldering Tutorial   Through-Hole Component</vt:lpstr>
      <vt:lpstr>Soldering Tutorial Surface Mount Soldering</vt:lpstr>
      <vt:lpstr>Soldering Tutorial Surface Mount Soldering</vt:lpstr>
      <vt:lpstr>Soldering Tutorial Surface Mount Soldering</vt:lpstr>
      <vt:lpstr>Soldering Tutorial Surface Mount Soldering</vt:lpstr>
      <vt:lpstr>Soldering Tutorial Surface Mount Soldering</vt:lpstr>
      <vt:lpstr>Soldering Tutorial Surface Mount Soldering</vt:lpstr>
      <vt:lpstr>Soldering Tutorial Surface Mount Soldering</vt:lpstr>
      <vt:lpstr>Soldering Tutorial Surface Mount Soldering</vt:lpstr>
      <vt:lpstr>Soldering Tutorial Surface Mount Soldering</vt:lpstr>
      <vt:lpstr>Soldering Tutorial Surface Mount Soldering</vt:lpstr>
      <vt:lpstr>Soldering Tutorial Surface Mount Soldering</vt:lpstr>
      <vt:lpstr>Soldering Tutorial Surface Mount Soldering</vt:lpstr>
      <vt:lpstr>Soldering Tutorial Fixing Soldering Errors</vt:lpstr>
      <vt:lpstr>Soldering Tutorial Fixing Soldering Errors</vt:lpstr>
      <vt:lpstr>Soldering Tutorial Fixing Soldering Errors</vt:lpstr>
      <vt:lpstr>Soldering Tutorial Fixing Soldering Errors</vt:lpstr>
      <vt:lpstr>Soldering Tutorial Fixing Soldering Errors</vt:lpstr>
    </vt:vector>
  </TitlesOfParts>
  <Company>LSU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dc:creator>
  <cp:lastModifiedBy>submarineswimmer@gmail.com</cp:lastModifiedBy>
  <cp:revision>52</cp:revision>
  <dcterms:created xsi:type="dcterms:W3CDTF">2004-08-02T18:42:03Z</dcterms:created>
  <dcterms:modified xsi:type="dcterms:W3CDTF">2024-08-23T16:04:44Z</dcterms:modified>
</cp:coreProperties>
</file>