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7" r:id="rId2"/>
    <p:sldId id="295" r:id="rId3"/>
    <p:sldId id="280" r:id="rId4"/>
    <p:sldId id="303" r:id="rId5"/>
    <p:sldId id="305" r:id="rId6"/>
    <p:sldId id="306" r:id="rId7"/>
    <p:sldId id="301" r:id="rId8"/>
    <p:sldId id="282" r:id="rId9"/>
    <p:sldId id="307" r:id="rId10"/>
    <p:sldId id="275" r:id="rId11"/>
    <p:sldId id="274" r:id="rId12"/>
    <p:sldId id="308" r:id="rId13"/>
    <p:sldId id="276" r:id="rId14"/>
    <p:sldId id="277" r:id="rId15"/>
    <p:sldId id="278" r:id="rId16"/>
    <p:sldId id="281" r:id="rId17"/>
    <p:sldId id="302" r:id="rId18"/>
  </p:sldIdLst>
  <p:sldSz cx="9144000" cy="6858000" type="screen4x3"/>
  <p:notesSz cx="6997700" cy="9271000"/>
  <p:defaultTextStyle>
    <a:defPPr>
      <a:defRPr lang="en-US"/>
    </a:defPPr>
    <a:lvl1pPr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5pPr>
    <a:lvl6pPr marL="2286000" algn="l" defTabSz="914400" rtl="0" eaLnBrk="1" latinLnBrk="0" hangingPunct="1">
      <a:defRPr sz="3200" kern="1200">
        <a:solidFill>
          <a:schemeClr val="tx1"/>
        </a:solidFill>
        <a:latin typeface="Times New Roman" panose="02020603050405020304" pitchFamily="18" charset="0"/>
        <a:ea typeface="+mn-ea"/>
        <a:cs typeface="+mn-cs"/>
      </a:defRPr>
    </a:lvl6pPr>
    <a:lvl7pPr marL="2743200" algn="l" defTabSz="914400" rtl="0" eaLnBrk="1" latinLnBrk="0" hangingPunct="1">
      <a:defRPr sz="3200" kern="1200">
        <a:solidFill>
          <a:schemeClr val="tx1"/>
        </a:solidFill>
        <a:latin typeface="Times New Roman" panose="02020603050405020304" pitchFamily="18" charset="0"/>
        <a:ea typeface="+mn-ea"/>
        <a:cs typeface="+mn-cs"/>
      </a:defRPr>
    </a:lvl7pPr>
    <a:lvl8pPr marL="3200400" algn="l" defTabSz="914400" rtl="0" eaLnBrk="1" latinLnBrk="0" hangingPunct="1">
      <a:defRPr sz="3200" kern="1200">
        <a:solidFill>
          <a:schemeClr val="tx1"/>
        </a:solidFill>
        <a:latin typeface="Times New Roman" panose="02020603050405020304" pitchFamily="18" charset="0"/>
        <a:ea typeface="+mn-ea"/>
        <a:cs typeface="+mn-cs"/>
      </a:defRPr>
    </a:lvl8pPr>
    <a:lvl9pPr marL="3657600" algn="l" defTabSz="914400" rtl="0" eaLnBrk="1" latinLnBrk="0" hangingPunct="1">
      <a:defRPr sz="3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CC"/>
    <a:srgbClr val="0000FF"/>
    <a:srgbClr val="008000"/>
    <a:srgbClr val="FFCC00"/>
    <a:srgbClr val="5F5F5F"/>
    <a:srgbClr val="808080"/>
    <a:srgbClr val="996633"/>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B34BCD-B3E5-4B70-9B52-2C4E395AE7C0}" v="112" dt="2024-09-13T17:58:56.4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9" autoAdjust="0"/>
    <p:restoredTop sz="90942" autoAdjust="0"/>
  </p:normalViewPr>
  <p:slideViewPr>
    <p:cSldViewPr>
      <p:cViewPr varScale="1">
        <p:scale>
          <a:sx n="98" d="100"/>
          <a:sy n="98" d="100"/>
        </p:scale>
        <p:origin x="192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au Johnson" userId="744a8efb-fdad-47e3-9bc6-9b2ea9584b19" providerId="ADAL" clId="{FE2F80A0-DD98-4808-96AC-4F689673D65A}"/>
    <pc:docChg chg="undo custSel addSld delSld modSld">
      <pc:chgData name="Beau Johnson" userId="744a8efb-fdad-47e3-9bc6-9b2ea9584b19" providerId="ADAL" clId="{FE2F80A0-DD98-4808-96AC-4F689673D65A}" dt="2024-07-26T19:28:22.276" v="1870"/>
      <pc:docMkLst>
        <pc:docMk/>
      </pc:docMkLst>
      <pc:sldChg chg="modSp mod">
        <pc:chgData name="Beau Johnson" userId="744a8efb-fdad-47e3-9bc6-9b2ea9584b19" providerId="ADAL" clId="{FE2F80A0-DD98-4808-96AC-4F689673D65A}" dt="2024-07-26T15:26:18.834" v="38" actId="20577"/>
        <pc:sldMkLst>
          <pc:docMk/>
          <pc:sldMk cId="0" sldId="257"/>
        </pc:sldMkLst>
        <pc:spChg chg="mod">
          <ac:chgData name="Beau Johnson" userId="744a8efb-fdad-47e3-9bc6-9b2ea9584b19" providerId="ADAL" clId="{FE2F80A0-DD98-4808-96AC-4F689673D65A}" dt="2024-07-26T15:26:18.834" v="38" actId="20577"/>
          <ac:spMkLst>
            <pc:docMk/>
            <pc:sldMk cId="0" sldId="257"/>
            <ac:spMk id="4098" creationId="{D2F28292-0761-400A-93B0-DA34AF545F0B}"/>
          </ac:spMkLst>
        </pc:spChg>
        <pc:spChg chg="mod">
          <ac:chgData name="Beau Johnson" userId="744a8efb-fdad-47e3-9bc6-9b2ea9584b19" providerId="ADAL" clId="{FE2F80A0-DD98-4808-96AC-4F689673D65A}" dt="2024-07-26T15:25:22.832" v="18" actId="1076"/>
          <ac:spMkLst>
            <pc:docMk/>
            <pc:sldMk cId="0" sldId="257"/>
            <ac:spMk id="4101" creationId="{86380D2C-7431-4CEC-A756-0582333CCD11}"/>
          </ac:spMkLst>
        </pc:spChg>
        <pc:spChg chg="mod">
          <ac:chgData name="Beau Johnson" userId="744a8efb-fdad-47e3-9bc6-9b2ea9584b19" providerId="ADAL" clId="{FE2F80A0-DD98-4808-96AC-4F689673D65A}" dt="2024-07-26T15:25:27.404" v="19" actId="1076"/>
          <ac:spMkLst>
            <pc:docMk/>
            <pc:sldMk cId="0" sldId="257"/>
            <ac:spMk id="4102" creationId="{548425FF-D514-4326-8983-9C3964F02CD3}"/>
          </ac:spMkLst>
        </pc:spChg>
      </pc:sldChg>
      <pc:sldChg chg="modSp mod">
        <pc:chgData name="Beau Johnson" userId="744a8efb-fdad-47e3-9bc6-9b2ea9584b19" providerId="ADAL" clId="{FE2F80A0-DD98-4808-96AC-4F689673D65A}" dt="2024-07-26T15:26:23.903" v="39"/>
        <pc:sldMkLst>
          <pc:docMk/>
          <pc:sldMk cId="0" sldId="258"/>
        </pc:sldMkLst>
        <pc:spChg chg="mod">
          <ac:chgData name="Beau Johnson" userId="744a8efb-fdad-47e3-9bc6-9b2ea9584b19" providerId="ADAL" clId="{FE2F80A0-DD98-4808-96AC-4F689673D65A}" dt="2024-07-26T15:26:23.903" v="39"/>
          <ac:spMkLst>
            <pc:docMk/>
            <pc:sldMk cId="0" sldId="258"/>
            <ac:spMk id="6146" creationId="{DE77E038-8D09-4743-B3E2-A03CA8C65DE6}"/>
          </ac:spMkLst>
        </pc:spChg>
        <pc:spChg chg="mod">
          <ac:chgData name="Beau Johnson" userId="744a8efb-fdad-47e3-9bc6-9b2ea9584b19" providerId="ADAL" clId="{FE2F80A0-DD98-4808-96AC-4F689673D65A}" dt="2024-07-26T15:25:33.031" v="20" actId="1076"/>
          <ac:spMkLst>
            <pc:docMk/>
            <pc:sldMk cId="0" sldId="258"/>
            <ac:spMk id="6149" creationId="{043A0364-8249-441F-8EA6-BAA3C4CB2777}"/>
          </ac:spMkLst>
        </pc:spChg>
        <pc:spChg chg="mod">
          <ac:chgData name="Beau Johnson" userId="744a8efb-fdad-47e3-9bc6-9b2ea9584b19" providerId="ADAL" clId="{FE2F80A0-DD98-4808-96AC-4F689673D65A}" dt="2024-07-26T15:25:39.970" v="22" actId="403"/>
          <ac:spMkLst>
            <pc:docMk/>
            <pc:sldMk cId="0" sldId="258"/>
            <ac:spMk id="6150" creationId="{80EE5B80-902D-4763-A315-6FDFCFCD78EF}"/>
          </ac:spMkLst>
        </pc:spChg>
      </pc:sldChg>
      <pc:sldChg chg="modSp mod">
        <pc:chgData name="Beau Johnson" userId="744a8efb-fdad-47e3-9bc6-9b2ea9584b19" providerId="ADAL" clId="{FE2F80A0-DD98-4808-96AC-4F689673D65A}" dt="2024-07-26T15:26:26.277" v="40"/>
        <pc:sldMkLst>
          <pc:docMk/>
          <pc:sldMk cId="0" sldId="259"/>
        </pc:sldMkLst>
        <pc:spChg chg="mod">
          <ac:chgData name="Beau Johnson" userId="744a8efb-fdad-47e3-9bc6-9b2ea9584b19" providerId="ADAL" clId="{FE2F80A0-DD98-4808-96AC-4F689673D65A}" dt="2024-07-26T15:26:26.277" v="40"/>
          <ac:spMkLst>
            <pc:docMk/>
            <pc:sldMk cId="0" sldId="259"/>
            <ac:spMk id="8194" creationId="{867017AC-01B7-436D-B884-65AE43D27714}"/>
          </ac:spMkLst>
        </pc:spChg>
        <pc:spChg chg="mod">
          <ac:chgData name="Beau Johnson" userId="744a8efb-fdad-47e3-9bc6-9b2ea9584b19" providerId="ADAL" clId="{FE2F80A0-DD98-4808-96AC-4F689673D65A}" dt="2024-07-26T15:26:06.589" v="27" actId="1076"/>
          <ac:spMkLst>
            <pc:docMk/>
            <pc:sldMk cId="0" sldId="259"/>
            <ac:spMk id="8197" creationId="{EAAC38B9-9646-48DA-BE1B-65A92B222E11}"/>
          </ac:spMkLst>
        </pc:spChg>
        <pc:spChg chg="mod">
          <ac:chgData name="Beau Johnson" userId="744a8efb-fdad-47e3-9bc6-9b2ea9584b19" providerId="ADAL" clId="{FE2F80A0-DD98-4808-96AC-4F689673D65A}" dt="2024-07-26T15:25:45.471" v="23" actId="1076"/>
          <ac:spMkLst>
            <pc:docMk/>
            <pc:sldMk cId="0" sldId="259"/>
            <ac:spMk id="8198" creationId="{D86C78CB-F4BF-4414-8EDB-B910E90D7B54}"/>
          </ac:spMkLst>
        </pc:spChg>
        <pc:spChg chg="mod">
          <ac:chgData name="Beau Johnson" userId="744a8efb-fdad-47e3-9bc6-9b2ea9584b19" providerId="ADAL" clId="{FE2F80A0-DD98-4808-96AC-4F689673D65A}" dt="2024-07-26T15:25:49.243" v="24" actId="1076"/>
          <ac:spMkLst>
            <pc:docMk/>
            <pc:sldMk cId="0" sldId="259"/>
            <ac:spMk id="8199" creationId="{2D0790AB-5EBF-4F8D-A049-BE59D402D59C}"/>
          </ac:spMkLst>
        </pc:spChg>
        <pc:spChg chg="mod">
          <ac:chgData name="Beau Johnson" userId="744a8efb-fdad-47e3-9bc6-9b2ea9584b19" providerId="ADAL" clId="{FE2F80A0-DD98-4808-96AC-4F689673D65A}" dt="2024-07-26T15:26:06.589" v="27" actId="1076"/>
          <ac:spMkLst>
            <pc:docMk/>
            <pc:sldMk cId="0" sldId="259"/>
            <ac:spMk id="8202" creationId="{F7233684-B4AD-45DD-8C56-AD66F9FEFB2D}"/>
          </ac:spMkLst>
        </pc:spChg>
        <pc:spChg chg="mod">
          <ac:chgData name="Beau Johnson" userId="744a8efb-fdad-47e3-9bc6-9b2ea9584b19" providerId="ADAL" clId="{FE2F80A0-DD98-4808-96AC-4F689673D65A}" dt="2024-07-26T15:26:10.450" v="28" actId="1076"/>
          <ac:spMkLst>
            <pc:docMk/>
            <pc:sldMk cId="0" sldId="259"/>
            <ac:spMk id="8203" creationId="{63280466-A562-4A7C-8546-BD6ABAF6C902}"/>
          </ac:spMkLst>
        </pc:spChg>
      </pc:sldChg>
      <pc:sldChg chg="modSp mod">
        <pc:chgData name="Beau Johnson" userId="744a8efb-fdad-47e3-9bc6-9b2ea9584b19" providerId="ADAL" clId="{FE2F80A0-DD98-4808-96AC-4F689673D65A}" dt="2024-07-26T15:26:49.603" v="46" actId="1076"/>
        <pc:sldMkLst>
          <pc:docMk/>
          <pc:sldMk cId="0" sldId="261"/>
        </pc:sldMkLst>
        <pc:spChg chg="mod">
          <ac:chgData name="Beau Johnson" userId="744a8efb-fdad-47e3-9bc6-9b2ea9584b19" providerId="ADAL" clId="{FE2F80A0-DD98-4808-96AC-4F689673D65A}" dt="2024-07-26T15:26:28.535" v="41"/>
          <ac:spMkLst>
            <pc:docMk/>
            <pc:sldMk cId="0" sldId="261"/>
            <ac:spMk id="10242" creationId="{D4C70A91-EDB8-47A3-B9C5-01EF6D5C7C6F}"/>
          </ac:spMkLst>
        </pc:spChg>
        <pc:spChg chg="mod">
          <ac:chgData name="Beau Johnson" userId="744a8efb-fdad-47e3-9bc6-9b2ea9584b19" providerId="ADAL" clId="{FE2F80A0-DD98-4808-96AC-4F689673D65A}" dt="2024-07-26T15:26:43.094" v="42" actId="1076"/>
          <ac:spMkLst>
            <pc:docMk/>
            <pc:sldMk cId="0" sldId="261"/>
            <ac:spMk id="10245" creationId="{19132CC4-2B94-4465-854F-3F14CA143687}"/>
          </ac:spMkLst>
        </pc:spChg>
        <pc:spChg chg="mod">
          <ac:chgData name="Beau Johnson" userId="744a8efb-fdad-47e3-9bc6-9b2ea9584b19" providerId="ADAL" clId="{FE2F80A0-DD98-4808-96AC-4F689673D65A}" dt="2024-07-26T15:26:46.961" v="44" actId="1076"/>
          <ac:spMkLst>
            <pc:docMk/>
            <pc:sldMk cId="0" sldId="261"/>
            <ac:spMk id="10246" creationId="{7D9BC966-FF53-4DD7-B8EA-884FE75ED3A2}"/>
          </ac:spMkLst>
        </pc:spChg>
        <pc:picChg chg="mod">
          <ac:chgData name="Beau Johnson" userId="744a8efb-fdad-47e3-9bc6-9b2ea9584b19" providerId="ADAL" clId="{FE2F80A0-DD98-4808-96AC-4F689673D65A}" dt="2024-07-26T15:26:49.603" v="46" actId="1076"/>
          <ac:picMkLst>
            <pc:docMk/>
            <pc:sldMk cId="0" sldId="261"/>
            <ac:picMk id="10247" creationId="{9AF27C85-4113-4DCC-8976-EBF8252F95D8}"/>
          </ac:picMkLst>
        </pc:picChg>
        <pc:picChg chg="mod">
          <ac:chgData name="Beau Johnson" userId="744a8efb-fdad-47e3-9bc6-9b2ea9584b19" providerId="ADAL" clId="{FE2F80A0-DD98-4808-96AC-4F689673D65A}" dt="2024-07-26T15:26:49.603" v="46" actId="1076"/>
          <ac:picMkLst>
            <pc:docMk/>
            <pc:sldMk cId="0" sldId="261"/>
            <ac:picMk id="10248" creationId="{B4ABFDE1-ECCF-44FF-9A6C-A86A02E2BD02}"/>
          </ac:picMkLst>
        </pc:picChg>
      </pc:sldChg>
      <pc:sldChg chg="modSp mod">
        <pc:chgData name="Beau Johnson" userId="744a8efb-fdad-47e3-9bc6-9b2ea9584b19" providerId="ADAL" clId="{FE2F80A0-DD98-4808-96AC-4F689673D65A}" dt="2024-07-26T15:27:07.176" v="51"/>
        <pc:sldMkLst>
          <pc:docMk/>
          <pc:sldMk cId="0" sldId="262"/>
        </pc:sldMkLst>
        <pc:spChg chg="mod">
          <ac:chgData name="Beau Johnson" userId="744a8efb-fdad-47e3-9bc6-9b2ea9584b19" providerId="ADAL" clId="{FE2F80A0-DD98-4808-96AC-4F689673D65A}" dt="2024-07-26T15:27:07.176" v="51"/>
          <ac:spMkLst>
            <pc:docMk/>
            <pc:sldMk cId="0" sldId="262"/>
            <ac:spMk id="12290" creationId="{27910C47-8020-4528-85C0-1B72859CF5EC}"/>
          </ac:spMkLst>
        </pc:spChg>
        <pc:spChg chg="mod">
          <ac:chgData name="Beau Johnson" userId="744a8efb-fdad-47e3-9bc6-9b2ea9584b19" providerId="ADAL" clId="{FE2F80A0-DD98-4808-96AC-4F689673D65A}" dt="2024-07-26T15:26:59.943" v="49" actId="1076"/>
          <ac:spMkLst>
            <pc:docMk/>
            <pc:sldMk cId="0" sldId="262"/>
            <ac:spMk id="12293" creationId="{849AB486-3A13-4322-9292-A7C5894A2DB0}"/>
          </ac:spMkLst>
        </pc:spChg>
        <pc:spChg chg="mod">
          <ac:chgData name="Beau Johnson" userId="744a8efb-fdad-47e3-9bc6-9b2ea9584b19" providerId="ADAL" clId="{FE2F80A0-DD98-4808-96AC-4F689673D65A}" dt="2024-07-26T15:27:05.368" v="50" actId="1076"/>
          <ac:spMkLst>
            <pc:docMk/>
            <pc:sldMk cId="0" sldId="262"/>
            <ac:spMk id="12294" creationId="{26F5AA9E-325D-4D7A-9357-6669233F79A1}"/>
          </ac:spMkLst>
        </pc:spChg>
      </pc:sldChg>
      <pc:sldChg chg="modSp mod">
        <pc:chgData name="Beau Johnson" userId="744a8efb-fdad-47e3-9bc6-9b2ea9584b19" providerId="ADAL" clId="{FE2F80A0-DD98-4808-96AC-4F689673D65A}" dt="2024-07-26T15:27:53.994" v="66" actId="1076"/>
        <pc:sldMkLst>
          <pc:docMk/>
          <pc:sldMk cId="0" sldId="263"/>
        </pc:sldMkLst>
        <pc:spChg chg="mod">
          <ac:chgData name="Beau Johnson" userId="744a8efb-fdad-47e3-9bc6-9b2ea9584b19" providerId="ADAL" clId="{FE2F80A0-DD98-4808-96AC-4F689673D65A}" dt="2024-07-26T15:27:53.994" v="66" actId="1076"/>
          <ac:spMkLst>
            <pc:docMk/>
            <pc:sldMk cId="0" sldId="263"/>
            <ac:spMk id="14341" creationId="{435C9E32-20E4-4652-B2C8-1C9A814EFB19}"/>
          </ac:spMkLst>
        </pc:spChg>
        <pc:spChg chg="mod">
          <ac:chgData name="Beau Johnson" userId="744a8efb-fdad-47e3-9bc6-9b2ea9584b19" providerId="ADAL" clId="{FE2F80A0-DD98-4808-96AC-4F689673D65A}" dt="2024-07-26T15:27:39.662" v="59" actId="1076"/>
          <ac:spMkLst>
            <pc:docMk/>
            <pc:sldMk cId="0" sldId="263"/>
            <ac:spMk id="14342" creationId="{A99F6CA1-EBC3-418A-A229-464980C4F291}"/>
          </ac:spMkLst>
        </pc:spChg>
        <pc:graphicFrameChg chg="mod">
          <ac:chgData name="Beau Johnson" userId="744a8efb-fdad-47e3-9bc6-9b2ea9584b19" providerId="ADAL" clId="{FE2F80A0-DD98-4808-96AC-4F689673D65A}" dt="2024-07-26T15:27:49.225" v="65" actId="1038"/>
          <ac:graphicFrameMkLst>
            <pc:docMk/>
            <pc:sldMk cId="0" sldId="263"/>
            <ac:graphicFrameMk id="14343" creationId="{6892F542-5AE5-40FE-8689-9B9796D95071}"/>
          </ac:graphicFrameMkLst>
        </pc:graphicFrameChg>
        <pc:graphicFrameChg chg="mod">
          <ac:chgData name="Beau Johnson" userId="744a8efb-fdad-47e3-9bc6-9b2ea9584b19" providerId="ADAL" clId="{FE2F80A0-DD98-4808-96AC-4F689673D65A}" dt="2024-07-26T15:27:49.225" v="65" actId="1038"/>
          <ac:graphicFrameMkLst>
            <pc:docMk/>
            <pc:sldMk cId="0" sldId="263"/>
            <ac:graphicFrameMk id="14344" creationId="{9AEE852E-7C0E-479C-AF75-13E4C526DBF0}"/>
          </ac:graphicFrameMkLst>
        </pc:graphicFrameChg>
        <pc:graphicFrameChg chg="mod">
          <ac:chgData name="Beau Johnson" userId="744a8efb-fdad-47e3-9bc6-9b2ea9584b19" providerId="ADAL" clId="{FE2F80A0-DD98-4808-96AC-4F689673D65A}" dt="2024-07-26T15:27:44.918" v="60" actId="1076"/>
          <ac:graphicFrameMkLst>
            <pc:docMk/>
            <pc:sldMk cId="0" sldId="263"/>
            <ac:graphicFrameMk id="14345" creationId="{22FEBC5B-6AD4-4396-9A5C-9D2DA6060B27}"/>
          </ac:graphicFrameMkLst>
        </pc:graphicFrameChg>
        <pc:graphicFrameChg chg="mod">
          <ac:chgData name="Beau Johnson" userId="744a8efb-fdad-47e3-9bc6-9b2ea9584b19" providerId="ADAL" clId="{FE2F80A0-DD98-4808-96AC-4F689673D65A}" dt="2024-07-26T15:27:49.225" v="65" actId="1038"/>
          <ac:graphicFrameMkLst>
            <pc:docMk/>
            <pc:sldMk cId="0" sldId="263"/>
            <ac:graphicFrameMk id="14346" creationId="{C79F6361-4553-43DD-A13A-291E6AB4397B}"/>
          </ac:graphicFrameMkLst>
        </pc:graphicFrameChg>
        <pc:graphicFrameChg chg="mod">
          <ac:chgData name="Beau Johnson" userId="744a8efb-fdad-47e3-9bc6-9b2ea9584b19" providerId="ADAL" clId="{FE2F80A0-DD98-4808-96AC-4F689673D65A}" dt="2024-07-26T15:27:49.225" v="65" actId="1038"/>
          <ac:graphicFrameMkLst>
            <pc:docMk/>
            <pc:sldMk cId="0" sldId="263"/>
            <ac:graphicFrameMk id="14347" creationId="{C67C1D9A-62B6-439D-AD60-36786FE2E4FD}"/>
          </ac:graphicFrameMkLst>
        </pc:graphicFrameChg>
      </pc:sldChg>
      <pc:sldChg chg="modSp mod">
        <pc:chgData name="Beau Johnson" userId="744a8efb-fdad-47e3-9bc6-9b2ea9584b19" providerId="ADAL" clId="{FE2F80A0-DD98-4808-96AC-4F689673D65A}" dt="2024-07-26T15:28:24.798" v="82" actId="1076"/>
        <pc:sldMkLst>
          <pc:docMk/>
          <pc:sldMk cId="0" sldId="264"/>
        </pc:sldMkLst>
        <pc:spChg chg="mod">
          <ac:chgData name="Beau Johnson" userId="744a8efb-fdad-47e3-9bc6-9b2ea9584b19" providerId="ADAL" clId="{FE2F80A0-DD98-4808-96AC-4F689673D65A}" dt="2024-07-26T15:28:13.550" v="79"/>
          <ac:spMkLst>
            <pc:docMk/>
            <pc:sldMk cId="0" sldId="264"/>
            <ac:spMk id="16386" creationId="{B6183ECF-57FB-4EAC-9678-7EBA2631BD12}"/>
          </ac:spMkLst>
        </pc:spChg>
        <pc:spChg chg="mod">
          <ac:chgData name="Beau Johnson" userId="744a8efb-fdad-47e3-9bc6-9b2ea9584b19" providerId="ADAL" clId="{FE2F80A0-DD98-4808-96AC-4F689673D65A}" dt="2024-07-26T15:28:24.798" v="82" actId="1076"/>
          <ac:spMkLst>
            <pc:docMk/>
            <pc:sldMk cId="0" sldId="264"/>
            <ac:spMk id="16389" creationId="{9AE39035-E439-4D12-BB16-FDF63E19F42A}"/>
          </ac:spMkLst>
        </pc:spChg>
        <pc:spChg chg="mod">
          <ac:chgData name="Beau Johnson" userId="744a8efb-fdad-47e3-9bc6-9b2ea9584b19" providerId="ADAL" clId="{FE2F80A0-DD98-4808-96AC-4F689673D65A}" dt="2024-07-26T15:28:07.980" v="78" actId="1038"/>
          <ac:spMkLst>
            <pc:docMk/>
            <pc:sldMk cId="0" sldId="264"/>
            <ac:spMk id="16390" creationId="{B18499F1-7DAF-48D0-A495-D5AD35A0C7D1}"/>
          </ac:spMkLst>
        </pc:spChg>
        <pc:spChg chg="mod">
          <ac:chgData name="Beau Johnson" userId="744a8efb-fdad-47e3-9bc6-9b2ea9584b19" providerId="ADAL" clId="{FE2F80A0-DD98-4808-96AC-4F689673D65A}" dt="2024-07-26T15:28:07.980" v="78" actId="1038"/>
          <ac:spMkLst>
            <pc:docMk/>
            <pc:sldMk cId="0" sldId="264"/>
            <ac:spMk id="16399" creationId="{C557D852-716D-417B-937D-7143C9F2D354}"/>
          </ac:spMkLst>
        </pc:spChg>
        <pc:spChg chg="mod">
          <ac:chgData name="Beau Johnson" userId="744a8efb-fdad-47e3-9bc6-9b2ea9584b19" providerId="ADAL" clId="{FE2F80A0-DD98-4808-96AC-4F689673D65A}" dt="2024-07-26T15:28:07.980" v="78" actId="1038"/>
          <ac:spMkLst>
            <pc:docMk/>
            <pc:sldMk cId="0" sldId="264"/>
            <ac:spMk id="16400" creationId="{6F96BA5E-41E2-4ED6-81B3-82E6859EC3EF}"/>
          </ac:spMkLst>
        </pc:spChg>
        <pc:spChg chg="mod">
          <ac:chgData name="Beau Johnson" userId="744a8efb-fdad-47e3-9bc6-9b2ea9584b19" providerId="ADAL" clId="{FE2F80A0-DD98-4808-96AC-4F689673D65A}" dt="2024-07-26T15:28:07.980" v="78" actId="1038"/>
          <ac:spMkLst>
            <pc:docMk/>
            <pc:sldMk cId="0" sldId="264"/>
            <ac:spMk id="16401" creationId="{5E264286-C218-41B6-A057-F8DEBD583610}"/>
          </ac:spMkLst>
        </pc:spChg>
        <pc:spChg chg="mod">
          <ac:chgData name="Beau Johnson" userId="744a8efb-fdad-47e3-9bc6-9b2ea9584b19" providerId="ADAL" clId="{FE2F80A0-DD98-4808-96AC-4F689673D65A}" dt="2024-07-26T15:28:07.980" v="78" actId="1038"/>
          <ac:spMkLst>
            <pc:docMk/>
            <pc:sldMk cId="0" sldId="264"/>
            <ac:spMk id="16402" creationId="{9AFB433F-711F-4732-89BE-64D5EE22B441}"/>
          </ac:spMkLst>
        </pc:spChg>
        <pc:spChg chg="mod">
          <ac:chgData name="Beau Johnson" userId="744a8efb-fdad-47e3-9bc6-9b2ea9584b19" providerId="ADAL" clId="{FE2F80A0-DD98-4808-96AC-4F689673D65A}" dt="2024-07-26T15:28:07.980" v="78" actId="1038"/>
          <ac:spMkLst>
            <pc:docMk/>
            <pc:sldMk cId="0" sldId="264"/>
            <ac:spMk id="16403" creationId="{AA63CCA7-63FD-4BCD-81DF-823DEC96B98F}"/>
          </ac:spMkLst>
        </pc:spChg>
        <pc:spChg chg="mod">
          <ac:chgData name="Beau Johnson" userId="744a8efb-fdad-47e3-9bc6-9b2ea9584b19" providerId="ADAL" clId="{FE2F80A0-DD98-4808-96AC-4F689673D65A}" dt="2024-07-26T15:28:07.980" v="78" actId="1038"/>
          <ac:spMkLst>
            <pc:docMk/>
            <pc:sldMk cId="0" sldId="264"/>
            <ac:spMk id="16404" creationId="{11D8694D-9771-4040-B0DA-C9985DF006CB}"/>
          </ac:spMkLst>
        </pc:spChg>
        <pc:spChg chg="mod">
          <ac:chgData name="Beau Johnson" userId="744a8efb-fdad-47e3-9bc6-9b2ea9584b19" providerId="ADAL" clId="{FE2F80A0-DD98-4808-96AC-4F689673D65A}" dt="2024-07-26T15:28:07.980" v="78" actId="1038"/>
          <ac:spMkLst>
            <pc:docMk/>
            <pc:sldMk cId="0" sldId="264"/>
            <ac:spMk id="16405" creationId="{BAE86CA9-9E69-4126-9D05-0E9741ED529D}"/>
          </ac:spMkLst>
        </pc:spChg>
        <pc:spChg chg="mod">
          <ac:chgData name="Beau Johnson" userId="744a8efb-fdad-47e3-9bc6-9b2ea9584b19" providerId="ADAL" clId="{FE2F80A0-DD98-4808-96AC-4F689673D65A}" dt="2024-07-26T15:28:07.980" v="78" actId="1038"/>
          <ac:spMkLst>
            <pc:docMk/>
            <pc:sldMk cId="0" sldId="264"/>
            <ac:spMk id="16406" creationId="{195E5CB5-1996-4683-9FC1-C721BBFD5083}"/>
          </ac:spMkLst>
        </pc:spChg>
        <pc:picChg chg="mod">
          <ac:chgData name="Beau Johnson" userId="744a8efb-fdad-47e3-9bc6-9b2ea9584b19" providerId="ADAL" clId="{FE2F80A0-DD98-4808-96AC-4F689673D65A}" dt="2024-07-26T15:28:07.980" v="78" actId="1038"/>
          <ac:picMkLst>
            <pc:docMk/>
            <pc:sldMk cId="0" sldId="264"/>
            <ac:picMk id="16391" creationId="{D66CEEC9-53CB-490A-8D01-3DBCC009ECCA}"/>
          </ac:picMkLst>
        </pc:picChg>
        <pc:picChg chg="mod">
          <ac:chgData name="Beau Johnson" userId="744a8efb-fdad-47e3-9bc6-9b2ea9584b19" providerId="ADAL" clId="{FE2F80A0-DD98-4808-96AC-4F689673D65A}" dt="2024-07-26T15:28:07.980" v="78" actId="1038"/>
          <ac:picMkLst>
            <pc:docMk/>
            <pc:sldMk cId="0" sldId="264"/>
            <ac:picMk id="16392" creationId="{DCE0DDF0-7199-4E40-891B-C4342D6E6D8F}"/>
          </ac:picMkLst>
        </pc:picChg>
        <pc:picChg chg="mod">
          <ac:chgData name="Beau Johnson" userId="744a8efb-fdad-47e3-9bc6-9b2ea9584b19" providerId="ADAL" clId="{FE2F80A0-DD98-4808-96AC-4F689673D65A}" dt="2024-07-26T15:28:07.980" v="78" actId="1038"/>
          <ac:picMkLst>
            <pc:docMk/>
            <pc:sldMk cId="0" sldId="264"/>
            <ac:picMk id="16393" creationId="{98C03983-5E07-47D0-B16B-61AD7B6CF04B}"/>
          </ac:picMkLst>
        </pc:picChg>
        <pc:picChg chg="mod">
          <ac:chgData name="Beau Johnson" userId="744a8efb-fdad-47e3-9bc6-9b2ea9584b19" providerId="ADAL" clId="{FE2F80A0-DD98-4808-96AC-4F689673D65A}" dt="2024-07-26T15:28:07.980" v="78" actId="1038"/>
          <ac:picMkLst>
            <pc:docMk/>
            <pc:sldMk cId="0" sldId="264"/>
            <ac:picMk id="16394" creationId="{E6785D4D-757A-4DD8-A929-AE09C6A03972}"/>
          </ac:picMkLst>
        </pc:picChg>
        <pc:picChg chg="mod">
          <ac:chgData name="Beau Johnson" userId="744a8efb-fdad-47e3-9bc6-9b2ea9584b19" providerId="ADAL" clId="{FE2F80A0-DD98-4808-96AC-4F689673D65A}" dt="2024-07-26T15:28:07.980" v="78" actId="1038"/>
          <ac:picMkLst>
            <pc:docMk/>
            <pc:sldMk cId="0" sldId="264"/>
            <ac:picMk id="16395" creationId="{71480F97-0544-4A1C-B19E-F5E068D88D12}"/>
          </ac:picMkLst>
        </pc:picChg>
        <pc:picChg chg="mod">
          <ac:chgData name="Beau Johnson" userId="744a8efb-fdad-47e3-9bc6-9b2ea9584b19" providerId="ADAL" clId="{FE2F80A0-DD98-4808-96AC-4F689673D65A}" dt="2024-07-26T15:28:07.980" v="78" actId="1038"/>
          <ac:picMkLst>
            <pc:docMk/>
            <pc:sldMk cId="0" sldId="264"/>
            <ac:picMk id="16396" creationId="{4BA29FD5-A4F2-43FC-9D4A-4A3D38923FFD}"/>
          </ac:picMkLst>
        </pc:picChg>
        <pc:picChg chg="mod">
          <ac:chgData name="Beau Johnson" userId="744a8efb-fdad-47e3-9bc6-9b2ea9584b19" providerId="ADAL" clId="{FE2F80A0-DD98-4808-96AC-4F689673D65A}" dt="2024-07-26T15:28:07.980" v="78" actId="1038"/>
          <ac:picMkLst>
            <pc:docMk/>
            <pc:sldMk cId="0" sldId="264"/>
            <ac:picMk id="16397" creationId="{A8B376A9-D70F-4C28-BF79-B2F01B3FE6EF}"/>
          </ac:picMkLst>
        </pc:picChg>
        <pc:picChg chg="mod">
          <ac:chgData name="Beau Johnson" userId="744a8efb-fdad-47e3-9bc6-9b2ea9584b19" providerId="ADAL" clId="{FE2F80A0-DD98-4808-96AC-4F689673D65A}" dt="2024-07-26T15:28:07.980" v="78" actId="1038"/>
          <ac:picMkLst>
            <pc:docMk/>
            <pc:sldMk cId="0" sldId="264"/>
            <ac:picMk id="16398" creationId="{F18718AC-0544-4C87-94D3-D82BFD867A58}"/>
          </ac:picMkLst>
        </pc:picChg>
      </pc:sldChg>
      <pc:sldChg chg="modSp mod">
        <pc:chgData name="Beau Johnson" userId="744a8efb-fdad-47e3-9bc6-9b2ea9584b19" providerId="ADAL" clId="{FE2F80A0-DD98-4808-96AC-4F689673D65A}" dt="2024-07-26T15:29:28.807" v="103"/>
        <pc:sldMkLst>
          <pc:docMk/>
          <pc:sldMk cId="0" sldId="265"/>
        </pc:sldMkLst>
        <pc:spChg chg="mod">
          <ac:chgData name="Beau Johnson" userId="744a8efb-fdad-47e3-9bc6-9b2ea9584b19" providerId="ADAL" clId="{FE2F80A0-DD98-4808-96AC-4F689673D65A}" dt="2024-07-26T15:29:28.807" v="103"/>
          <ac:spMkLst>
            <pc:docMk/>
            <pc:sldMk cId="0" sldId="265"/>
            <ac:spMk id="18434" creationId="{37228B38-EC45-41CD-A731-D0B8C5BE1862}"/>
          </ac:spMkLst>
        </pc:spChg>
        <pc:spChg chg="mod">
          <ac:chgData name="Beau Johnson" userId="744a8efb-fdad-47e3-9bc6-9b2ea9584b19" providerId="ADAL" clId="{FE2F80A0-DD98-4808-96AC-4F689673D65A}" dt="2024-07-26T15:28:18.438" v="80" actId="1076"/>
          <ac:spMkLst>
            <pc:docMk/>
            <pc:sldMk cId="0" sldId="265"/>
            <ac:spMk id="18437" creationId="{3AF10E02-CE6D-4DE5-8326-7C403F9DFBD1}"/>
          </ac:spMkLst>
        </pc:spChg>
        <pc:spChg chg="mod">
          <ac:chgData name="Beau Johnson" userId="744a8efb-fdad-47e3-9bc6-9b2ea9584b19" providerId="ADAL" clId="{FE2F80A0-DD98-4808-96AC-4F689673D65A}" dt="2024-07-26T15:28:20.194" v="81" actId="1076"/>
          <ac:spMkLst>
            <pc:docMk/>
            <pc:sldMk cId="0" sldId="265"/>
            <ac:spMk id="18438" creationId="{62C94748-02B3-406F-ACC3-6FC90F0DA17D}"/>
          </ac:spMkLst>
        </pc:spChg>
      </pc:sldChg>
      <pc:sldChg chg="modSp mod">
        <pc:chgData name="Beau Johnson" userId="744a8efb-fdad-47e3-9bc6-9b2ea9584b19" providerId="ADAL" clId="{FE2F80A0-DD98-4808-96AC-4F689673D65A}" dt="2024-07-26T15:29:25.118" v="102"/>
        <pc:sldMkLst>
          <pc:docMk/>
          <pc:sldMk cId="0" sldId="266"/>
        </pc:sldMkLst>
        <pc:spChg chg="mod">
          <ac:chgData name="Beau Johnson" userId="744a8efb-fdad-47e3-9bc6-9b2ea9584b19" providerId="ADAL" clId="{FE2F80A0-DD98-4808-96AC-4F689673D65A}" dt="2024-07-26T15:29:25.118" v="102"/>
          <ac:spMkLst>
            <pc:docMk/>
            <pc:sldMk cId="0" sldId="266"/>
            <ac:spMk id="20482" creationId="{721137D5-9C37-4483-A9DF-B16A3F6C78A9}"/>
          </ac:spMkLst>
        </pc:spChg>
        <pc:spChg chg="mod">
          <ac:chgData name="Beau Johnson" userId="744a8efb-fdad-47e3-9bc6-9b2ea9584b19" providerId="ADAL" clId="{FE2F80A0-DD98-4808-96AC-4F689673D65A}" dt="2024-07-26T15:28:31.749" v="84" actId="1076"/>
          <ac:spMkLst>
            <pc:docMk/>
            <pc:sldMk cId="0" sldId="266"/>
            <ac:spMk id="20485" creationId="{F18D676B-6C48-45B6-8D2E-F787561898E9}"/>
          </ac:spMkLst>
        </pc:spChg>
        <pc:spChg chg="mod">
          <ac:chgData name="Beau Johnson" userId="744a8efb-fdad-47e3-9bc6-9b2ea9584b19" providerId="ADAL" clId="{FE2F80A0-DD98-4808-96AC-4F689673D65A}" dt="2024-07-26T15:28:39.772" v="87" actId="404"/>
          <ac:spMkLst>
            <pc:docMk/>
            <pc:sldMk cId="0" sldId="266"/>
            <ac:spMk id="20486" creationId="{184AC654-D835-45E4-9D58-22C2241D7381}"/>
          </ac:spMkLst>
        </pc:spChg>
      </pc:sldChg>
      <pc:sldChg chg="modSp mod">
        <pc:chgData name="Beau Johnson" userId="744a8efb-fdad-47e3-9bc6-9b2ea9584b19" providerId="ADAL" clId="{FE2F80A0-DD98-4808-96AC-4F689673D65A}" dt="2024-07-26T15:29:17.714" v="101"/>
        <pc:sldMkLst>
          <pc:docMk/>
          <pc:sldMk cId="0" sldId="267"/>
        </pc:sldMkLst>
        <pc:spChg chg="mod">
          <ac:chgData name="Beau Johnson" userId="744a8efb-fdad-47e3-9bc6-9b2ea9584b19" providerId="ADAL" clId="{FE2F80A0-DD98-4808-96AC-4F689673D65A}" dt="2024-07-26T15:29:17.714" v="101"/>
          <ac:spMkLst>
            <pc:docMk/>
            <pc:sldMk cId="0" sldId="267"/>
            <ac:spMk id="22530" creationId="{E620F6FD-040E-47C6-8A4B-4EB02848E3B2}"/>
          </ac:spMkLst>
        </pc:spChg>
        <pc:spChg chg="mod">
          <ac:chgData name="Beau Johnson" userId="744a8efb-fdad-47e3-9bc6-9b2ea9584b19" providerId="ADAL" clId="{FE2F80A0-DD98-4808-96AC-4F689673D65A}" dt="2024-07-26T15:28:59.070" v="94" actId="1076"/>
          <ac:spMkLst>
            <pc:docMk/>
            <pc:sldMk cId="0" sldId="267"/>
            <ac:spMk id="22533" creationId="{CBDE0DE0-6CE9-44DA-B241-9135FFC396C3}"/>
          </ac:spMkLst>
        </pc:spChg>
        <pc:spChg chg="mod">
          <ac:chgData name="Beau Johnson" userId="744a8efb-fdad-47e3-9bc6-9b2ea9584b19" providerId="ADAL" clId="{FE2F80A0-DD98-4808-96AC-4F689673D65A}" dt="2024-07-26T15:29:15.349" v="100" actId="1076"/>
          <ac:spMkLst>
            <pc:docMk/>
            <pc:sldMk cId="0" sldId="267"/>
            <ac:spMk id="22534" creationId="{13BC3666-7741-42A9-92F1-A8368AE40F3C}"/>
          </ac:spMkLst>
        </pc:spChg>
        <pc:spChg chg="mod">
          <ac:chgData name="Beau Johnson" userId="744a8efb-fdad-47e3-9bc6-9b2ea9584b19" providerId="ADAL" clId="{FE2F80A0-DD98-4808-96AC-4F689673D65A}" dt="2024-07-26T15:29:12.217" v="99" actId="1076"/>
          <ac:spMkLst>
            <pc:docMk/>
            <pc:sldMk cId="0" sldId="267"/>
            <ac:spMk id="22538" creationId="{7590DA28-CFFF-4D9D-99C8-685731B169DC}"/>
          </ac:spMkLst>
        </pc:spChg>
        <pc:picChg chg="mod">
          <ac:chgData name="Beau Johnson" userId="744a8efb-fdad-47e3-9bc6-9b2ea9584b19" providerId="ADAL" clId="{FE2F80A0-DD98-4808-96AC-4F689673D65A}" dt="2024-07-26T15:29:12.217" v="99" actId="1076"/>
          <ac:picMkLst>
            <pc:docMk/>
            <pc:sldMk cId="0" sldId="267"/>
            <ac:picMk id="22535" creationId="{0E5D49F9-8E9D-4B88-8341-D9424016A15D}"/>
          </ac:picMkLst>
        </pc:picChg>
        <pc:picChg chg="mod">
          <ac:chgData name="Beau Johnson" userId="744a8efb-fdad-47e3-9bc6-9b2ea9584b19" providerId="ADAL" clId="{FE2F80A0-DD98-4808-96AC-4F689673D65A}" dt="2024-07-26T15:28:50.419" v="90" actId="1076"/>
          <ac:picMkLst>
            <pc:docMk/>
            <pc:sldMk cId="0" sldId="267"/>
            <ac:picMk id="22536" creationId="{CC75C25B-4F83-406C-A911-7EDADD5E8B10}"/>
          </ac:picMkLst>
        </pc:picChg>
        <pc:picChg chg="mod">
          <ac:chgData name="Beau Johnson" userId="744a8efb-fdad-47e3-9bc6-9b2ea9584b19" providerId="ADAL" clId="{FE2F80A0-DD98-4808-96AC-4F689673D65A}" dt="2024-07-26T15:29:12.217" v="99" actId="1076"/>
          <ac:picMkLst>
            <pc:docMk/>
            <pc:sldMk cId="0" sldId="267"/>
            <ac:picMk id="22537" creationId="{4FA53D79-B23D-4F7E-935D-C4C8B8A81D95}"/>
          </ac:picMkLst>
        </pc:picChg>
      </pc:sldChg>
      <pc:sldChg chg="modSp mod">
        <pc:chgData name="Beau Johnson" userId="744a8efb-fdad-47e3-9bc6-9b2ea9584b19" providerId="ADAL" clId="{FE2F80A0-DD98-4808-96AC-4F689673D65A}" dt="2024-07-26T15:29:47.148" v="114"/>
        <pc:sldMkLst>
          <pc:docMk/>
          <pc:sldMk cId="0" sldId="269"/>
        </pc:sldMkLst>
        <pc:spChg chg="mod">
          <ac:chgData name="Beau Johnson" userId="744a8efb-fdad-47e3-9bc6-9b2ea9584b19" providerId="ADAL" clId="{FE2F80A0-DD98-4808-96AC-4F689673D65A}" dt="2024-07-26T15:29:47.148" v="114"/>
          <ac:spMkLst>
            <pc:docMk/>
            <pc:sldMk cId="0" sldId="269"/>
            <ac:spMk id="24578" creationId="{732C8439-385F-4570-8DD7-D46B1CB19F1A}"/>
          </ac:spMkLst>
        </pc:spChg>
        <pc:spChg chg="mod">
          <ac:chgData name="Beau Johnson" userId="744a8efb-fdad-47e3-9bc6-9b2ea9584b19" providerId="ADAL" clId="{FE2F80A0-DD98-4808-96AC-4F689673D65A}" dt="2024-07-26T15:29:37.410" v="104" actId="1076"/>
          <ac:spMkLst>
            <pc:docMk/>
            <pc:sldMk cId="0" sldId="269"/>
            <ac:spMk id="24581" creationId="{844AC5FC-4DF2-41B1-92B4-EA8D1C6EC8D0}"/>
          </ac:spMkLst>
        </pc:spChg>
        <pc:spChg chg="mod">
          <ac:chgData name="Beau Johnson" userId="744a8efb-fdad-47e3-9bc6-9b2ea9584b19" providerId="ADAL" clId="{FE2F80A0-DD98-4808-96AC-4F689673D65A}" dt="2024-07-26T15:29:43.446" v="113" actId="1035"/>
          <ac:spMkLst>
            <pc:docMk/>
            <pc:sldMk cId="0" sldId="269"/>
            <ac:spMk id="24586" creationId="{4D7633EB-E297-49CE-91EF-3136BC6E177B}"/>
          </ac:spMkLst>
        </pc:spChg>
        <pc:spChg chg="mod">
          <ac:chgData name="Beau Johnson" userId="744a8efb-fdad-47e3-9bc6-9b2ea9584b19" providerId="ADAL" clId="{FE2F80A0-DD98-4808-96AC-4F689673D65A}" dt="2024-07-26T15:29:43.446" v="113" actId="1035"/>
          <ac:spMkLst>
            <pc:docMk/>
            <pc:sldMk cId="0" sldId="269"/>
            <ac:spMk id="24587" creationId="{B5E4DAA8-7E9E-4F87-8DAD-ED0E86A73C32}"/>
          </ac:spMkLst>
        </pc:spChg>
        <pc:spChg chg="mod">
          <ac:chgData name="Beau Johnson" userId="744a8efb-fdad-47e3-9bc6-9b2ea9584b19" providerId="ADAL" clId="{FE2F80A0-DD98-4808-96AC-4F689673D65A}" dt="2024-07-26T15:29:43.446" v="113" actId="1035"/>
          <ac:spMkLst>
            <pc:docMk/>
            <pc:sldMk cId="0" sldId="269"/>
            <ac:spMk id="24588" creationId="{1DB3D6F0-B1F5-4425-BDAE-E52E340099EB}"/>
          </ac:spMkLst>
        </pc:spChg>
        <pc:spChg chg="mod">
          <ac:chgData name="Beau Johnson" userId="744a8efb-fdad-47e3-9bc6-9b2ea9584b19" providerId="ADAL" clId="{FE2F80A0-DD98-4808-96AC-4F689673D65A}" dt="2024-07-26T15:29:43.446" v="113" actId="1035"/>
          <ac:spMkLst>
            <pc:docMk/>
            <pc:sldMk cId="0" sldId="269"/>
            <ac:spMk id="24589" creationId="{5D7C9816-9D77-4D82-A3E0-AA155C784885}"/>
          </ac:spMkLst>
        </pc:spChg>
        <pc:spChg chg="mod">
          <ac:chgData name="Beau Johnson" userId="744a8efb-fdad-47e3-9bc6-9b2ea9584b19" providerId="ADAL" clId="{FE2F80A0-DD98-4808-96AC-4F689673D65A}" dt="2024-07-26T15:29:43.446" v="113" actId="1035"/>
          <ac:spMkLst>
            <pc:docMk/>
            <pc:sldMk cId="0" sldId="269"/>
            <ac:spMk id="24591" creationId="{61CB7CB2-9F94-493F-A061-27530DF3950F}"/>
          </ac:spMkLst>
        </pc:spChg>
        <pc:picChg chg="mod">
          <ac:chgData name="Beau Johnson" userId="744a8efb-fdad-47e3-9bc6-9b2ea9584b19" providerId="ADAL" clId="{FE2F80A0-DD98-4808-96AC-4F689673D65A}" dt="2024-07-26T15:29:43.446" v="113" actId="1035"/>
          <ac:picMkLst>
            <pc:docMk/>
            <pc:sldMk cId="0" sldId="269"/>
            <ac:picMk id="24582" creationId="{F5B9AAA2-2DF4-41B4-B215-E84E39592035}"/>
          </ac:picMkLst>
        </pc:picChg>
        <pc:picChg chg="mod">
          <ac:chgData name="Beau Johnson" userId="744a8efb-fdad-47e3-9bc6-9b2ea9584b19" providerId="ADAL" clId="{FE2F80A0-DD98-4808-96AC-4F689673D65A}" dt="2024-07-26T15:29:43.446" v="113" actId="1035"/>
          <ac:picMkLst>
            <pc:docMk/>
            <pc:sldMk cId="0" sldId="269"/>
            <ac:picMk id="24583" creationId="{67F6D781-62FD-4A02-B980-07E8AF726256}"/>
          </ac:picMkLst>
        </pc:picChg>
        <pc:picChg chg="mod">
          <ac:chgData name="Beau Johnson" userId="744a8efb-fdad-47e3-9bc6-9b2ea9584b19" providerId="ADAL" clId="{FE2F80A0-DD98-4808-96AC-4F689673D65A}" dt="2024-07-26T15:29:43.446" v="113" actId="1035"/>
          <ac:picMkLst>
            <pc:docMk/>
            <pc:sldMk cId="0" sldId="269"/>
            <ac:picMk id="24584" creationId="{F55E57B0-1200-43FB-954E-3F4BDC58E9E8}"/>
          </ac:picMkLst>
        </pc:picChg>
        <pc:picChg chg="mod">
          <ac:chgData name="Beau Johnson" userId="744a8efb-fdad-47e3-9bc6-9b2ea9584b19" providerId="ADAL" clId="{FE2F80A0-DD98-4808-96AC-4F689673D65A}" dt="2024-07-26T15:29:43.446" v="113" actId="1035"/>
          <ac:picMkLst>
            <pc:docMk/>
            <pc:sldMk cId="0" sldId="269"/>
            <ac:picMk id="24585" creationId="{100F0FE4-3E28-418C-8481-9D5275316A0C}"/>
          </ac:picMkLst>
        </pc:picChg>
        <pc:picChg chg="mod">
          <ac:chgData name="Beau Johnson" userId="744a8efb-fdad-47e3-9bc6-9b2ea9584b19" providerId="ADAL" clId="{FE2F80A0-DD98-4808-96AC-4F689673D65A}" dt="2024-07-26T15:29:43.446" v="113" actId="1035"/>
          <ac:picMkLst>
            <pc:docMk/>
            <pc:sldMk cId="0" sldId="269"/>
            <ac:picMk id="24590" creationId="{55DAF1B4-2D9D-42DC-9579-4635EFF0FBB2}"/>
          </ac:picMkLst>
        </pc:picChg>
      </pc:sldChg>
      <pc:sldChg chg="modSp mod">
        <pc:chgData name="Beau Johnson" userId="744a8efb-fdad-47e3-9bc6-9b2ea9584b19" providerId="ADAL" clId="{FE2F80A0-DD98-4808-96AC-4F689673D65A}" dt="2024-07-26T15:29:59.798" v="117"/>
        <pc:sldMkLst>
          <pc:docMk/>
          <pc:sldMk cId="0" sldId="270"/>
        </pc:sldMkLst>
        <pc:spChg chg="mod">
          <ac:chgData name="Beau Johnson" userId="744a8efb-fdad-47e3-9bc6-9b2ea9584b19" providerId="ADAL" clId="{FE2F80A0-DD98-4808-96AC-4F689673D65A}" dt="2024-07-26T15:29:59.798" v="117"/>
          <ac:spMkLst>
            <pc:docMk/>
            <pc:sldMk cId="0" sldId="270"/>
            <ac:spMk id="26626" creationId="{3C971AF6-0901-4A67-B8AA-6AD747694BEA}"/>
          </ac:spMkLst>
        </pc:spChg>
        <pc:spChg chg="mod">
          <ac:chgData name="Beau Johnson" userId="744a8efb-fdad-47e3-9bc6-9b2ea9584b19" providerId="ADAL" clId="{FE2F80A0-DD98-4808-96AC-4F689673D65A}" dt="2024-07-26T15:29:54.359" v="115" actId="1076"/>
          <ac:spMkLst>
            <pc:docMk/>
            <pc:sldMk cId="0" sldId="270"/>
            <ac:spMk id="26629" creationId="{B72871C5-D854-4722-8AB0-0128176A8079}"/>
          </ac:spMkLst>
        </pc:spChg>
        <pc:spChg chg="mod">
          <ac:chgData name="Beau Johnson" userId="744a8efb-fdad-47e3-9bc6-9b2ea9584b19" providerId="ADAL" clId="{FE2F80A0-DD98-4808-96AC-4F689673D65A}" dt="2024-07-26T15:29:56.409" v="116" actId="1076"/>
          <ac:spMkLst>
            <pc:docMk/>
            <pc:sldMk cId="0" sldId="270"/>
            <ac:spMk id="26630" creationId="{218EC0D9-E3F7-4FFD-AEAE-C57E686F29C8}"/>
          </ac:spMkLst>
        </pc:spChg>
      </pc:sldChg>
      <pc:sldChg chg="modSp mod">
        <pc:chgData name="Beau Johnson" userId="744a8efb-fdad-47e3-9bc6-9b2ea9584b19" providerId="ADAL" clId="{FE2F80A0-DD98-4808-96AC-4F689673D65A}" dt="2024-07-26T15:30:12.432" v="121"/>
        <pc:sldMkLst>
          <pc:docMk/>
          <pc:sldMk cId="0" sldId="271"/>
        </pc:sldMkLst>
        <pc:spChg chg="mod">
          <ac:chgData name="Beau Johnson" userId="744a8efb-fdad-47e3-9bc6-9b2ea9584b19" providerId="ADAL" clId="{FE2F80A0-DD98-4808-96AC-4F689673D65A}" dt="2024-07-26T15:30:12.432" v="121"/>
          <ac:spMkLst>
            <pc:docMk/>
            <pc:sldMk cId="0" sldId="271"/>
            <ac:spMk id="28674" creationId="{BDB8AEED-48C3-4335-833A-63321DB5C290}"/>
          </ac:spMkLst>
        </pc:spChg>
        <pc:spChg chg="mod">
          <ac:chgData name="Beau Johnson" userId="744a8efb-fdad-47e3-9bc6-9b2ea9584b19" providerId="ADAL" clId="{FE2F80A0-DD98-4808-96AC-4F689673D65A}" dt="2024-07-26T15:30:07.190" v="119" actId="1076"/>
          <ac:spMkLst>
            <pc:docMk/>
            <pc:sldMk cId="0" sldId="271"/>
            <ac:spMk id="28677" creationId="{2F2CD4FA-23DD-4686-86BA-4333C607C7BC}"/>
          </ac:spMkLst>
        </pc:spChg>
        <pc:spChg chg="mod">
          <ac:chgData name="Beau Johnson" userId="744a8efb-fdad-47e3-9bc6-9b2ea9584b19" providerId="ADAL" clId="{FE2F80A0-DD98-4808-96AC-4F689673D65A}" dt="2024-07-26T15:30:10.165" v="120" actId="1076"/>
          <ac:spMkLst>
            <pc:docMk/>
            <pc:sldMk cId="0" sldId="271"/>
            <ac:spMk id="28678" creationId="{0B3580C9-8CC2-4050-8C57-5D0577B74EE0}"/>
          </ac:spMkLst>
        </pc:spChg>
      </pc:sldChg>
      <pc:sldChg chg="modSp mod">
        <pc:chgData name="Beau Johnson" userId="744a8efb-fdad-47e3-9bc6-9b2ea9584b19" providerId="ADAL" clId="{FE2F80A0-DD98-4808-96AC-4F689673D65A}" dt="2024-07-26T15:30:41.380" v="126"/>
        <pc:sldMkLst>
          <pc:docMk/>
          <pc:sldMk cId="0" sldId="272"/>
        </pc:sldMkLst>
        <pc:spChg chg="mod">
          <ac:chgData name="Beau Johnson" userId="744a8efb-fdad-47e3-9bc6-9b2ea9584b19" providerId="ADAL" clId="{FE2F80A0-DD98-4808-96AC-4F689673D65A}" dt="2024-07-26T15:30:41.380" v="126"/>
          <ac:spMkLst>
            <pc:docMk/>
            <pc:sldMk cId="0" sldId="272"/>
            <ac:spMk id="30722" creationId="{758DAF40-CECF-4032-8489-0632EDB7F78E}"/>
          </ac:spMkLst>
        </pc:spChg>
        <pc:spChg chg="mod">
          <ac:chgData name="Beau Johnson" userId="744a8efb-fdad-47e3-9bc6-9b2ea9584b19" providerId="ADAL" clId="{FE2F80A0-DD98-4808-96AC-4F689673D65A}" dt="2024-07-26T15:30:18.964" v="122" actId="1076"/>
          <ac:spMkLst>
            <pc:docMk/>
            <pc:sldMk cId="0" sldId="272"/>
            <ac:spMk id="30725" creationId="{5F24A4B1-9439-4AF8-88A8-22F5CF83C7C1}"/>
          </ac:spMkLst>
        </pc:spChg>
        <pc:spChg chg="mod">
          <ac:chgData name="Beau Johnson" userId="744a8efb-fdad-47e3-9bc6-9b2ea9584b19" providerId="ADAL" clId="{FE2F80A0-DD98-4808-96AC-4F689673D65A}" dt="2024-07-26T15:30:33.755" v="124" actId="1076"/>
          <ac:spMkLst>
            <pc:docMk/>
            <pc:sldMk cId="0" sldId="272"/>
            <ac:spMk id="30726" creationId="{237B53B2-54AA-4898-821E-C4F50B8264CC}"/>
          </ac:spMkLst>
        </pc:spChg>
        <pc:spChg chg="mod">
          <ac:chgData name="Beau Johnson" userId="744a8efb-fdad-47e3-9bc6-9b2ea9584b19" providerId="ADAL" clId="{FE2F80A0-DD98-4808-96AC-4F689673D65A}" dt="2024-07-26T15:30:29.478" v="123" actId="1076"/>
          <ac:spMkLst>
            <pc:docMk/>
            <pc:sldMk cId="0" sldId="272"/>
            <ac:spMk id="30727" creationId="{66A99C03-DDF1-4E36-91EB-A25FC54F9171}"/>
          </ac:spMkLst>
        </pc:spChg>
        <pc:spChg chg="mod">
          <ac:chgData name="Beau Johnson" userId="744a8efb-fdad-47e3-9bc6-9b2ea9584b19" providerId="ADAL" clId="{FE2F80A0-DD98-4808-96AC-4F689673D65A}" dt="2024-07-26T15:30:38.661" v="125" actId="1076"/>
          <ac:spMkLst>
            <pc:docMk/>
            <pc:sldMk cId="0" sldId="272"/>
            <ac:spMk id="30733" creationId="{13C4A728-9844-4FDF-B95F-6148D6D72FCA}"/>
          </ac:spMkLst>
        </pc:spChg>
        <pc:spChg chg="mod">
          <ac:chgData name="Beau Johnson" userId="744a8efb-fdad-47e3-9bc6-9b2ea9584b19" providerId="ADAL" clId="{FE2F80A0-DD98-4808-96AC-4F689673D65A}" dt="2024-07-26T15:30:38.661" v="125" actId="1076"/>
          <ac:spMkLst>
            <pc:docMk/>
            <pc:sldMk cId="0" sldId="272"/>
            <ac:spMk id="30734" creationId="{8751ACC5-F1D6-4823-94AA-5A30EEDF0C10}"/>
          </ac:spMkLst>
        </pc:spChg>
        <pc:spChg chg="mod">
          <ac:chgData name="Beau Johnson" userId="744a8efb-fdad-47e3-9bc6-9b2ea9584b19" providerId="ADAL" clId="{FE2F80A0-DD98-4808-96AC-4F689673D65A}" dt="2024-07-26T15:30:38.661" v="125" actId="1076"/>
          <ac:spMkLst>
            <pc:docMk/>
            <pc:sldMk cId="0" sldId="272"/>
            <ac:spMk id="30735" creationId="{D64566E1-7577-4FAC-B368-069C38FE5B1F}"/>
          </ac:spMkLst>
        </pc:spChg>
        <pc:graphicFrameChg chg="mod">
          <ac:chgData name="Beau Johnson" userId="744a8efb-fdad-47e3-9bc6-9b2ea9584b19" providerId="ADAL" clId="{FE2F80A0-DD98-4808-96AC-4F689673D65A}" dt="2024-07-26T15:30:38.661" v="125" actId="1076"/>
          <ac:graphicFrameMkLst>
            <pc:docMk/>
            <pc:sldMk cId="0" sldId="272"/>
            <ac:graphicFrameMk id="30730" creationId="{57B95C2F-EEC3-4AA9-99E3-8676D2CA558B}"/>
          </ac:graphicFrameMkLst>
        </pc:graphicFrameChg>
        <pc:graphicFrameChg chg="mod">
          <ac:chgData name="Beau Johnson" userId="744a8efb-fdad-47e3-9bc6-9b2ea9584b19" providerId="ADAL" clId="{FE2F80A0-DD98-4808-96AC-4F689673D65A}" dt="2024-07-26T15:30:38.661" v="125" actId="1076"/>
          <ac:graphicFrameMkLst>
            <pc:docMk/>
            <pc:sldMk cId="0" sldId="272"/>
            <ac:graphicFrameMk id="30731" creationId="{40B2B5D6-C928-434E-8219-ABC207E9C8B3}"/>
          </ac:graphicFrameMkLst>
        </pc:graphicFrameChg>
        <pc:graphicFrameChg chg="mod">
          <ac:chgData name="Beau Johnson" userId="744a8efb-fdad-47e3-9bc6-9b2ea9584b19" providerId="ADAL" clId="{FE2F80A0-DD98-4808-96AC-4F689673D65A}" dt="2024-07-26T15:30:38.661" v="125" actId="1076"/>
          <ac:graphicFrameMkLst>
            <pc:docMk/>
            <pc:sldMk cId="0" sldId="272"/>
            <ac:graphicFrameMk id="30732" creationId="{7CDE60E0-EF8A-41A9-85B2-44B3B670A36F}"/>
          </ac:graphicFrameMkLst>
        </pc:graphicFrameChg>
      </pc:sldChg>
      <pc:sldChg chg="modSp mod">
        <pc:chgData name="Beau Johnson" userId="744a8efb-fdad-47e3-9bc6-9b2ea9584b19" providerId="ADAL" clId="{FE2F80A0-DD98-4808-96AC-4F689673D65A}" dt="2024-07-26T15:31:03.328" v="130"/>
        <pc:sldMkLst>
          <pc:docMk/>
          <pc:sldMk cId="0" sldId="273"/>
        </pc:sldMkLst>
        <pc:spChg chg="mod">
          <ac:chgData name="Beau Johnson" userId="744a8efb-fdad-47e3-9bc6-9b2ea9584b19" providerId="ADAL" clId="{FE2F80A0-DD98-4808-96AC-4F689673D65A}" dt="2024-07-26T15:31:03.328" v="130"/>
          <ac:spMkLst>
            <pc:docMk/>
            <pc:sldMk cId="0" sldId="273"/>
            <ac:spMk id="32770" creationId="{D4761290-93D0-4238-A6A7-2F760BFB9AE3}"/>
          </ac:spMkLst>
        </pc:spChg>
        <pc:spChg chg="mod">
          <ac:chgData name="Beau Johnson" userId="744a8efb-fdad-47e3-9bc6-9b2ea9584b19" providerId="ADAL" clId="{FE2F80A0-DD98-4808-96AC-4F689673D65A}" dt="2024-07-26T15:30:51.599" v="127" actId="1076"/>
          <ac:spMkLst>
            <pc:docMk/>
            <pc:sldMk cId="0" sldId="273"/>
            <ac:spMk id="32773" creationId="{50D50C52-7651-40CF-AE4C-D323FC3AAB1E}"/>
          </ac:spMkLst>
        </pc:spChg>
        <pc:spChg chg="mod">
          <ac:chgData name="Beau Johnson" userId="744a8efb-fdad-47e3-9bc6-9b2ea9584b19" providerId="ADAL" clId="{FE2F80A0-DD98-4808-96AC-4F689673D65A}" dt="2024-07-26T15:30:55.454" v="128" actId="1076"/>
          <ac:spMkLst>
            <pc:docMk/>
            <pc:sldMk cId="0" sldId="273"/>
            <ac:spMk id="32774" creationId="{58998F95-8302-4BB1-AAE6-21365BD928A0}"/>
          </ac:spMkLst>
        </pc:spChg>
        <pc:spChg chg="mod">
          <ac:chgData name="Beau Johnson" userId="744a8efb-fdad-47e3-9bc6-9b2ea9584b19" providerId="ADAL" clId="{FE2F80A0-DD98-4808-96AC-4F689673D65A}" dt="2024-07-26T15:31:00.890" v="129" actId="1076"/>
          <ac:spMkLst>
            <pc:docMk/>
            <pc:sldMk cId="0" sldId="273"/>
            <ac:spMk id="32778" creationId="{131FD95A-49B6-468A-95A4-3EE89E521598}"/>
          </ac:spMkLst>
        </pc:spChg>
        <pc:spChg chg="mod">
          <ac:chgData name="Beau Johnson" userId="744a8efb-fdad-47e3-9bc6-9b2ea9584b19" providerId="ADAL" clId="{FE2F80A0-DD98-4808-96AC-4F689673D65A}" dt="2024-07-26T15:31:00.890" v="129" actId="1076"/>
          <ac:spMkLst>
            <pc:docMk/>
            <pc:sldMk cId="0" sldId="273"/>
            <ac:spMk id="32779" creationId="{4BEF5FF5-6EF8-46E8-85C1-B6DD370C9019}"/>
          </ac:spMkLst>
        </pc:spChg>
        <pc:spChg chg="mod">
          <ac:chgData name="Beau Johnson" userId="744a8efb-fdad-47e3-9bc6-9b2ea9584b19" providerId="ADAL" clId="{FE2F80A0-DD98-4808-96AC-4F689673D65A}" dt="2024-07-26T15:31:00.890" v="129" actId="1076"/>
          <ac:spMkLst>
            <pc:docMk/>
            <pc:sldMk cId="0" sldId="273"/>
            <ac:spMk id="32781" creationId="{0EB2BA07-2E8D-4707-AEAE-97CC92390B9D}"/>
          </ac:spMkLst>
        </pc:spChg>
        <pc:spChg chg="mod">
          <ac:chgData name="Beau Johnson" userId="744a8efb-fdad-47e3-9bc6-9b2ea9584b19" providerId="ADAL" clId="{FE2F80A0-DD98-4808-96AC-4F689673D65A}" dt="2024-07-26T15:31:00.890" v="129" actId="1076"/>
          <ac:spMkLst>
            <pc:docMk/>
            <pc:sldMk cId="0" sldId="273"/>
            <ac:spMk id="32782" creationId="{0C705EF9-F131-4AFE-B6F2-87BE8F8FC962}"/>
          </ac:spMkLst>
        </pc:spChg>
        <pc:picChg chg="mod">
          <ac:chgData name="Beau Johnson" userId="744a8efb-fdad-47e3-9bc6-9b2ea9584b19" providerId="ADAL" clId="{FE2F80A0-DD98-4808-96AC-4F689673D65A}" dt="2024-07-26T15:31:00.890" v="129" actId="1076"/>
          <ac:picMkLst>
            <pc:docMk/>
            <pc:sldMk cId="0" sldId="273"/>
            <ac:picMk id="32775" creationId="{352D25A8-6D67-4FE7-A649-959486F8BA11}"/>
          </ac:picMkLst>
        </pc:picChg>
        <pc:picChg chg="mod">
          <ac:chgData name="Beau Johnson" userId="744a8efb-fdad-47e3-9bc6-9b2ea9584b19" providerId="ADAL" clId="{FE2F80A0-DD98-4808-96AC-4F689673D65A}" dt="2024-07-26T15:31:00.890" v="129" actId="1076"/>
          <ac:picMkLst>
            <pc:docMk/>
            <pc:sldMk cId="0" sldId="273"/>
            <ac:picMk id="32776" creationId="{20965768-1F51-4F4A-BC1C-BCA9CCF771F7}"/>
          </ac:picMkLst>
        </pc:picChg>
        <pc:picChg chg="mod">
          <ac:chgData name="Beau Johnson" userId="744a8efb-fdad-47e3-9bc6-9b2ea9584b19" providerId="ADAL" clId="{FE2F80A0-DD98-4808-96AC-4F689673D65A}" dt="2024-07-26T15:31:00.890" v="129" actId="1076"/>
          <ac:picMkLst>
            <pc:docMk/>
            <pc:sldMk cId="0" sldId="273"/>
            <ac:picMk id="32777" creationId="{2153F720-C93B-43CB-93B3-A12CE1484981}"/>
          </ac:picMkLst>
        </pc:picChg>
      </pc:sldChg>
      <pc:sldChg chg="modSp mod">
        <pc:chgData name="Beau Johnson" userId="744a8efb-fdad-47e3-9bc6-9b2ea9584b19" providerId="ADAL" clId="{FE2F80A0-DD98-4808-96AC-4F689673D65A}" dt="2024-07-26T15:31:44.775" v="139" actId="1076"/>
        <pc:sldMkLst>
          <pc:docMk/>
          <pc:sldMk cId="0" sldId="274"/>
        </pc:sldMkLst>
        <pc:spChg chg="mod">
          <ac:chgData name="Beau Johnson" userId="744a8efb-fdad-47e3-9bc6-9b2ea9584b19" providerId="ADAL" clId="{FE2F80A0-DD98-4808-96AC-4F689673D65A}" dt="2024-07-26T15:31:16.008" v="133"/>
          <ac:spMkLst>
            <pc:docMk/>
            <pc:sldMk cId="0" sldId="274"/>
            <ac:spMk id="34818" creationId="{6EE4377C-A799-4CCD-AFCC-27A3FB994D82}"/>
          </ac:spMkLst>
        </pc:spChg>
        <pc:spChg chg="mod">
          <ac:chgData name="Beau Johnson" userId="744a8efb-fdad-47e3-9bc6-9b2ea9584b19" providerId="ADAL" clId="{FE2F80A0-DD98-4808-96AC-4F689673D65A}" dt="2024-07-26T15:31:09.283" v="131" actId="1076"/>
          <ac:spMkLst>
            <pc:docMk/>
            <pc:sldMk cId="0" sldId="274"/>
            <ac:spMk id="34821" creationId="{549274C8-4748-40FA-98F8-D957A051A92F}"/>
          </ac:spMkLst>
        </pc:spChg>
        <pc:spChg chg="mod">
          <ac:chgData name="Beau Johnson" userId="744a8efb-fdad-47e3-9bc6-9b2ea9584b19" providerId="ADAL" clId="{FE2F80A0-DD98-4808-96AC-4F689673D65A}" dt="2024-07-26T15:31:44.775" v="139" actId="1076"/>
          <ac:spMkLst>
            <pc:docMk/>
            <pc:sldMk cId="0" sldId="274"/>
            <ac:spMk id="34822" creationId="{9166D3A6-85D4-4989-BBD1-E1894144EC42}"/>
          </ac:spMkLst>
        </pc:spChg>
      </pc:sldChg>
      <pc:sldChg chg="modSp mod">
        <pc:chgData name="Beau Johnson" userId="744a8efb-fdad-47e3-9bc6-9b2ea9584b19" providerId="ADAL" clId="{FE2F80A0-DD98-4808-96AC-4F689673D65A}" dt="2024-07-26T15:32:00.582" v="143"/>
        <pc:sldMkLst>
          <pc:docMk/>
          <pc:sldMk cId="0" sldId="275"/>
        </pc:sldMkLst>
        <pc:spChg chg="mod">
          <ac:chgData name="Beau Johnson" userId="744a8efb-fdad-47e3-9bc6-9b2ea9584b19" providerId="ADAL" clId="{FE2F80A0-DD98-4808-96AC-4F689673D65A}" dt="2024-07-26T15:32:00.582" v="143"/>
          <ac:spMkLst>
            <pc:docMk/>
            <pc:sldMk cId="0" sldId="275"/>
            <ac:spMk id="38914" creationId="{9A5C6F78-1A41-4266-97DD-667315262D00}"/>
          </ac:spMkLst>
        </pc:spChg>
        <pc:spChg chg="mod">
          <ac:chgData name="Beau Johnson" userId="744a8efb-fdad-47e3-9bc6-9b2ea9584b19" providerId="ADAL" clId="{FE2F80A0-DD98-4808-96AC-4F689673D65A}" dt="2024-07-26T15:31:50.330" v="140" actId="1076"/>
          <ac:spMkLst>
            <pc:docMk/>
            <pc:sldMk cId="0" sldId="275"/>
            <ac:spMk id="38917" creationId="{0018B215-7F63-4A67-8C9E-0D36C4265D3B}"/>
          </ac:spMkLst>
        </pc:spChg>
        <pc:spChg chg="mod">
          <ac:chgData name="Beau Johnson" userId="744a8efb-fdad-47e3-9bc6-9b2ea9584b19" providerId="ADAL" clId="{FE2F80A0-DD98-4808-96AC-4F689673D65A}" dt="2024-07-26T15:31:57.677" v="142" actId="1076"/>
          <ac:spMkLst>
            <pc:docMk/>
            <pc:sldMk cId="0" sldId="275"/>
            <ac:spMk id="38918" creationId="{E580E78D-A4A7-4B53-980F-245D466CB948}"/>
          </ac:spMkLst>
        </pc:spChg>
      </pc:sldChg>
      <pc:sldChg chg="modSp mod">
        <pc:chgData name="Beau Johnson" userId="744a8efb-fdad-47e3-9bc6-9b2ea9584b19" providerId="ADAL" clId="{FE2F80A0-DD98-4808-96AC-4F689673D65A}" dt="2024-07-26T15:33:20.331" v="159"/>
        <pc:sldMkLst>
          <pc:docMk/>
          <pc:sldMk cId="0" sldId="276"/>
        </pc:sldMkLst>
        <pc:spChg chg="mod">
          <ac:chgData name="Beau Johnson" userId="744a8efb-fdad-47e3-9bc6-9b2ea9584b19" providerId="ADAL" clId="{FE2F80A0-DD98-4808-96AC-4F689673D65A}" dt="2024-07-26T15:33:20.331" v="159"/>
          <ac:spMkLst>
            <pc:docMk/>
            <pc:sldMk cId="0" sldId="276"/>
            <ac:spMk id="40962" creationId="{744375C2-D067-49BB-A53E-499A60C10D6A}"/>
          </ac:spMkLst>
        </pc:spChg>
        <pc:spChg chg="mod">
          <ac:chgData name="Beau Johnson" userId="744a8efb-fdad-47e3-9bc6-9b2ea9584b19" providerId="ADAL" clId="{FE2F80A0-DD98-4808-96AC-4F689673D65A}" dt="2024-07-26T15:33:01.500" v="156" actId="1076"/>
          <ac:spMkLst>
            <pc:docMk/>
            <pc:sldMk cId="0" sldId="276"/>
            <ac:spMk id="40964" creationId="{84288213-244E-4208-BECB-F3BA7F77B5A1}"/>
          </ac:spMkLst>
        </pc:spChg>
        <pc:spChg chg="mod">
          <ac:chgData name="Beau Johnson" userId="744a8efb-fdad-47e3-9bc6-9b2ea9584b19" providerId="ADAL" clId="{FE2F80A0-DD98-4808-96AC-4F689673D65A}" dt="2024-07-26T15:32:25.524" v="145" actId="1076"/>
          <ac:spMkLst>
            <pc:docMk/>
            <pc:sldMk cId="0" sldId="276"/>
            <ac:spMk id="40965" creationId="{5FF4AA7A-04FB-44F4-ADB0-450E77CF7E8C}"/>
          </ac:spMkLst>
        </pc:spChg>
        <pc:spChg chg="mod">
          <ac:chgData name="Beau Johnson" userId="744a8efb-fdad-47e3-9bc6-9b2ea9584b19" providerId="ADAL" clId="{FE2F80A0-DD98-4808-96AC-4F689673D65A}" dt="2024-07-26T15:32:52.706" v="150" actId="1076"/>
          <ac:spMkLst>
            <pc:docMk/>
            <pc:sldMk cId="0" sldId="276"/>
            <ac:spMk id="40969" creationId="{42B7C161-3E1B-4A2D-98E6-DB5D098C8E34}"/>
          </ac:spMkLst>
        </pc:spChg>
        <pc:spChg chg="mod">
          <ac:chgData name="Beau Johnson" userId="744a8efb-fdad-47e3-9bc6-9b2ea9584b19" providerId="ADAL" clId="{FE2F80A0-DD98-4808-96AC-4F689673D65A}" dt="2024-07-26T15:32:52.706" v="150" actId="1076"/>
          <ac:spMkLst>
            <pc:docMk/>
            <pc:sldMk cId="0" sldId="276"/>
            <ac:spMk id="40970" creationId="{4FF3BAF2-017D-4738-92A9-4D54690473DE}"/>
          </ac:spMkLst>
        </pc:spChg>
        <pc:spChg chg="mod">
          <ac:chgData name="Beau Johnson" userId="744a8efb-fdad-47e3-9bc6-9b2ea9584b19" providerId="ADAL" clId="{FE2F80A0-DD98-4808-96AC-4F689673D65A}" dt="2024-07-26T15:32:52.706" v="150" actId="1076"/>
          <ac:spMkLst>
            <pc:docMk/>
            <pc:sldMk cId="0" sldId="276"/>
            <ac:spMk id="40971" creationId="{B8B34830-A12A-4782-88B0-0E9D761C8EC8}"/>
          </ac:spMkLst>
        </pc:spChg>
        <pc:spChg chg="mod">
          <ac:chgData name="Beau Johnson" userId="744a8efb-fdad-47e3-9bc6-9b2ea9584b19" providerId="ADAL" clId="{FE2F80A0-DD98-4808-96AC-4F689673D65A}" dt="2024-07-26T15:32:52.706" v="150" actId="1076"/>
          <ac:spMkLst>
            <pc:docMk/>
            <pc:sldMk cId="0" sldId="276"/>
            <ac:spMk id="40972" creationId="{9AC3A8C2-71FB-4305-A6CA-55447C28DEB7}"/>
          </ac:spMkLst>
        </pc:spChg>
        <pc:spChg chg="mod">
          <ac:chgData name="Beau Johnson" userId="744a8efb-fdad-47e3-9bc6-9b2ea9584b19" providerId="ADAL" clId="{FE2F80A0-DD98-4808-96AC-4F689673D65A}" dt="2024-07-26T15:33:17.044" v="158" actId="1076"/>
          <ac:spMkLst>
            <pc:docMk/>
            <pc:sldMk cId="0" sldId="276"/>
            <ac:spMk id="40973" creationId="{467AA044-3535-4131-8D87-07C812B409D9}"/>
          </ac:spMkLst>
        </pc:spChg>
        <pc:spChg chg="mod">
          <ac:chgData name="Beau Johnson" userId="744a8efb-fdad-47e3-9bc6-9b2ea9584b19" providerId="ADAL" clId="{FE2F80A0-DD98-4808-96AC-4F689673D65A}" dt="2024-07-26T15:33:10.265" v="157" actId="1076"/>
          <ac:spMkLst>
            <pc:docMk/>
            <pc:sldMk cId="0" sldId="276"/>
            <ac:spMk id="40974" creationId="{48D68F7C-79A8-4149-AE62-45A7B8326103}"/>
          </ac:spMkLst>
        </pc:spChg>
        <pc:spChg chg="mod">
          <ac:chgData name="Beau Johnson" userId="744a8efb-fdad-47e3-9bc6-9b2ea9584b19" providerId="ADAL" clId="{FE2F80A0-DD98-4808-96AC-4F689673D65A}" dt="2024-07-26T15:33:17.044" v="158" actId="1076"/>
          <ac:spMkLst>
            <pc:docMk/>
            <pc:sldMk cId="0" sldId="276"/>
            <ac:spMk id="40975" creationId="{597AC42E-5D8B-42AB-A1B8-5F9BA7DE658B}"/>
          </ac:spMkLst>
        </pc:spChg>
        <pc:spChg chg="mod">
          <ac:chgData name="Beau Johnson" userId="744a8efb-fdad-47e3-9bc6-9b2ea9584b19" providerId="ADAL" clId="{FE2F80A0-DD98-4808-96AC-4F689673D65A}" dt="2024-07-26T15:33:10.265" v="157" actId="1076"/>
          <ac:spMkLst>
            <pc:docMk/>
            <pc:sldMk cId="0" sldId="276"/>
            <ac:spMk id="40976" creationId="{2845DC91-734C-45B3-B9AB-6DA4B3223D72}"/>
          </ac:spMkLst>
        </pc:spChg>
        <pc:spChg chg="mod">
          <ac:chgData name="Beau Johnson" userId="744a8efb-fdad-47e3-9bc6-9b2ea9584b19" providerId="ADAL" clId="{FE2F80A0-DD98-4808-96AC-4F689673D65A}" dt="2024-07-26T15:33:17.044" v="158" actId="1076"/>
          <ac:spMkLst>
            <pc:docMk/>
            <pc:sldMk cId="0" sldId="276"/>
            <ac:spMk id="40977" creationId="{BE4438C9-796A-4BAC-91D8-37C0521E1FB6}"/>
          </ac:spMkLst>
        </pc:spChg>
        <pc:spChg chg="mod">
          <ac:chgData name="Beau Johnson" userId="744a8efb-fdad-47e3-9bc6-9b2ea9584b19" providerId="ADAL" clId="{FE2F80A0-DD98-4808-96AC-4F689673D65A}" dt="2024-07-26T15:33:17.044" v="158" actId="1076"/>
          <ac:spMkLst>
            <pc:docMk/>
            <pc:sldMk cId="0" sldId="276"/>
            <ac:spMk id="40978" creationId="{D7589F98-FE53-44B5-8D65-8FB42634B470}"/>
          </ac:spMkLst>
        </pc:spChg>
        <pc:spChg chg="mod">
          <ac:chgData name="Beau Johnson" userId="744a8efb-fdad-47e3-9bc6-9b2ea9584b19" providerId="ADAL" clId="{FE2F80A0-DD98-4808-96AC-4F689673D65A}" dt="2024-07-26T15:33:17.044" v="158" actId="1076"/>
          <ac:spMkLst>
            <pc:docMk/>
            <pc:sldMk cId="0" sldId="276"/>
            <ac:spMk id="40979" creationId="{C61A0DAA-E0CB-45DD-AD16-2F212D9438CC}"/>
          </ac:spMkLst>
        </pc:spChg>
        <pc:spChg chg="mod">
          <ac:chgData name="Beau Johnson" userId="744a8efb-fdad-47e3-9bc6-9b2ea9584b19" providerId="ADAL" clId="{FE2F80A0-DD98-4808-96AC-4F689673D65A}" dt="2024-07-26T15:33:10.265" v="157" actId="1076"/>
          <ac:spMkLst>
            <pc:docMk/>
            <pc:sldMk cId="0" sldId="276"/>
            <ac:spMk id="40980" creationId="{C5D57568-DD88-48C0-B5F5-91006674444F}"/>
          </ac:spMkLst>
        </pc:spChg>
        <pc:spChg chg="mod">
          <ac:chgData name="Beau Johnson" userId="744a8efb-fdad-47e3-9bc6-9b2ea9584b19" providerId="ADAL" clId="{FE2F80A0-DD98-4808-96AC-4F689673D65A}" dt="2024-07-26T15:33:10.265" v="157" actId="1076"/>
          <ac:spMkLst>
            <pc:docMk/>
            <pc:sldMk cId="0" sldId="276"/>
            <ac:spMk id="40981" creationId="{1B52B974-F2DF-426E-8AF8-64D3409D6165}"/>
          </ac:spMkLst>
        </pc:spChg>
        <pc:picChg chg="mod">
          <ac:chgData name="Beau Johnson" userId="744a8efb-fdad-47e3-9bc6-9b2ea9584b19" providerId="ADAL" clId="{FE2F80A0-DD98-4808-96AC-4F689673D65A}" dt="2024-07-26T15:33:17.044" v="158" actId="1076"/>
          <ac:picMkLst>
            <pc:docMk/>
            <pc:sldMk cId="0" sldId="276"/>
            <ac:picMk id="40966" creationId="{9312F848-9D85-4A04-8484-87D2332ACB7B}"/>
          </ac:picMkLst>
        </pc:picChg>
        <pc:picChg chg="mod">
          <ac:chgData name="Beau Johnson" userId="744a8efb-fdad-47e3-9bc6-9b2ea9584b19" providerId="ADAL" clId="{FE2F80A0-DD98-4808-96AC-4F689673D65A}" dt="2024-07-26T15:33:10.265" v="157" actId="1076"/>
          <ac:picMkLst>
            <pc:docMk/>
            <pc:sldMk cId="0" sldId="276"/>
            <ac:picMk id="40967" creationId="{97AABDD8-BCB9-439C-AE6B-CF1FBB3D1A93}"/>
          </ac:picMkLst>
        </pc:picChg>
        <pc:picChg chg="mod">
          <ac:chgData name="Beau Johnson" userId="744a8efb-fdad-47e3-9bc6-9b2ea9584b19" providerId="ADAL" clId="{FE2F80A0-DD98-4808-96AC-4F689673D65A}" dt="2024-07-26T15:32:52.706" v="150" actId="1076"/>
          <ac:picMkLst>
            <pc:docMk/>
            <pc:sldMk cId="0" sldId="276"/>
            <ac:picMk id="40968" creationId="{5DE86029-3C6C-4934-914E-19269B5D95D3}"/>
          </ac:picMkLst>
        </pc:picChg>
      </pc:sldChg>
      <pc:sldChg chg="modSp mod">
        <pc:chgData name="Beau Johnson" userId="744a8efb-fdad-47e3-9bc6-9b2ea9584b19" providerId="ADAL" clId="{FE2F80A0-DD98-4808-96AC-4F689673D65A}" dt="2024-07-26T15:34:06.294" v="176"/>
        <pc:sldMkLst>
          <pc:docMk/>
          <pc:sldMk cId="0" sldId="277"/>
        </pc:sldMkLst>
        <pc:spChg chg="mod">
          <ac:chgData name="Beau Johnson" userId="744a8efb-fdad-47e3-9bc6-9b2ea9584b19" providerId="ADAL" clId="{FE2F80A0-DD98-4808-96AC-4F689673D65A}" dt="2024-07-26T15:34:06.294" v="176"/>
          <ac:spMkLst>
            <pc:docMk/>
            <pc:sldMk cId="0" sldId="277"/>
            <ac:spMk id="43010" creationId="{5E06C834-6557-4551-8F06-DBC2E22AA3DC}"/>
          </ac:spMkLst>
        </pc:spChg>
        <pc:spChg chg="mod">
          <ac:chgData name="Beau Johnson" userId="744a8efb-fdad-47e3-9bc6-9b2ea9584b19" providerId="ADAL" clId="{FE2F80A0-DD98-4808-96AC-4F689673D65A}" dt="2024-07-26T15:33:26.926" v="160" actId="1076"/>
          <ac:spMkLst>
            <pc:docMk/>
            <pc:sldMk cId="0" sldId="277"/>
            <ac:spMk id="43013" creationId="{7B72360E-111C-48BC-BEE9-3662144EA338}"/>
          </ac:spMkLst>
        </pc:spChg>
        <pc:spChg chg="mod">
          <ac:chgData name="Beau Johnson" userId="744a8efb-fdad-47e3-9bc6-9b2ea9584b19" providerId="ADAL" clId="{FE2F80A0-DD98-4808-96AC-4F689673D65A}" dt="2024-07-26T15:34:02.922" v="175" actId="1076"/>
          <ac:spMkLst>
            <pc:docMk/>
            <pc:sldMk cId="0" sldId="277"/>
            <ac:spMk id="43014" creationId="{E798D896-E319-46EB-896C-826C0E9B08DE}"/>
          </ac:spMkLst>
        </pc:spChg>
      </pc:sldChg>
      <pc:sldChg chg="modSp mod">
        <pc:chgData name="Beau Johnson" userId="744a8efb-fdad-47e3-9bc6-9b2ea9584b19" providerId="ADAL" clId="{FE2F80A0-DD98-4808-96AC-4F689673D65A}" dt="2024-07-26T15:34:36.092" v="184"/>
        <pc:sldMkLst>
          <pc:docMk/>
          <pc:sldMk cId="0" sldId="278"/>
        </pc:sldMkLst>
        <pc:spChg chg="mod">
          <ac:chgData name="Beau Johnson" userId="744a8efb-fdad-47e3-9bc6-9b2ea9584b19" providerId="ADAL" clId="{FE2F80A0-DD98-4808-96AC-4F689673D65A}" dt="2024-07-26T15:34:36.092" v="184"/>
          <ac:spMkLst>
            <pc:docMk/>
            <pc:sldMk cId="0" sldId="278"/>
            <ac:spMk id="45058" creationId="{17314819-C460-4FC7-9906-D6D9095A11FC}"/>
          </ac:spMkLst>
        </pc:spChg>
        <pc:spChg chg="mod">
          <ac:chgData name="Beau Johnson" userId="744a8efb-fdad-47e3-9bc6-9b2ea9584b19" providerId="ADAL" clId="{FE2F80A0-DD98-4808-96AC-4F689673D65A}" dt="2024-07-26T15:34:13.149" v="177" actId="1076"/>
          <ac:spMkLst>
            <pc:docMk/>
            <pc:sldMk cId="0" sldId="278"/>
            <ac:spMk id="45061" creationId="{68E85D4A-BF7B-48A5-8D0E-87834E76FB3F}"/>
          </ac:spMkLst>
        </pc:spChg>
        <pc:spChg chg="mod">
          <ac:chgData name="Beau Johnson" userId="744a8efb-fdad-47e3-9bc6-9b2ea9584b19" providerId="ADAL" clId="{FE2F80A0-DD98-4808-96AC-4F689673D65A}" dt="2024-07-26T15:34:33.633" v="183" actId="1076"/>
          <ac:spMkLst>
            <pc:docMk/>
            <pc:sldMk cId="0" sldId="278"/>
            <ac:spMk id="45062" creationId="{4540EDFA-D476-4C15-8553-3F075C3D7E5C}"/>
          </ac:spMkLst>
        </pc:spChg>
        <pc:graphicFrameChg chg="mod">
          <ac:chgData name="Beau Johnson" userId="744a8efb-fdad-47e3-9bc6-9b2ea9584b19" providerId="ADAL" clId="{FE2F80A0-DD98-4808-96AC-4F689673D65A}" dt="2024-07-26T15:34:23.240" v="179" actId="1076"/>
          <ac:graphicFrameMkLst>
            <pc:docMk/>
            <pc:sldMk cId="0" sldId="278"/>
            <ac:graphicFrameMk id="45064" creationId="{A4DA7F6D-493A-4ECB-B979-2BFDE47D6FC6}"/>
          </ac:graphicFrameMkLst>
        </pc:graphicFrameChg>
        <pc:graphicFrameChg chg="mod">
          <ac:chgData name="Beau Johnson" userId="744a8efb-fdad-47e3-9bc6-9b2ea9584b19" providerId="ADAL" clId="{FE2F80A0-DD98-4808-96AC-4F689673D65A}" dt="2024-07-26T15:34:23.240" v="179" actId="1076"/>
          <ac:graphicFrameMkLst>
            <pc:docMk/>
            <pc:sldMk cId="0" sldId="278"/>
            <ac:graphicFrameMk id="45065" creationId="{D6D4110B-FB67-4D8C-A66A-DD972435F294}"/>
          </ac:graphicFrameMkLst>
        </pc:graphicFrameChg>
        <pc:graphicFrameChg chg="mod">
          <ac:chgData name="Beau Johnson" userId="744a8efb-fdad-47e3-9bc6-9b2ea9584b19" providerId="ADAL" clId="{FE2F80A0-DD98-4808-96AC-4F689673D65A}" dt="2024-07-26T15:34:23.240" v="179" actId="1076"/>
          <ac:graphicFrameMkLst>
            <pc:docMk/>
            <pc:sldMk cId="0" sldId="278"/>
            <ac:graphicFrameMk id="45066" creationId="{7E59768E-1D30-4522-A0DC-EEA74AEE9491}"/>
          </ac:graphicFrameMkLst>
        </pc:graphicFrameChg>
        <pc:graphicFrameChg chg="mod">
          <ac:chgData name="Beau Johnson" userId="744a8efb-fdad-47e3-9bc6-9b2ea9584b19" providerId="ADAL" clId="{FE2F80A0-DD98-4808-96AC-4F689673D65A}" dt="2024-07-26T15:34:23.240" v="179" actId="1076"/>
          <ac:graphicFrameMkLst>
            <pc:docMk/>
            <pc:sldMk cId="0" sldId="278"/>
            <ac:graphicFrameMk id="45067" creationId="{673CC81A-6E27-4102-8F9D-D9751AD397EE}"/>
          </ac:graphicFrameMkLst>
        </pc:graphicFrameChg>
        <pc:graphicFrameChg chg="mod">
          <ac:chgData name="Beau Johnson" userId="744a8efb-fdad-47e3-9bc6-9b2ea9584b19" providerId="ADAL" clId="{FE2F80A0-DD98-4808-96AC-4F689673D65A}" dt="2024-07-26T15:34:23.240" v="179" actId="1076"/>
          <ac:graphicFrameMkLst>
            <pc:docMk/>
            <pc:sldMk cId="0" sldId="278"/>
            <ac:graphicFrameMk id="45068" creationId="{2F103E20-292C-46E7-963F-40987C2028C7}"/>
          </ac:graphicFrameMkLst>
        </pc:graphicFrameChg>
        <pc:graphicFrameChg chg="mod">
          <ac:chgData name="Beau Johnson" userId="744a8efb-fdad-47e3-9bc6-9b2ea9584b19" providerId="ADAL" clId="{FE2F80A0-DD98-4808-96AC-4F689673D65A}" dt="2024-07-26T15:34:23.240" v="179" actId="1076"/>
          <ac:graphicFrameMkLst>
            <pc:docMk/>
            <pc:sldMk cId="0" sldId="278"/>
            <ac:graphicFrameMk id="45069" creationId="{465970AB-FA0C-4F60-B142-5B3F7ADAB340}"/>
          </ac:graphicFrameMkLst>
        </pc:graphicFrameChg>
        <pc:picChg chg="mod">
          <ac:chgData name="Beau Johnson" userId="744a8efb-fdad-47e3-9bc6-9b2ea9584b19" providerId="ADAL" clId="{FE2F80A0-DD98-4808-96AC-4F689673D65A}" dt="2024-07-26T15:34:27.312" v="181" actId="1076"/>
          <ac:picMkLst>
            <pc:docMk/>
            <pc:sldMk cId="0" sldId="278"/>
            <ac:picMk id="45063" creationId="{3A8B9E34-2A53-41F0-930A-F4F8F3611777}"/>
          </ac:picMkLst>
        </pc:picChg>
      </pc:sldChg>
      <pc:sldChg chg="addSp delSp modSp mod">
        <pc:chgData name="Beau Johnson" userId="744a8efb-fdad-47e3-9bc6-9b2ea9584b19" providerId="ADAL" clId="{FE2F80A0-DD98-4808-96AC-4F689673D65A}" dt="2024-07-26T15:35:03.940" v="193"/>
        <pc:sldMkLst>
          <pc:docMk/>
          <pc:sldMk cId="0" sldId="279"/>
        </pc:sldMkLst>
        <pc:spChg chg="add del">
          <ac:chgData name="Beau Johnson" userId="744a8efb-fdad-47e3-9bc6-9b2ea9584b19" providerId="ADAL" clId="{FE2F80A0-DD98-4808-96AC-4F689673D65A}" dt="2024-07-26T15:34:52.944" v="191" actId="22"/>
          <ac:spMkLst>
            <pc:docMk/>
            <pc:sldMk cId="0" sldId="279"/>
            <ac:spMk id="3" creationId="{E508E365-6B26-9F33-DCA4-0D69FC4B1CCB}"/>
          </ac:spMkLst>
        </pc:spChg>
        <pc:spChg chg="mod">
          <ac:chgData name="Beau Johnson" userId="744a8efb-fdad-47e3-9bc6-9b2ea9584b19" providerId="ADAL" clId="{FE2F80A0-DD98-4808-96AC-4F689673D65A}" dt="2024-07-26T15:35:03.940" v="193"/>
          <ac:spMkLst>
            <pc:docMk/>
            <pc:sldMk cId="0" sldId="279"/>
            <ac:spMk id="47106" creationId="{16126691-9FFE-4827-8C8C-D5BB8D24C5DA}"/>
          </ac:spMkLst>
        </pc:spChg>
        <pc:spChg chg="mod">
          <ac:chgData name="Beau Johnson" userId="744a8efb-fdad-47e3-9bc6-9b2ea9584b19" providerId="ADAL" clId="{FE2F80A0-DD98-4808-96AC-4F689673D65A}" dt="2024-07-26T15:34:56.474" v="192" actId="1076"/>
          <ac:spMkLst>
            <pc:docMk/>
            <pc:sldMk cId="0" sldId="279"/>
            <ac:spMk id="47109" creationId="{51042E60-D202-4915-8308-CC34C7CD4C8A}"/>
          </ac:spMkLst>
        </pc:spChg>
      </pc:sldChg>
      <pc:sldChg chg="modSp mod">
        <pc:chgData name="Beau Johnson" userId="744a8efb-fdad-47e3-9bc6-9b2ea9584b19" providerId="ADAL" clId="{FE2F80A0-DD98-4808-96AC-4F689673D65A}" dt="2024-07-26T15:31:37.580" v="138"/>
        <pc:sldMkLst>
          <pc:docMk/>
          <pc:sldMk cId="0" sldId="280"/>
        </pc:sldMkLst>
        <pc:spChg chg="mod">
          <ac:chgData name="Beau Johnson" userId="744a8efb-fdad-47e3-9bc6-9b2ea9584b19" providerId="ADAL" clId="{FE2F80A0-DD98-4808-96AC-4F689673D65A}" dt="2024-07-26T15:31:37.580" v="138"/>
          <ac:spMkLst>
            <pc:docMk/>
            <pc:sldMk cId="0" sldId="280"/>
            <ac:spMk id="36866" creationId="{81EFFBBE-D6F7-403E-B4A9-365CE6D66448}"/>
          </ac:spMkLst>
        </pc:spChg>
        <pc:spChg chg="mod">
          <ac:chgData name="Beau Johnson" userId="744a8efb-fdad-47e3-9bc6-9b2ea9584b19" providerId="ADAL" clId="{FE2F80A0-DD98-4808-96AC-4F689673D65A}" dt="2024-07-26T15:31:32.747" v="136" actId="1076"/>
          <ac:spMkLst>
            <pc:docMk/>
            <pc:sldMk cId="0" sldId="280"/>
            <ac:spMk id="36869" creationId="{748B476E-49E1-4BA4-936E-89EC079835B9}"/>
          </ac:spMkLst>
        </pc:spChg>
        <pc:spChg chg="mod">
          <ac:chgData name="Beau Johnson" userId="744a8efb-fdad-47e3-9bc6-9b2ea9584b19" providerId="ADAL" clId="{FE2F80A0-DD98-4808-96AC-4F689673D65A}" dt="2024-07-26T15:31:34.946" v="137" actId="1076"/>
          <ac:spMkLst>
            <pc:docMk/>
            <pc:sldMk cId="0" sldId="280"/>
            <ac:spMk id="36870" creationId="{1DFB68E0-9552-464C-9B91-92C0205C7E00}"/>
          </ac:spMkLst>
        </pc:spChg>
      </pc:sldChg>
      <pc:sldChg chg="modSp mod">
        <pc:chgData name="Beau Johnson" userId="744a8efb-fdad-47e3-9bc6-9b2ea9584b19" providerId="ADAL" clId="{FE2F80A0-DD98-4808-96AC-4F689673D65A}" dt="2024-07-26T15:35:17.738" v="197"/>
        <pc:sldMkLst>
          <pc:docMk/>
          <pc:sldMk cId="0" sldId="281"/>
        </pc:sldMkLst>
        <pc:spChg chg="mod">
          <ac:chgData name="Beau Johnson" userId="744a8efb-fdad-47e3-9bc6-9b2ea9584b19" providerId="ADAL" clId="{FE2F80A0-DD98-4808-96AC-4F689673D65A}" dt="2024-07-26T15:35:17.738" v="197"/>
          <ac:spMkLst>
            <pc:docMk/>
            <pc:sldMk cId="0" sldId="281"/>
            <ac:spMk id="49154" creationId="{CD214F36-43A4-4FE2-BF24-B17772D7CDDE}"/>
          </ac:spMkLst>
        </pc:spChg>
        <pc:spChg chg="mod">
          <ac:chgData name="Beau Johnson" userId="744a8efb-fdad-47e3-9bc6-9b2ea9584b19" providerId="ADAL" clId="{FE2F80A0-DD98-4808-96AC-4F689673D65A}" dt="2024-07-26T15:35:13.742" v="196" actId="403"/>
          <ac:spMkLst>
            <pc:docMk/>
            <pc:sldMk cId="0" sldId="281"/>
            <ac:spMk id="49157" creationId="{6CFF0562-40B0-4B3C-B791-FC525987176E}"/>
          </ac:spMkLst>
        </pc:spChg>
      </pc:sldChg>
      <pc:sldChg chg="modSp mod">
        <pc:chgData name="Beau Johnson" userId="744a8efb-fdad-47e3-9bc6-9b2ea9584b19" providerId="ADAL" clId="{FE2F80A0-DD98-4808-96AC-4F689673D65A}" dt="2024-07-26T15:35:34.976" v="203" actId="1036"/>
        <pc:sldMkLst>
          <pc:docMk/>
          <pc:sldMk cId="0" sldId="282"/>
        </pc:sldMkLst>
        <pc:spChg chg="mod">
          <ac:chgData name="Beau Johnson" userId="744a8efb-fdad-47e3-9bc6-9b2ea9584b19" providerId="ADAL" clId="{FE2F80A0-DD98-4808-96AC-4F689673D65A}" dt="2024-07-26T15:35:33.309" v="201"/>
          <ac:spMkLst>
            <pc:docMk/>
            <pc:sldMk cId="0" sldId="282"/>
            <ac:spMk id="51202" creationId="{2313CCD0-856D-4CEC-A8A6-5310F5AD1C90}"/>
          </ac:spMkLst>
        </pc:spChg>
        <pc:spChg chg="mod">
          <ac:chgData name="Beau Johnson" userId="744a8efb-fdad-47e3-9bc6-9b2ea9584b19" providerId="ADAL" clId="{FE2F80A0-DD98-4808-96AC-4F689673D65A}" dt="2024-07-26T15:35:22.029" v="198" actId="1076"/>
          <ac:spMkLst>
            <pc:docMk/>
            <pc:sldMk cId="0" sldId="282"/>
            <ac:spMk id="51205" creationId="{ABD8FD66-BE0E-4019-8542-D87AC329B8D1}"/>
          </ac:spMkLst>
        </pc:spChg>
        <pc:spChg chg="mod">
          <ac:chgData name="Beau Johnson" userId="744a8efb-fdad-47e3-9bc6-9b2ea9584b19" providerId="ADAL" clId="{FE2F80A0-DD98-4808-96AC-4F689673D65A}" dt="2024-07-26T15:35:25.621" v="199" actId="1076"/>
          <ac:spMkLst>
            <pc:docMk/>
            <pc:sldMk cId="0" sldId="282"/>
            <ac:spMk id="51206" creationId="{1ED9626B-27C7-44D8-B9CB-65ACB478270B}"/>
          </ac:spMkLst>
        </pc:spChg>
        <pc:picChg chg="mod">
          <ac:chgData name="Beau Johnson" userId="744a8efb-fdad-47e3-9bc6-9b2ea9584b19" providerId="ADAL" clId="{FE2F80A0-DD98-4808-96AC-4F689673D65A}" dt="2024-07-26T15:35:34.976" v="203" actId="1036"/>
          <ac:picMkLst>
            <pc:docMk/>
            <pc:sldMk cId="0" sldId="282"/>
            <ac:picMk id="51207" creationId="{B513A71D-7280-4CF8-9453-2585ADFCAF18}"/>
          </ac:picMkLst>
        </pc:picChg>
      </pc:sldChg>
      <pc:sldChg chg="modSp mod">
        <pc:chgData name="Beau Johnson" userId="744a8efb-fdad-47e3-9bc6-9b2ea9584b19" providerId="ADAL" clId="{FE2F80A0-DD98-4808-96AC-4F689673D65A}" dt="2024-07-26T15:36:24.270" v="216"/>
        <pc:sldMkLst>
          <pc:docMk/>
          <pc:sldMk cId="0" sldId="283"/>
        </pc:sldMkLst>
        <pc:spChg chg="mod">
          <ac:chgData name="Beau Johnson" userId="744a8efb-fdad-47e3-9bc6-9b2ea9584b19" providerId="ADAL" clId="{FE2F80A0-DD98-4808-96AC-4F689673D65A}" dt="2024-07-26T15:36:24.270" v="216"/>
          <ac:spMkLst>
            <pc:docMk/>
            <pc:sldMk cId="0" sldId="283"/>
            <ac:spMk id="53250" creationId="{B70CA8DE-4CFD-4B0A-BFDC-0EC3274FE631}"/>
          </ac:spMkLst>
        </pc:spChg>
        <pc:spChg chg="mod">
          <ac:chgData name="Beau Johnson" userId="744a8efb-fdad-47e3-9bc6-9b2ea9584b19" providerId="ADAL" clId="{FE2F80A0-DD98-4808-96AC-4F689673D65A}" dt="2024-07-26T15:35:52.115" v="209" actId="1076"/>
          <ac:spMkLst>
            <pc:docMk/>
            <pc:sldMk cId="0" sldId="283"/>
            <ac:spMk id="53253" creationId="{21D5E3A1-AC66-4C19-A92D-AA9DEFE440E4}"/>
          </ac:spMkLst>
        </pc:spChg>
        <pc:spChg chg="mod">
          <ac:chgData name="Beau Johnson" userId="744a8efb-fdad-47e3-9bc6-9b2ea9584b19" providerId="ADAL" clId="{FE2F80A0-DD98-4808-96AC-4F689673D65A}" dt="2024-07-26T15:36:12.249" v="214" actId="1076"/>
          <ac:spMkLst>
            <pc:docMk/>
            <pc:sldMk cId="0" sldId="283"/>
            <ac:spMk id="53254" creationId="{B77F29E3-7352-4527-8EEE-F48A41418A5A}"/>
          </ac:spMkLst>
        </pc:spChg>
        <pc:spChg chg="mod">
          <ac:chgData name="Beau Johnson" userId="744a8efb-fdad-47e3-9bc6-9b2ea9584b19" providerId="ADAL" clId="{FE2F80A0-DD98-4808-96AC-4F689673D65A}" dt="2024-07-26T15:36:19.114" v="215" actId="1076"/>
          <ac:spMkLst>
            <pc:docMk/>
            <pc:sldMk cId="0" sldId="283"/>
            <ac:spMk id="53256" creationId="{4E566BFD-81AB-47C4-AD16-5A2C6C5CD0D9}"/>
          </ac:spMkLst>
        </pc:spChg>
        <pc:spChg chg="mod">
          <ac:chgData name="Beau Johnson" userId="744a8efb-fdad-47e3-9bc6-9b2ea9584b19" providerId="ADAL" clId="{FE2F80A0-DD98-4808-96AC-4F689673D65A}" dt="2024-07-26T15:36:19.114" v="215" actId="1076"/>
          <ac:spMkLst>
            <pc:docMk/>
            <pc:sldMk cId="0" sldId="283"/>
            <ac:spMk id="53257" creationId="{FEE121D2-D3AF-4B0A-ACC7-C52CFDEE2AD4}"/>
          </ac:spMkLst>
        </pc:spChg>
        <pc:spChg chg="mod">
          <ac:chgData name="Beau Johnson" userId="744a8efb-fdad-47e3-9bc6-9b2ea9584b19" providerId="ADAL" clId="{FE2F80A0-DD98-4808-96AC-4F689673D65A}" dt="2024-07-26T15:36:19.114" v="215" actId="1076"/>
          <ac:spMkLst>
            <pc:docMk/>
            <pc:sldMk cId="0" sldId="283"/>
            <ac:spMk id="53258" creationId="{54DE191C-3133-4BD4-9563-E72D0F1749BE}"/>
          </ac:spMkLst>
        </pc:spChg>
        <pc:spChg chg="mod">
          <ac:chgData name="Beau Johnson" userId="744a8efb-fdad-47e3-9bc6-9b2ea9584b19" providerId="ADAL" clId="{FE2F80A0-DD98-4808-96AC-4F689673D65A}" dt="2024-07-26T15:36:19.114" v="215" actId="1076"/>
          <ac:spMkLst>
            <pc:docMk/>
            <pc:sldMk cId="0" sldId="283"/>
            <ac:spMk id="53259" creationId="{CC50FDD7-2A6B-469B-966B-48061565454D}"/>
          </ac:spMkLst>
        </pc:spChg>
        <pc:spChg chg="mod">
          <ac:chgData name="Beau Johnson" userId="744a8efb-fdad-47e3-9bc6-9b2ea9584b19" providerId="ADAL" clId="{FE2F80A0-DD98-4808-96AC-4F689673D65A}" dt="2024-07-26T15:36:19.114" v="215" actId="1076"/>
          <ac:spMkLst>
            <pc:docMk/>
            <pc:sldMk cId="0" sldId="283"/>
            <ac:spMk id="53260" creationId="{0AA662EB-FD61-4C75-B547-E05AFD0AF9FB}"/>
          </ac:spMkLst>
        </pc:spChg>
        <pc:spChg chg="mod">
          <ac:chgData name="Beau Johnson" userId="744a8efb-fdad-47e3-9bc6-9b2ea9584b19" providerId="ADAL" clId="{FE2F80A0-DD98-4808-96AC-4F689673D65A}" dt="2024-07-26T15:36:19.114" v="215" actId="1076"/>
          <ac:spMkLst>
            <pc:docMk/>
            <pc:sldMk cId="0" sldId="283"/>
            <ac:spMk id="53261" creationId="{258FD9C1-1F8B-455A-BE14-C96F5AC5CFC5}"/>
          </ac:spMkLst>
        </pc:spChg>
        <pc:spChg chg="mod">
          <ac:chgData name="Beau Johnson" userId="744a8efb-fdad-47e3-9bc6-9b2ea9584b19" providerId="ADAL" clId="{FE2F80A0-DD98-4808-96AC-4F689673D65A}" dt="2024-07-26T15:36:19.114" v="215" actId="1076"/>
          <ac:spMkLst>
            <pc:docMk/>
            <pc:sldMk cId="0" sldId="283"/>
            <ac:spMk id="53262" creationId="{913BBAD3-3DFD-46FA-BD7F-CBB9C0E10BB9}"/>
          </ac:spMkLst>
        </pc:spChg>
        <pc:spChg chg="mod">
          <ac:chgData name="Beau Johnson" userId="744a8efb-fdad-47e3-9bc6-9b2ea9584b19" providerId="ADAL" clId="{FE2F80A0-DD98-4808-96AC-4F689673D65A}" dt="2024-07-26T15:36:19.114" v="215" actId="1076"/>
          <ac:spMkLst>
            <pc:docMk/>
            <pc:sldMk cId="0" sldId="283"/>
            <ac:spMk id="53263" creationId="{BAB8CA50-6731-4AF3-B621-1719356070EF}"/>
          </ac:spMkLst>
        </pc:spChg>
        <pc:spChg chg="mod">
          <ac:chgData name="Beau Johnson" userId="744a8efb-fdad-47e3-9bc6-9b2ea9584b19" providerId="ADAL" clId="{FE2F80A0-DD98-4808-96AC-4F689673D65A}" dt="2024-07-26T15:36:19.114" v="215" actId="1076"/>
          <ac:spMkLst>
            <pc:docMk/>
            <pc:sldMk cId="0" sldId="283"/>
            <ac:spMk id="53264" creationId="{D779D86B-A7CC-4953-80D8-D8F23C4E0366}"/>
          </ac:spMkLst>
        </pc:spChg>
        <pc:spChg chg="mod">
          <ac:chgData name="Beau Johnson" userId="744a8efb-fdad-47e3-9bc6-9b2ea9584b19" providerId="ADAL" clId="{FE2F80A0-DD98-4808-96AC-4F689673D65A}" dt="2024-07-26T15:36:19.114" v="215" actId="1076"/>
          <ac:spMkLst>
            <pc:docMk/>
            <pc:sldMk cId="0" sldId="283"/>
            <ac:spMk id="53265" creationId="{A442A3FE-43FD-4628-9651-D16AD1907BC4}"/>
          </ac:spMkLst>
        </pc:spChg>
        <pc:spChg chg="mod">
          <ac:chgData name="Beau Johnson" userId="744a8efb-fdad-47e3-9bc6-9b2ea9584b19" providerId="ADAL" clId="{FE2F80A0-DD98-4808-96AC-4F689673D65A}" dt="2024-07-26T15:36:19.114" v="215" actId="1076"/>
          <ac:spMkLst>
            <pc:docMk/>
            <pc:sldMk cId="0" sldId="283"/>
            <ac:spMk id="53266" creationId="{4D758547-EFA8-44C3-9AF5-265889B68642}"/>
          </ac:spMkLst>
        </pc:spChg>
        <pc:spChg chg="mod">
          <ac:chgData name="Beau Johnson" userId="744a8efb-fdad-47e3-9bc6-9b2ea9584b19" providerId="ADAL" clId="{FE2F80A0-DD98-4808-96AC-4F689673D65A}" dt="2024-07-26T15:36:19.114" v="215" actId="1076"/>
          <ac:spMkLst>
            <pc:docMk/>
            <pc:sldMk cId="0" sldId="283"/>
            <ac:spMk id="53267" creationId="{BE9E97BC-8D1D-4A7D-8E58-8015C67B194A}"/>
          </ac:spMkLst>
        </pc:spChg>
        <pc:picChg chg="mod">
          <ac:chgData name="Beau Johnson" userId="744a8efb-fdad-47e3-9bc6-9b2ea9584b19" providerId="ADAL" clId="{FE2F80A0-DD98-4808-96AC-4F689673D65A}" dt="2024-07-26T15:36:19.114" v="215" actId="1076"/>
          <ac:picMkLst>
            <pc:docMk/>
            <pc:sldMk cId="0" sldId="283"/>
            <ac:picMk id="53255" creationId="{84446DE5-C2ED-46A3-928C-7B3C7BFC3E4E}"/>
          </ac:picMkLst>
        </pc:picChg>
      </pc:sldChg>
      <pc:sldChg chg="modSp mod">
        <pc:chgData name="Beau Johnson" userId="744a8efb-fdad-47e3-9bc6-9b2ea9584b19" providerId="ADAL" clId="{FE2F80A0-DD98-4808-96AC-4F689673D65A}" dt="2024-07-26T15:37:00.751" v="224"/>
        <pc:sldMkLst>
          <pc:docMk/>
          <pc:sldMk cId="0" sldId="284"/>
        </pc:sldMkLst>
        <pc:spChg chg="mod">
          <ac:chgData name="Beau Johnson" userId="744a8efb-fdad-47e3-9bc6-9b2ea9584b19" providerId="ADAL" clId="{FE2F80A0-DD98-4808-96AC-4F689673D65A}" dt="2024-07-26T15:37:00.751" v="224"/>
          <ac:spMkLst>
            <pc:docMk/>
            <pc:sldMk cId="0" sldId="284"/>
            <ac:spMk id="55298" creationId="{25EAD0EB-DD5E-4A63-89CB-7D3B4141F29E}"/>
          </ac:spMkLst>
        </pc:spChg>
        <pc:spChg chg="mod">
          <ac:chgData name="Beau Johnson" userId="744a8efb-fdad-47e3-9bc6-9b2ea9584b19" providerId="ADAL" clId="{FE2F80A0-DD98-4808-96AC-4F689673D65A}" dt="2024-07-26T15:36:32.814" v="218" actId="1076"/>
          <ac:spMkLst>
            <pc:docMk/>
            <pc:sldMk cId="0" sldId="284"/>
            <ac:spMk id="55301" creationId="{6E5E4690-C217-43A3-89E5-E7B210FE247E}"/>
          </ac:spMkLst>
        </pc:spChg>
        <pc:spChg chg="mod">
          <ac:chgData name="Beau Johnson" userId="744a8efb-fdad-47e3-9bc6-9b2ea9584b19" providerId="ADAL" clId="{FE2F80A0-DD98-4808-96AC-4F689673D65A}" dt="2024-07-26T15:36:36.357" v="219" actId="1076"/>
          <ac:spMkLst>
            <pc:docMk/>
            <pc:sldMk cId="0" sldId="284"/>
            <ac:spMk id="55302" creationId="{F41753A9-8D98-4A08-8468-D6EB76D28DA8}"/>
          </ac:spMkLst>
        </pc:spChg>
      </pc:sldChg>
      <pc:sldChg chg="modSp mod">
        <pc:chgData name="Beau Johnson" userId="744a8efb-fdad-47e3-9bc6-9b2ea9584b19" providerId="ADAL" clId="{FE2F80A0-DD98-4808-96AC-4F689673D65A}" dt="2024-07-26T15:37:07.110" v="225"/>
        <pc:sldMkLst>
          <pc:docMk/>
          <pc:sldMk cId="0" sldId="285"/>
        </pc:sldMkLst>
        <pc:spChg chg="mod">
          <ac:chgData name="Beau Johnson" userId="744a8efb-fdad-47e3-9bc6-9b2ea9584b19" providerId="ADAL" clId="{FE2F80A0-DD98-4808-96AC-4F689673D65A}" dt="2024-07-26T15:37:07.110" v="225"/>
          <ac:spMkLst>
            <pc:docMk/>
            <pc:sldMk cId="0" sldId="285"/>
            <ac:spMk id="57346" creationId="{67BE8735-9E86-4FB6-B64F-606CC886537A}"/>
          </ac:spMkLst>
        </pc:spChg>
        <pc:spChg chg="mod">
          <ac:chgData name="Beau Johnson" userId="744a8efb-fdad-47e3-9bc6-9b2ea9584b19" providerId="ADAL" clId="{FE2F80A0-DD98-4808-96AC-4F689673D65A}" dt="2024-07-26T15:36:48.627" v="222" actId="1076"/>
          <ac:spMkLst>
            <pc:docMk/>
            <pc:sldMk cId="0" sldId="285"/>
            <ac:spMk id="57349" creationId="{AD33F2EA-4A7B-426C-820F-69AB70199FF0}"/>
          </ac:spMkLst>
        </pc:spChg>
        <pc:spChg chg="mod">
          <ac:chgData name="Beau Johnson" userId="744a8efb-fdad-47e3-9bc6-9b2ea9584b19" providerId="ADAL" clId="{FE2F80A0-DD98-4808-96AC-4F689673D65A}" dt="2024-07-26T15:36:51.061" v="223" actId="1076"/>
          <ac:spMkLst>
            <pc:docMk/>
            <pc:sldMk cId="0" sldId="285"/>
            <ac:spMk id="57350" creationId="{E25D8A1D-AC66-43CB-B9E3-8431E013435C}"/>
          </ac:spMkLst>
        </pc:spChg>
      </pc:sldChg>
      <pc:sldChg chg="new del">
        <pc:chgData name="Beau Johnson" userId="744a8efb-fdad-47e3-9bc6-9b2ea9584b19" providerId="ADAL" clId="{FE2F80A0-DD98-4808-96AC-4F689673D65A}" dt="2024-07-26T16:57:36.531" v="231" actId="680"/>
        <pc:sldMkLst>
          <pc:docMk/>
          <pc:sldMk cId="891657025" sldId="286"/>
        </pc:sldMkLst>
      </pc:sldChg>
      <pc:sldChg chg="addSp modSp new mod">
        <pc:chgData name="Beau Johnson" userId="744a8efb-fdad-47e3-9bc6-9b2ea9584b19" providerId="ADAL" clId="{FE2F80A0-DD98-4808-96AC-4F689673D65A}" dt="2024-07-26T18:39:16.423" v="1031" actId="113"/>
        <pc:sldMkLst>
          <pc:docMk/>
          <pc:sldMk cId="1640164352" sldId="286"/>
        </pc:sldMkLst>
        <pc:spChg chg="mod">
          <ac:chgData name="Beau Johnson" userId="744a8efb-fdad-47e3-9bc6-9b2ea9584b19" providerId="ADAL" clId="{FE2F80A0-DD98-4808-96AC-4F689673D65A}" dt="2024-07-26T17:03:33.574" v="401" actId="20577"/>
          <ac:spMkLst>
            <pc:docMk/>
            <pc:sldMk cId="1640164352" sldId="286"/>
            <ac:spMk id="2" creationId="{BDB0AD8E-9526-2EFF-00E3-31365FF80807}"/>
          </ac:spMkLst>
        </pc:spChg>
        <pc:spChg chg="mod">
          <ac:chgData name="Beau Johnson" userId="744a8efb-fdad-47e3-9bc6-9b2ea9584b19" providerId="ADAL" clId="{FE2F80A0-DD98-4808-96AC-4F689673D65A}" dt="2024-07-26T18:39:16.423" v="1031" actId="113"/>
          <ac:spMkLst>
            <pc:docMk/>
            <pc:sldMk cId="1640164352" sldId="286"/>
            <ac:spMk id="3" creationId="{EB4F99F6-C032-BBC0-24E7-D805C7F995B9}"/>
          </ac:spMkLst>
        </pc:spChg>
        <pc:spChg chg="mod">
          <ac:chgData name="Beau Johnson" userId="744a8efb-fdad-47e3-9bc6-9b2ea9584b19" providerId="ADAL" clId="{FE2F80A0-DD98-4808-96AC-4F689673D65A}" dt="2024-07-26T17:05:08.941" v="524"/>
          <ac:spMkLst>
            <pc:docMk/>
            <pc:sldMk cId="1640164352" sldId="286"/>
            <ac:spMk id="4" creationId="{2EDF0378-4C63-863F-D03F-24FD27CFC83F}"/>
          </ac:spMkLst>
        </pc:spChg>
        <pc:picChg chg="add mod">
          <ac:chgData name="Beau Johnson" userId="744a8efb-fdad-47e3-9bc6-9b2ea9584b19" providerId="ADAL" clId="{FE2F80A0-DD98-4808-96AC-4F689673D65A}" dt="2024-07-26T18:11:11.597" v="990" actId="1076"/>
          <ac:picMkLst>
            <pc:docMk/>
            <pc:sldMk cId="1640164352" sldId="286"/>
            <ac:picMk id="2050" creationId="{A4AD13C6-695D-A381-B73A-5EED6F27FA72}"/>
          </ac:picMkLst>
        </pc:picChg>
      </pc:sldChg>
      <pc:sldChg chg="addSp delSp modSp new mod">
        <pc:chgData name="Beau Johnson" userId="744a8efb-fdad-47e3-9bc6-9b2ea9584b19" providerId="ADAL" clId="{FE2F80A0-DD98-4808-96AC-4F689673D65A}" dt="2024-07-26T19:27:46.016" v="1833" actId="20577"/>
        <pc:sldMkLst>
          <pc:docMk/>
          <pc:sldMk cId="1239337962" sldId="287"/>
        </pc:sldMkLst>
        <pc:spChg chg="mod">
          <ac:chgData name="Beau Johnson" userId="744a8efb-fdad-47e3-9bc6-9b2ea9584b19" providerId="ADAL" clId="{FE2F80A0-DD98-4808-96AC-4F689673D65A}" dt="2024-07-26T19:27:46.016" v="1833" actId="20577"/>
          <ac:spMkLst>
            <pc:docMk/>
            <pc:sldMk cId="1239337962" sldId="287"/>
            <ac:spMk id="2" creationId="{A56CDE68-3D48-31DE-5822-DCCBCF6189C6}"/>
          </ac:spMkLst>
        </pc:spChg>
        <pc:spChg chg="mod">
          <ac:chgData name="Beau Johnson" userId="744a8efb-fdad-47e3-9bc6-9b2ea9584b19" providerId="ADAL" clId="{FE2F80A0-DD98-4808-96AC-4F689673D65A}" dt="2024-07-26T19:23:08.991" v="1453" actId="20577"/>
          <ac:spMkLst>
            <pc:docMk/>
            <pc:sldMk cId="1239337962" sldId="287"/>
            <ac:spMk id="3" creationId="{1AA8AD61-0C16-5F4C-8596-3EE701C35F24}"/>
          </ac:spMkLst>
        </pc:spChg>
        <pc:spChg chg="mod">
          <ac:chgData name="Beau Johnson" userId="744a8efb-fdad-47e3-9bc6-9b2ea9584b19" providerId="ADAL" clId="{FE2F80A0-DD98-4808-96AC-4F689673D65A}" dt="2024-07-26T17:07:27.564" v="694"/>
          <ac:spMkLst>
            <pc:docMk/>
            <pc:sldMk cId="1239337962" sldId="287"/>
            <ac:spMk id="4" creationId="{C8488594-ED77-EC13-FB3A-495034549AAB}"/>
          </ac:spMkLst>
        </pc:spChg>
        <pc:spChg chg="add del mod">
          <ac:chgData name="Beau Johnson" userId="744a8efb-fdad-47e3-9bc6-9b2ea9584b19" providerId="ADAL" clId="{FE2F80A0-DD98-4808-96AC-4F689673D65A}" dt="2024-07-26T19:25:29.524" v="1623" actId="1076"/>
          <ac:spMkLst>
            <pc:docMk/>
            <pc:sldMk cId="1239337962" sldId="287"/>
            <ac:spMk id="11" creationId="{B4F1CC1F-5D7E-00FE-26BA-724EF3110070}"/>
          </ac:spMkLst>
        </pc:spChg>
        <pc:spChg chg="add mod">
          <ac:chgData name="Beau Johnson" userId="744a8efb-fdad-47e3-9bc6-9b2ea9584b19" providerId="ADAL" clId="{FE2F80A0-DD98-4808-96AC-4F689673D65A}" dt="2024-07-26T19:25:24.181" v="1622" actId="1076"/>
          <ac:spMkLst>
            <pc:docMk/>
            <pc:sldMk cId="1239337962" sldId="287"/>
            <ac:spMk id="12" creationId="{F58AD382-D8DB-7D68-A53F-B2B05A23CB35}"/>
          </ac:spMkLst>
        </pc:spChg>
        <pc:picChg chg="add mod">
          <ac:chgData name="Beau Johnson" userId="744a8efb-fdad-47e3-9bc6-9b2ea9584b19" providerId="ADAL" clId="{FE2F80A0-DD98-4808-96AC-4F689673D65A}" dt="2024-07-26T18:35:49.209" v="1021" actId="1076"/>
          <ac:picMkLst>
            <pc:docMk/>
            <pc:sldMk cId="1239337962" sldId="287"/>
            <ac:picMk id="1026" creationId="{A74E7D32-6964-84B7-44E9-6E703B150099}"/>
          </ac:picMkLst>
        </pc:picChg>
        <pc:cxnChg chg="add mod">
          <ac:chgData name="Beau Johnson" userId="744a8efb-fdad-47e3-9bc6-9b2ea9584b19" providerId="ADAL" clId="{FE2F80A0-DD98-4808-96AC-4F689673D65A}" dt="2024-07-26T19:23:05.926" v="1452" actId="14100"/>
          <ac:cxnSpMkLst>
            <pc:docMk/>
            <pc:sldMk cId="1239337962" sldId="287"/>
            <ac:cxnSpMk id="7" creationId="{106E61AF-1113-CB0A-D758-221E8D790ABA}"/>
          </ac:cxnSpMkLst>
        </pc:cxnChg>
        <pc:cxnChg chg="add mod">
          <ac:chgData name="Beau Johnson" userId="744a8efb-fdad-47e3-9bc6-9b2ea9584b19" providerId="ADAL" clId="{FE2F80A0-DD98-4808-96AC-4F689673D65A}" dt="2024-07-26T19:27:20.517" v="1814" actId="14100"/>
          <ac:cxnSpMkLst>
            <pc:docMk/>
            <pc:sldMk cId="1239337962" sldId="287"/>
            <ac:cxnSpMk id="13" creationId="{FED56F9A-6D82-01CF-13C7-75F56B36802C}"/>
          </ac:cxnSpMkLst>
        </pc:cxnChg>
      </pc:sldChg>
      <pc:sldChg chg="new del">
        <pc:chgData name="Beau Johnson" userId="744a8efb-fdad-47e3-9bc6-9b2ea9584b19" providerId="ADAL" clId="{FE2F80A0-DD98-4808-96AC-4F689673D65A}" dt="2024-07-26T16:57:36.238" v="230" actId="680"/>
        <pc:sldMkLst>
          <pc:docMk/>
          <pc:sldMk cId="2690444708" sldId="287"/>
        </pc:sldMkLst>
      </pc:sldChg>
      <pc:sldChg chg="addSp delSp modSp add mod">
        <pc:chgData name="Beau Johnson" userId="744a8efb-fdad-47e3-9bc6-9b2ea9584b19" providerId="ADAL" clId="{FE2F80A0-DD98-4808-96AC-4F689673D65A}" dt="2024-07-26T19:28:01.807" v="1869" actId="1076"/>
        <pc:sldMkLst>
          <pc:docMk/>
          <pc:sldMk cId="1610368009" sldId="288"/>
        </pc:sldMkLst>
        <pc:spChg chg="mod">
          <ac:chgData name="Beau Johnson" userId="744a8efb-fdad-47e3-9bc6-9b2ea9584b19" providerId="ADAL" clId="{FE2F80A0-DD98-4808-96AC-4F689673D65A}" dt="2024-07-26T19:28:01.807" v="1869" actId="1076"/>
          <ac:spMkLst>
            <pc:docMk/>
            <pc:sldMk cId="1610368009" sldId="288"/>
            <ac:spMk id="2" creationId="{A56CDE68-3D48-31DE-5822-DCCBCF6189C6}"/>
          </ac:spMkLst>
        </pc:spChg>
        <pc:spChg chg="mod">
          <ac:chgData name="Beau Johnson" userId="744a8efb-fdad-47e3-9bc6-9b2ea9584b19" providerId="ADAL" clId="{FE2F80A0-DD98-4808-96AC-4F689673D65A}" dt="2024-07-26T18:41:58.147" v="1138" actId="1076"/>
          <ac:spMkLst>
            <pc:docMk/>
            <pc:sldMk cId="1610368009" sldId="288"/>
            <ac:spMk id="3" creationId="{1AA8AD61-0C16-5F4C-8596-3EE701C35F24}"/>
          </ac:spMkLst>
        </pc:spChg>
        <pc:spChg chg="add mod">
          <ac:chgData name="Beau Johnson" userId="744a8efb-fdad-47e3-9bc6-9b2ea9584b19" providerId="ADAL" clId="{FE2F80A0-DD98-4808-96AC-4F689673D65A}" dt="2024-07-26T19:27:28.783" v="1815" actId="1076"/>
          <ac:spMkLst>
            <pc:docMk/>
            <pc:sldMk cId="1610368009" sldId="288"/>
            <ac:spMk id="16" creationId="{384289EF-1026-A468-988D-8014094BB932}"/>
          </ac:spMkLst>
        </pc:spChg>
        <pc:spChg chg="add mod">
          <ac:chgData name="Beau Johnson" userId="744a8efb-fdad-47e3-9bc6-9b2ea9584b19" providerId="ADAL" clId="{FE2F80A0-DD98-4808-96AC-4F689673D65A}" dt="2024-07-26T19:22:37.568" v="1448" actId="14100"/>
          <ac:spMkLst>
            <pc:docMk/>
            <pc:sldMk cId="1610368009" sldId="288"/>
            <ac:spMk id="18" creationId="{5CE55703-2688-3D66-F6AE-2049645FA92A}"/>
          </ac:spMkLst>
        </pc:spChg>
        <pc:picChg chg="add mod">
          <ac:chgData name="Beau Johnson" userId="744a8efb-fdad-47e3-9bc6-9b2ea9584b19" providerId="ADAL" clId="{FE2F80A0-DD98-4808-96AC-4F689673D65A}" dt="2024-07-26T18:42:01.869" v="1139" actId="1076"/>
          <ac:picMkLst>
            <pc:docMk/>
            <pc:sldMk cId="1610368009" sldId="288"/>
            <ac:picMk id="7" creationId="{612048A8-53EA-4F6D-58B3-F87C393D4CF3}"/>
          </ac:picMkLst>
        </pc:picChg>
        <pc:picChg chg="del">
          <ac:chgData name="Beau Johnson" userId="744a8efb-fdad-47e3-9bc6-9b2ea9584b19" providerId="ADAL" clId="{FE2F80A0-DD98-4808-96AC-4F689673D65A}" dt="2024-07-26T18:24:52.189" v="1017" actId="21"/>
          <ac:picMkLst>
            <pc:docMk/>
            <pc:sldMk cId="1610368009" sldId="288"/>
            <ac:picMk id="1026" creationId="{A74E7D32-6964-84B7-44E9-6E703B150099}"/>
          </ac:picMkLst>
        </pc:picChg>
        <pc:cxnChg chg="add mod">
          <ac:chgData name="Beau Johnson" userId="744a8efb-fdad-47e3-9bc6-9b2ea9584b19" providerId="ADAL" clId="{FE2F80A0-DD98-4808-96AC-4F689673D65A}" dt="2024-07-26T19:22:05.656" v="1444" actId="208"/>
          <ac:cxnSpMkLst>
            <pc:docMk/>
            <pc:sldMk cId="1610368009" sldId="288"/>
            <ac:cxnSpMk id="9" creationId="{E25A76F4-0540-5DCE-A0E1-5F53B67C5476}"/>
          </ac:cxnSpMkLst>
        </pc:cxnChg>
        <pc:cxnChg chg="add mod">
          <ac:chgData name="Beau Johnson" userId="744a8efb-fdad-47e3-9bc6-9b2ea9584b19" providerId="ADAL" clId="{FE2F80A0-DD98-4808-96AC-4F689673D65A}" dt="2024-07-26T19:22:07.755" v="1445" actId="208"/>
          <ac:cxnSpMkLst>
            <pc:docMk/>
            <pc:sldMk cId="1610368009" sldId="288"/>
            <ac:cxnSpMk id="13" creationId="{63FEDA3A-620C-DD19-9CB6-34C1F19F61A7}"/>
          </ac:cxnSpMkLst>
        </pc:cxnChg>
      </pc:sldChg>
      <pc:sldChg chg="new del">
        <pc:chgData name="Beau Johnson" userId="744a8efb-fdad-47e3-9bc6-9b2ea9584b19" providerId="ADAL" clId="{FE2F80A0-DD98-4808-96AC-4F689673D65A}" dt="2024-07-26T16:57:35.925" v="229" actId="680"/>
        <pc:sldMkLst>
          <pc:docMk/>
          <pc:sldMk cId="2508137235" sldId="288"/>
        </pc:sldMkLst>
      </pc:sldChg>
      <pc:sldChg chg="addSp delSp modSp new mod">
        <pc:chgData name="Beau Johnson" userId="744a8efb-fdad-47e3-9bc6-9b2ea9584b19" providerId="ADAL" clId="{FE2F80A0-DD98-4808-96AC-4F689673D65A}" dt="2024-07-26T19:28:22.276" v="1870"/>
        <pc:sldMkLst>
          <pc:docMk/>
          <pc:sldMk cId="3345465894" sldId="289"/>
        </pc:sldMkLst>
        <pc:spChg chg="mod">
          <ac:chgData name="Beau Johnson" userId="744a8efb-fdad-47e3-9bc6-9b2ea9584b19" providerId="ADAL" clId="{FE2F80A0-DD98-4808-96AC-4F689673D65A}" dt="2024-07-26T19:25:40.315" v="1625" actId="1076"/>
          <ac:spMkLst>
            <pc:docMk/>
            <pc:sldMk cId="3345465894" sldId="289"/>
            <ac:spMk id="2" creationId="{75307802-46DB-F996-DDEC-EFA1ECB429E7}"/>
          </ac:spMkLst>
        </pc:spChg>
        <pc:spChg chg="del">
          <ac:chgData name="Beau Johnson" userId="744a8efb-fdad-47e3-9bc6-9b2ea9584b19" providerId="ADAL" clId="{FE2F80A0-DD98-4808-96AC-4F689673D65A}" dt="2024-07-26T18:40:45.849" v="1037"/>
          <ac:spMkLst>
            <pc:docMk/>
            <pc:sldMk cId="3345465894" sldId="289"/>
            <ac:spMk id="3" creationId="{F9E1CE1D-86AF-9DC8-1C46-3CB2BD07845B}"/>
          </ac:spMkLst>
        </pc:spChg>
        <pc:spChg chg="mod">
          <ac:chgData name="Beau Johnson" userId="744a8efb-fdad-47e3-9bc6-9b2ea9584b19" providerId="ADAL" clId="{FE2F80A0-DD98-4808-96AC-4F689673D65A}" dt="2024-07-26T19:28:22.276" v="1870"/>
          <ac:spMkLst>
            <pc:docMk/>
            <pc:sldMk cId="3345465894" sldId="289"/>
            <ac:spMk id="4" creationId="{87FFCCCA-2567-C10D-5A80-EAC6B7F8FABF}"/>
          </ac:spMkLst>
        </pc:spChg>
        <pc:spChg chg="add mod">
          <ac:chgData name="Beau Johnson" userId="744a8efb-fdad-47e3-9bc6-9b2ea9584b19" providerId="ADAL" clId="{FE2F80A0-DD98-4808-96AC-4F689673D65A}" dt="2024-07-26T19:26:51.939" v="1813" actId="20577"/>
          <ac:spMkLst>
            <pc:docMk/>
            <pc:sldMk cId="3345465894" sldId="289"/>
            <ac:spMk id="7" creationId="{47C56123-FE1B-A53B-7BB2-8CD3E9E5B458}"/>
          </ac:spMkLst>
        </pc:spChg>
        <pc:picChg chg="add mod">
          <ac:chgData name="Beau Johnson" userId="744a8efb-fdad-47e3-9bc6-9b2ea9584b19" providerId="ADAL" clId="{FE2F80A0-DD98-4808-96AC-4F689673D65A}" dt="2024-07-26T19:25:43.854" v="1626" actId="1076"/>
          <ac:picMkLst>
            <pc:docMk/>
            <pc:sldMk cId="3345465894" sldId="289"/>
            <ac:picMk id="3074" creationId="{25463C6F-9782-71A6-592B-BE20C01FEF92}"/>
          </ac:picMkLst>
        </pc:picChg>
      </pc:sldChg>
    </pc:docChg>
  </pc:docChgLst>
  <pc:docChgLst>
    <pc:chgData name="Aaron Ryan" userId="91382bc3b0521f4b" providerId="LiveId" clId="{2FB34BCD-B3E5-4B70-9B52-2C4E395AE7C0}"/>
    <pc:docChg chg="undo custSel addSld delSld modSld sldOrd">
      <pc:chgData name="Aaron Ryan" userId="91382bc3b0521f4b" providerId="LiveId" clId="{2FB34BCD-B3E5-4B70-9B52-2C4E395AE7C0}" dt="2024-09-13T17:59:05.773" v="3608" actId="47"/>
      <pc:docMkLst>
        <pc:docMk/>
      </pc:docMkLst>
      <pc:sldChg chg="addSp delSp modSp mod">
        <pc:chgData name="Aaron Ryan" userId="91382bc3b0521f4b" providerId="LiveId" clId="{2FB34BCD-B3E5-4B70-9B52-2C4E395AE7C0}" dt="2024-09-13T16:28:11.531" v="29" actId="478"/>
        <pc:sldMkLst>
          <pc:docMk/>
          <pc:sldMk cId="0" sldId="257"/>
        </pc:sldMkLst>
        <pc:spChg chg="add mod">
          <ac:chgData name="Aaron Ryan" userId="91382bc3b0521f4b" providerId="LiveId" clId="{2FB34BCD-B3E5-4B70-9B52-2C4E395AE7C0}" dt="2024-09-13T16:28:11.531" v="29" actId="478"/>
          <ac:spMkLst>
            <pc:docMk/>
            <pc:sldMk cId="0" sldId="257"/>
            <ac:spMk id="2" creationId="{979C8651-1CBD-E908-DBD7-1D4BC75BF26D}"/>
          </ac:spMkLst>
        </pc:spChg>
        <pc:spChg chg="mod">
          <ac:chgData name="Aaron Ryan" userId="91382bc3b0521f4b" providerId="LiveId" clId="{2FB34BCD-B3E5-4B70-9B52-2C4E395AE7C0}" dt="2024-09-13T16:28:08.508" v="28" actId="20577"/>
          <ac:spMkLst>
            <pc:docMk/>
            <pc:sldMk cId="0" sldId="257"/>
            <ac:spMk id="4101" creationId="{86380D2C-7431-4CEC-A756-0582333CCD11}"/>
          </ac:spMkLst>
        </pc:spChg>
        <pc:spChg chg="del">
          <ac:chgData name="Aaron Ryan" userId="91382bc3b0521f4b" providerId="LiveId" clId="{2FB34BCD-B3E5-4B70-9B52-2C4E395AE7C0}" dt="2024-09-13T16:28:11.531" v="29" actId="478"/>
          <ac:spMkLst>
            <pc:docMk/>
            <pc:sldMk cId="0" sldId="257"/>
            <ac:spMk id="4102" creationId="{548425FF-D514-4326-8983-9C3964F02CD3}"/>
          </ac:spMkLst>
        </pc:spChg>
      </pc:sldChg>
      <pc:sldChg chg="modSp del mod">
        <pc:chgData name="Aaron Ryan" userId="91382bc3b0521f4b" providerId="LiveId" clId="{2FB34BCD-B3E5-4B70-9B52-2C4E395AE7C0}" dt="2024-09-13T17:58:32.076" v="3607" actId="47"/>
        <pc:sldMkLst>
          <pc:docMk/>
          <pc:sldMk cId="0" sldId="258"/>
        </pc:sldMkLst>
        <pc:spChg chg="mod">
          <ac:chgData name="Aaron Ryan" userId="91382bc3b0521f4b" providerId="LiveId" clId="{2FB34BCD-B3E5-4B70-9B52-2C4E395AE7C0}" dt="2024-09-13T16:28:41.457" v="56" actId="20577"/>
          <ac:spMkLst>
            <pc:docMk/>
            <pc:sldMk cId="0" sldId="258"/>
            <ac:spMk id="6149" creationId="{043A0364-8249-441F-8EA6-BAA3C4CB2777}"/>
          </ac:spMkLst>
        </pc:spChg>
        <pc:spChg chg="mod">
          <ac:chgData name="Aaron Ryan" userId="91382bc3b0521f4b" providerId="LiveId" clId="{2FB34BCD-B3E5-4B70-9B52-2C4E395AE7C0}" dt="2024-09-13T16:49:30.703" v="136" actId="1076"/>
          <ac:spMkLst>
            <pc:docMk/>
            <pc:sldMk cId="0" sldId="258"/>
            <ac:spMk id="6150" creationId="{80EE5B80-902D-4763-A315-6FDFCFCD78EF}"/>
          </ac:spMkLst>
        </pc:spChg>
      </pc:sldChg>
      <pc:sldChg chg="del">
        <pc:chgData name="Aaron Ryan" userId="91382bc3b0521f4b" providerId="LiveId" clId="{2FB34BCD-B3E5-4B70-9B52-2C4E395AE7C0}" dt="2024-09-13T16:28:56.914" v="57" actId="47"/>
        <pc:sldMkLst>
          <pc:docMk/>
          <pc:sldMk cId="0" sldId="259"/>
        </pc:sldMkLst>
      </pc:sldChg>
      <pc:sldChg chg="del">
        <pc:chgData name="Aaron Ryan" userId="91382bc3b0521f4b" providerId="LiveId" clId="{2FB34BCD-B3E5-4B70-9B52-2C4E395AE7C0}" dt="2024-09-13T16:28:56.914" v="57" actId="47"/>
        <pc:sldMkLst>
          <pc:docMk/>
          <pc:sldMk cId="0" sldId="261"/>
        </pc:sldMkLst>
      </pc:sldChg>
      <pc:sldChg chg="del">
        <pc:chgData name="Aaron Ryan" userId="91382bc3b0521f4b" providerId="LiveId" clId="{2FB34BCD-B3E5-4B70-9B52-2C4E395AE7C0}" dt="2024-09-13T16:28:56.914" v="57" actId="47"/>
        <pc:sldMkLst>
          <pc:docMk/>
          <pc:sldMk cId="0" sldId="262"/>
        </pc:sldMkLst>
      </pc:sldChg>
      <pc:sldChg chg="del">
        <pc:chgData name="Aaron Ryan" userId="91382bc3b0521f4b" providerId="LiveId" clId="{2FB34BCD-B3E5-4B70-9B52-2C4E395AE7C0}" dt="2024-09-13T16:28:56.914" v="57" actId="47"/>
        <pc:sldMkLst>
          <pc:docMk/>
          <pc:sldMk cId="0" sldId="263"/>
        </pc:sldMkLst>
      </pc:sldChg>
      <pc:sldChg chg="add del">
        <pc:chgData name="Aaron Ryan" userId="91382bc3b0521f4b" providerId="LiveId" clId="{2FB34BCD-B3E5-4B70-9B52-2C4E395AE7C0}" dt="2024-09-13T16:45:08.418" v="89" actId="47"/>
        <pc:sldMkLst>
          <pc:docMk/>
          <pc:sldMk cId="0" sldId="264"/>
        </pc:sldMkLst>
      </pc:sldChg>
      <pc:sldChg chg="del">
        <pc:chgData name="Aaron Ryan" userId="91382bc3b0521f4b" providerId="LiveId" clId="{2FB34BCD-B3E5-4B70-9B52-2C4E395AE7C0}" dt="2024-09-13T16:28:56.914" v="57" actId="47"/>
        <pc:sldMkLst>
          <pc:docMk/>
          <pc:sldMk cId="0" sldId="265"/>
        </pc:sldMkLst>
      </pc:sldChg>
      <pc:sldChg chg="del">
        <pc:chgData name="Aaron Ryan" userId="91382bc3b0521f4b" providerId="LiveId" clId="{2FB34BCD-B3E5-4B70-9B52-2C4E395AE7C0}" dt="2024-09-13T16:28:56.914" v="57" actId="47"/>
        <pc:sldMkLst>
          <pc:docMk/>
          <pc:sldMk cId="0" sldId="266"/>
        </pc:sldMkLst>
      </pc:sldChg>
      <pc:sldChg chg="del">
        <pc:chgData name="Aaron Ryan" userId="91382bc3b0521f4b" providerId="LiveId" clId="{2FB34BCD-B3E5-4B70-9B52-2C4E395AE7C0}" dt="2024-09-13T16:28:56.914" v="57" actId="47"/>
        <pc:sldMkLst>
          <pc:docMk/>
          <pc:sldMk cId="0" sldId="267"/>
        </pc:sldMkLst>
      </pc:sldChg>
      <pc:sldChg chg="del">
        <pc:chgData name="Aaron Ryan" userId="91382bc3b0521f4b" providerId="LiveId" clId="{2FB34BCD-B3E5-4B70-9B52-2C4E395AE7C0}" dt="2024-09-13T16:28:56.914" v="57" actId="47"/>
        <pc:sldMkLst>
          <pc:docMk/>
          <pc:sldMk cId="0" sldId="269"/>
        </pc:sldMkLst>
      </pc:sldChg>
      <pc:sldChg chg="del">
        <pc:chgData name="Aaron Ryan" userId="91382bc3b0521f4b" providerId="LiveId" clId="{2FB34BCD-B3E5-4B70-9B52-2C4E395AE7C0}" dt="2024-09-13T16:28:56.914" v="57" actId="47"/>
        <pc:sldMkLst>
          <pc:docMk/>
          <pc:sldMk cId="0" sldId="270"/>
        </pc:sldMkLst>
      </pc:sldChg>
      <pc:sldChg chg="del">
        <pc:chgData name="Aaron Ryan" userId="91382bc3b0521f4b" providerId="LiveId" clId="{2FB34BCD-B3E5-4B70-9B52-2C4E395AE7C0}" dt="2024-09-13T16:28:56.914" v="57" actId="47"/>
        <pc:sldMkLst>
          <pc:docMk/>
          <pc:sldMk cId="0" sldId="271"/>
        </pc:sldMkLst>
      </pc:sldChg>
      <pc:sldChg chg="del">
        <pc:chgData name="Aaron Ryan" userId="91382bc3b0521f4b" providerId="LiveId" clId="{2FB34BCD-B3E5-4B70-9B52-2C4E395AE7C0}" dt="2024-09-13T16:28:56.914" v="57" actId="47"/>
        <pc:sldMkLst>
          <pc:docMk/>
          <pc:sldMk cId="0" sldId="272"/>
        </pc:sldMkLst>
      </pc:sldChg>
      <pc:sldChg chg="del">
        <pc:chgData name="Aaron Ryan" userId="91382bc3b0521f4b" providerId="LiveId" clId="{2FB34BCD-B3E5-4B70-9B52-2C4E395AE7C0}" dt="2024-09-13T16:28:56.914" v="57" actId="47"/>
        <pc:sldMkLst>
          <pc:docMk/>
          <pc:sldMk cId="0" sldId="273"/>
        </pc:sldMkLst>
      </pc:sldChg>
      <pc:sldChg chg="delSp modSp add del mod ord">
        <pc:chgData name="Aaron Ryan" userId="91382bc3b0521f4b" providerId="LiveId" clId="{2FB34BCD-B3E5-4B70-9B52-2C4E395AE7C0}" dt="2024-09-13T17:47:30.910" v="2859" actId="20577"/>
        <pc:sldMkLst>
          <pc:docMk/>
          <pc:sldMk cId="0" sldId="274"/>
        </pc:sldMkLst>
        <pc:spChg chg="del">
          <ac:chgData name="Aaron Ryan" userId="91382bc3b0521f4b" providerId="LiveId" clId="{2FB34BCD-B3E5-4B70-9B52-2C4E395AE7C0}" dt="2024-09-13T17:37:08.903" v="2200" actId="478"/>
          <ac:spMkLst>
            <pc:docMk/>
            <pc:sldMk cId="0" sldId="274"/>
            <ac:spMk id="8" creationId="{64DB5B61-B13B-4DA4-8FA2-C566A1EA48ED}"/>
          </ac:spMkLst>
        </pc:spChg>
        <pc:spChg chg="del">
          <ac:chgData name="Aaron Ryan" userId="91382bc3b0521f4b" providerId="LiveId" clId="{2FB34BCD-B3E5-4B70-9B52-2C4E395AE7C0}" dt="2024-09-13T17:37:13.767" v="2201" actId="478"/>
          <ac:spMkLst>
            <pc:docMk/>
            <pc:sldMk cId="0" sldId="274"/>
            <ac:spMk id="9" creationId="{8B05A0BD-00CC-45C8-9389-DC5041FC1102}"/>
          </ac:spMkLst>
        </pc:spChg>
        <pc:spChg chg="mod">
          <ac:chgData name="Aaron Ryan" userId="91382bc3b0521f4b" providerId="LiveId" clId="{2FB34BCD-B3E5-4B70-9B52-2C4E395AE7C0}" dt="2024-09-13T17:46:10.902" v="2751" actId="20577"/>
          <ac:spMkLst>
            <pc:docMk/>
            <pc:sldMk cId="0" sldId="274"/>
            <ac:spMk id="39941" creationId="{AB26C330-921C-45D7-9DDB-CDD6A6E2A197}"/>
          </ac:spMkLst>
        </pc:spChg>
        <pc:spChg chg="mod">
          <ac:chgData name="Aaron Ryan" userId="91382bc3b0521f4b" providerId="LiveId" clId="{2FB34BCD-B3E5-4B70-9B52-2C4E395AE7C0}" dt="2024-09-13T17:47:30.910" v="2859" actId="20577"/>
          <ac:spMkLst>
            <pc:docMk/>
            <pc:sldMk cId="0" sldId="274"/>
            <ac:spMk id="39942" creationId="{9B45507F-F7F8-48FA-A339-0A33966CDDE3}"/>
          </ac:spMkLst>
        </pc:spChg>
      </pc:sldChg>
      <pc:sldChg chg="modSp add del mod ord">
        <pc:chgData name="Aaron Ryan" userId="91382bc3b0521f4b" providerId="LiveId" clId="{2FB34BCD-B3E5-4B70-9B52-2C4E395AE7C0}" dt="2024-09-13T17:36:57.316" v="2198" actId="20577"/>
        <pc:sldMkLst>
          <pc:docMk/>
          <pc:sldMk cId="0" sldId="275"/>
        </pc:sldMkLst>
        <pc:spChg chg="mod">
          <ac:chgData name="Aaron Ryan" userId="91382bc3b0521f4b" providerId="LiveId" clId="{2FB34BCD-B3E5-4B70-9B52-2C4E395AE7C0}" dt="2024-09-13T17:36:57.316" v="2198" actId="20577"/>
          <ac:spMkLst>
            <pc:docMk/>
            <pc:sldMk cId="0" sldId="275"/>
            <ac:spMk id="35845" creationId="{68914E0A-72B3-4821-B042-412650BE2278}"/>
          </ac:spMkLst>
        </pc:spChg>
      </pc:sldChg>
      <pc:sldChg chg="modSp add del mod ord">
        <pc:chgData name="Aaron Ryan" userId="91382bc3b0521f4b" providerId="LiveId" clId="{2FB34BCD-B3E5-4B70-9B52-2C4E395AE7C0}" dt="2024-09-13T17:49:03.543" v="2999" actId="20577"/>
        <pc:sldMkLst>
          <pc:docMk/>
          <pc:sldMk cId="0" sldId="276"/>
        </pc:sldMkLst>
        <pc:spChg chg="mod">
          <ac:chgData name="Aaron Ryan" userId="91382bc3b0521f4b" providerId="LiveId" clId="{2FB34BCD-B3E5-4B70-9B52-2C4E395AE7C0}" dt="2024-09-13T16:36:07.893" v="71" actId="114"/>
          <ac:spMkLst>
            <pc:docMk/>
            <pc:sldMk cId="0" sldId="276"/>
            <ac:spMk id="37892" creationId="{35BA995F-0371-4857-9A5D-25382EAC44B6}"/>
          </ac:spMkLst>
        </pc:spChg>
        <pc:spChg chg="mod">
          <ac:chgData name="Aaron Ryan" userId="91382bc3b0521f4b" providerId="LiveId" clId="{2FB34BCD-B3E5-4B70-9B52-2C4E395AE7C0}" dt="2024-09-13T17:49:03.543" v="2999" actId="20577"/>
          <ac:spMkLst>
            <pc:docMk/>
            <pc:sldMk cId="0" sldId="276"/>
            <ac:spMk id="37895" creationId="{4130A27B-0FB7-4FC8-B10D-74D8EEF6E67E}"/>
          </ac:spMkLst>
        </pc:spChg>
      </pc:sldChg>
      <pc:sldChg chg="add del ord">
        <pc:chgData name="Aaron Ryan" userId="91382bc3b0521f4b" providerId="LiveId" clId="{2FB34BCD-B3E5-4B70-9B52-2C4E395AE7C0}" dt="2024-09-13T17:45:54.036" v="2741"/>
        <pc:sldMkLst>
          <pc:docMk/>
          <pc:sldMk cId="0" sldId="277"/>
        </pc:sldMkLst>
      </pc:sldChg>
      <pc:sldChg chg="add del ord">
        <pc:chgData name="Aaron Ryan" userId="91382bc3b0521f4b" providerId="LiveId" clId="{2FB34BCD-B3E5-4B70-9B52-2C4E395AE7C0}" dt="2024-09-13T17:45:56.045" v="2743"/>
        <pc:sldMkLst>
          <pc:docMk/>
          <pc:sldMk cId="0" sldId="278"/>
        </pc:sldMkLst>
      </pc:sldChg>
      <pc:sldChg chg="del">
        <pc:chgData name="Aaron Ryan" userId="91382bc3b0521f4b" providerId="LiveId" clId="{2FB34BCD-B3E5-4B70-9B52-2C4E395AE7C0}" dt="2024-09-13T16:28:56.914" v="57" actId="47"/>
        <pc:sldMkLst>
          <pc:docMk/>
          <pc:sldMk cId="0" sldId="279"/>
        </pc:sldMkLst>
      </pc:sldChg>
      <pc:sldChg chg="modSp add del mod">
        <pc:chgData name="Aaron Ryan" userId="91382bc3b0521f4b" providerId="LiveId" clId="{2FB34BCD-B3E5-4B70-9B52-2C4E395AE7C0}" dt="2024-09-13T16:46:14.494" v="102" actId="20577"/>
        <pc:sldMkLst>
          <pc:docMk/>
          <pc:sldMk cId="0" sldId="280"/>
        </pc:sldMkLst>
        <pc:spChg chg="mod">
          <ac:chgData name="Aaron Ryan" userId="91382bc3b0521f4b" providerId="LiveId" clId="{2FB34BCD-B3E5-4B70-9B52-2C4E395AE7C0}" dt="2024-09-13T16:46:14.494" v="102" actId="20577"/>
          <ac:spMkLst>
            <pc:docMk/>
            <pc:sldMk cId="0" sldId="280"/>
            <ac:spMk id="29703" creationId="{5069A0E7-8458-440D-BA9C-5B0B1482C6FD}"/>
          </ac:spMkLst>
        </pc:spChg>
      </pc:sldChg>
      <pc:sldChg chg="add del">
        <pc:chgData name="Aaron Ryan" userId="91382bc3b0521f4b" providerId="LiveId" clId="{2FB34BCD-B3E5-4B70-9B52-2C4E395AE7C0}" dt="2024-09-13T16:34:16.618" v="58"/>
        <pc:sldMkLst>
          <pc:docMk/>
          <pc:sldMk cId="0" sldId="281"/>
        </pc:sldMkLst>
      </pc:sldChg>
      <pc:sldChg chg="modSp add del mod ord">
        <pc:chgData name="Aaron Ryan" userId="91382bc3b0521f4b" providerId="LiveId" clId="{2FB34BCD-B3E5-4B70-9B52-2C4E395AE7C0}" dt="2024-09-13T17:32:50.047" v="2016" actId="20577"/>
        <pc:sldMkLst>
          <pc:docMk/>
          <pc:sldMk cId="0" sldId="282"/>
        </pc:sldMkLst>
        <pc:spChg chg="mod">
          <ac:chgData name="Aaron Ryan" userId="91382bc3b0521f4b" providerId="LiveId" clId="{2FB34BCD-B3E5-4B70-9B52-2C4E395AE7C0}" dt="2024-09-13T17:32:50.047" v="2016" actId="20577"/>
          <ac:spMkLst>
            <pc:docMk/>
            <pc:sldMk cId="0" sldId="282"/>
            <ac:spMk id="2" creationId="{A3FFBDD2-1369-4CDC-87CE-A50BF33631C8}"/>
          </ac:spMkLst>
        </pc:spChg>
      </pc:sldChg>
      <pc:sldChg chg="del">
        <pc:chgData name="Aaron Ryan" userId="91382bc3b0521f4b" providerId="LiveId" clId="{2FB34BCD-B3E5-4B70-9B52-2C4E395AE7C0}" dt="2024-09-13T16:28:56.914" v="57" actId="47"/>
        <pc:sldMkLst>
          <pc:docMk/>
          <pc:sldMk cId="0" sldId="283"/>
        </pc:sldMkLst>
      </pc:sldChg>
      <pc:sldChg chg="del">
        <pc:chgData name="Aaron Ryan" userId="91382bc3b0521f4b" providerId="LiveId" clId="{2FB34BCD-B3E5-4B70-9B52-2C4E395AE7C0}" dt="2024-09-13T16:28:56.914" v="57" actId="47"/>
        <pc:sldMkLst>
          <pc:docMk/>
          <pc:sldMk cId="0" sldId="284"/>
        </pc:sldMkLst>
      </pc:sldChg>
      <pc:sldChg chg="del">
        <pc:chgData name="Aaron Ryan" userId="91382bc3b0521f4b" providerId="LiveId" clId="{2FB34BCD-B3E5-4B70-9B52-2C4E395AE7C0}" dt="2024-09-13T16:28:56.914" v="57" actId="47"/>
        <pc:sldMkLst>
          <pc:docMk/>
          <pc:sldMk cId="0" sldId="285"/>
        </pc:sldMkLst>
      </pc:sldChg>
      <pc:sldChg chg="del">
        <pc:chgData name="Aaron Ryan" userId="91382bc3b0521f4b" providerId="LiveId" clId="{2FB34BCD-B3E5-4B70-9B52-2C4E395AE7C0}" dt="2024-09-13T16:28:56.914" v="57" actId="47"/>
        <pc:sldMkLst>
          <pc:docMk/>
          <pc:sldMk cId="1640164352" sldId="286"/>
        </pc:sldMkLst>
      </pc:sldChg>
      <pc:sldChg chg="del">
        <pc:chgData name="Aaron Ryan" userId="91382bc3b0521f4b" providerId="LiveId" clId="{2FB34BCD-B3E5-4B70-9B52-2C4E395AE7C0}" dt="2024-09-13T16:28:56.914" v="57" actId="47"/>
        <pc:sldMkLst>
          <pc:docMk/>
          <pc:sldMk cId="1239337962" sldId="287"/>
        </pc:sldMkLst>
      </pc:sldChg>
      <pc:sldChg chg="del">
        <pc:chgData name="Aaron Ryan" userId="91382bc3b0521f4b" providerId="LiveId" clId="{2FB34BCD-B3E5-4B70-9B52-2C4E395AE7C0}" dt="2024-09-13T16:28:56.914" v="57" actId="47"/>
        <pc:sldMkLst>
          <pc:docMk/>
          <pc:sldMk cId="1610368009" sldId="288"/>
        </pc:sldMkLst>
      </pc:sldChg>
      <pc:sldChg chg="del">
        <pc:chgData name="Aaron Ryan" userId="91382bc3b0521f4b" providerId="LiveId" clId="{2FB34BCD-B3E5-4B70-9B52-2C4E395AE7C0}" dt="2024-09-13T17:59:05.773" v="3608" actId="47"/>
        <pc:sldMkLst>
          <pc:docMk/>
          <pc:sldMk cId="3345465894" sldId="289"/>
        </pc:sldMkLst>
      </pc:sldChg>
      <pc:sldChg chg="add del ord">
        <pc:chgData name="Aaron Ryan" userId="91382bc3b0521f4b" providerId="LiveId" clId="{2FB34BCD-B3E5-4B70-9B52-2C4E395AE7C0}" dt="2024-09-13T16:50:33.622" v="137" actId="47"/>
        <pc:sldMkLst>
          <pc:docMk/>
          <pc:sldMk cId="0" sldId="290"/>
        </pc:sldMkLst>
      </pc:sldChg>
      <pc:sldChg chg="modSp add mod ord">
        <pc:chgData name="Aaron Ryan" userId="91382bc3b0521f4b" providerId="LiveId" clId="{2FB34BCD-B3E5-4B70-9B52-2C4E395AE7C0}" dt="2024-09-13T17:58:18.594" v="3606" actId="20577"/>
        <pc:sldMkLst>
          <pc:docMk/>
          <pc:sldMk cId="0" sldId="295"/>
        </pc:sldMkLst>
        <pc:spChg chg="mod">
          <ac:chgData name="Aaron Ryan" userId="91382bc3b0521f4b" providerId="LiveId" clId="{2FB34BCD-B3E5-4B70-9B52-2C4E395AE7C0}" dt="2024-09-13T17:58:18.594" v="3606" actId="20577"/>
          <ac:spMkLst>
            <pc:docMk/>
            <pc:sldMk cId="0" sldId="295"/>
            <ac:spMk id="17410" creationId="{54D18EEF-9A30-428C-99E8-61584E6D6C76}"/>
          </ac:spMkLst>
        </pc:spChg>
      </pc:sldChg>
      <pc:sldChg chg="delSp modSp add del mod ord">
        <pc:chgData name="Aaron Ryan" userId="91382bc3b0521f4b" providerId="LiveId" clId="{2FB34BCD-B3E5-4B70-9B52-2C4E395AE7C0}" dt="2024-09-13T17:29:16.133" v="1805" actId="20577"/>
        <pc:sldMkLst>
          <pc:docMk/>
          <pc:sldMk cId="3296869173" sldId="301"/>
        </pc:sldMkLst>
        <pc:spChg chg="del">
          <ac:chgData name="Aaron Ryan" userId="91382bc3b0521f4b" providerId="LiveId" clId="{2FB34BCD-B3E5-4B70-9B52-2C4E395AE7C0}" dt="2024-09-13T17:09:15.715" v="466" actId="478"/>
          <ac:spMkLst>
            <pc:docMk/>
            <pc:sldMk cId="3296869173" sldId="301"/>
            <ac:spMk id="27650" creationId="{863AD7FC-F4AB-4F40-959E-5D84A3E9137B}"/>
          </ac:spMkLst>
        </pc:spChg>
        <pc:spChg chg="mod">
          <ac:chgData name="Aaron Ryan" userId="91382bc3b0521f4b" providerId="LiveId" clId="{2FB34BCD-B3E5-4B70-9B52-2C4E395AE7C0}" dt="2024-09-13T17:29:16.133" v="1805" actId="20577"/>
          <ac:spMkLst>
            <pc:docMk/>
            <pc:sldMk cId="3296869173" sldId="301"/>
            <ac:spMk id="27654" creationId="{73C224CA-5AB6-486E-8BA2-3EF9CEAF20DD}"/>
          </ac:spMkLst>
        </pc:spChg>
        <pc:spChg chg="del">
          <ac:chgData name="Aaron Ryan" userId="91382bc3b0521f4b" providerId="LiveId" clId="{2FB34BCD-B3E5-4B70-9B52-2C4E395AE7C0}" dt="2024-09-13T17:09:14.360" v="465" actId="478"/>
          <ac:spMkLst>
            <pc:docMk/>
            <pc:sldMk cId="3296869173" sldId="301"/>
            <ac:spMk id="27656" creationId="{9E3C157D-FA72-4D2B-8030-053570C7BCEE}"/>
          </ac:spMkLst>
        </pc:spChg>
        <pc:picChg chg="mod">
          <ac:chgData name="Aaron Ryan" userId="91382bc3b0521f4b" providerId="LiveId" clId="{2FB34BCD-B3E5-4B70-9B52-2C4E395AE7C0}" dt="2024-09-13T17:27:30.489" v="1657" actId="1076"/>
          <ac:picMkLst>
            <pc:docMk/>
            <pc:sldMk cId="3296869173" sldId="301"/>
            <ac:picMk id="27652" creationId="{99FD3699-9C12-4D08-8F25-AC3EC46DAC5E}"/>
          </ac:picMkLst>
        </pc:picChg>
      </pc:sldChg>
      <pc:sldChg chg="modSp add del mod">
        <pc:chgData name="Aaron Ryan" userId="91382bc3b0521f4b" providerId="LiveId" clId="{2FB34BCD-B3E5-4B70-9B52-2C4E395AE7C0}" dt="2024-09-13T17:57:35.257" v="3598" actId="20577"/>
        <pc:sldMkLst>
          <pc:docMk/>
          <pc:sldMk cId="821622105" sldId="302"/>
        </pc:sldMkLst>
        <pc:spChg chg="mod">
          <ac:chgData name="Aaron Ryan" userId="91382bc3b0521f4b" providerId="LiveId" clId="{2FB34BCD-B3E5-4B70-9B52-2C4E395AE7C0}" dt="2024-09-13T17:52:49.451" v="3062" actId="14100"/>
          <ac:spMkLst>
            <pc:docMk/>
            <pc:sldMk cId="821622105" sldId="302"/>
            <ac:spMk id="2" creationId="{7B5C7A36-2E26-4CFA-85D1-DEEDD1272257}"/>
          </ac:spMkLst>
        </pc:spChg>
        <pc:spChg chg="mod">
          <ac:chgData name="Aaron Ryan" userId="91382bc3b0521f4b" providerId="LiveId" clId="{2FB34BCD-B3E5-4B70-9B52-2C4E395AE7C0}" dt="2024-09-13T17:57:35.257" v="3598" actId="20577"/>
          <ac:spMkLst>
            <pc:docMk/>
            <pc:sldMk cId="821622105" sldId="302"/>
            <ac:spMk id="3" creationId="{AEE3D0CE-44A0-43E2-96CA-040E60972A62}"/>
          </ac:spMkLst>
        </pc:spChg>
      </pc:sldChg>
      <pc:sldChg chg="addSp delSp modSp add del mod modClrScheme chgLayout">
        <pc:chgData name="Aaron Ryan" userId="91382bc3b0521f4b" providerId="LiveId" clId="{2FB34BCD-B3E5-4B70-9B52-2C4E395AE7C0}" dt="2024-09-13T16:47:19.952" v="112" actId="47"/>
        <pc:sldMkLst>
          <pc:docMk/>
          <pc:sldMk cId="801565797" sldId="303"/>
        </pc:sldMkLst>
        <pc:spChg chg="add mod ord">
          <ac:chgData name="Aaron Ryan" userId="91382bc3b0521f4b" providerId="LiveId" clId="{2FB34BCD-B3E5-4B70-9B52-2C4E395AE7C0}" dt="2024-09-13T16:46:35.830" v="104" actId="700"/>
          <ac:spMkLst>
            <pc:docMk/>
            <pc:sldMk cId="801565797" sldId="303"/>
            <ac:spMk id="2" creationId="{A34F6CAD-0FC3-DB08-3DC7-43727C389D79}"/>
          </ac:spMkLst>
        </pc:spChg>
        <pc:spChg chg="add mod ord">
          <ac:chgData name="Aaron Ryan" userId="91382bc3b0521f4b" providerId="LiveId" clId="{2FB34BCD-B3E5-4B70-9B52-2C4E395AE7C0}" dt="2024-09-13T16:47:18.341" v="110" actId="1076"/>
          <ac:spMkLst>
            <pc:docMk/>
            <pc:sldMk cId="801565797" sldId="303"/>
            <ac:spMk id="3" creationId="{AB2669E2-27E7-23CD-D6C7-352963C2DA5C}"/>
          </ac:spMkLst>
        </pc:spChg>
        <pc:spChg chg="mod ord">
          <ac:chgData name="Aaron Ryan" userId="91382bc3b0521f4b" providerId="LiveId" clId="{2FB34BCD-B3E5-4B70-9B52-2C4E395AE7C0}" dt="2024-09-13T16:46:35.830" v="104" actId="700"/>
          <ac:spMkLst>
            <pc:docMk/>
            <pc:sldMk cId="801565797" sldId="303"/>
            <ac:spMk id="29699" creationId="{37593E7C-B104-4A45-862B-6206C9002029}"/>
          </ac:spMkLst>
        </pc:spChg>
        <pc:spChg chg="mod ord">
          <ac:chgData name="Aaron Ryan" userId="91382bc3b0521f4b" providerId="LiveId" clId="{2FB34BCD-B3E5-4B70-9B52-2C4E395AE7C0}" dt="2024-09-13T16:46:35.830" v="104" actId="700"/>
          <ac:spMkLst>
            <pc:docMk/>
            <pc:sldMk cId="801565797" sldId="303"/>
            <ac:spMk id="29700" creationId="{4C0536C8-B219-4D70-B152-58D7F9176C74}"/>
          </ac:spMkLst>
        </pc:spChg>
        <pc:spChg chg="mod ord">
          <ac:chgData name="Aaron Ryan" userId="91382bc3b0521f4b" providerId="LiveId" clId="{2FB34BCD-B3E5-4B70-9B52-2C4E395AE7C0}" dt="2024-09-13T16:46:35.830" v="104" actId="700"/>
          <ac:spMkLst>
            <pc:docMk/>
            <pc:sldMk cId="801565797" sldId="303"/>
            <ac:spMk id="29701" creationId="{AA1CB986-A6D6-4143-932F-7D88D28C28DC}"/>
          </ac:spMkLst>
        </pc:spChg>
        <pc:spChg chg="add del mod">
          <ac:chgData name="Aaron Ryan" userId="91382bc3b0521f4b" providerId="LiveId" clId="{2FB34BCD-B3E5-4B70-9B52-2C4E395AE7C0}" dt="2024-09-13T16:47:18.656" v="111" actId="478"/>
          <ac:spMkLst>
            <pc:docMk/>
            <pc:sldMk cId="801565797" sldId="303"/>
            <ac:spMk id="29703" creationId="{5069A0E7-8458-440D-BA9C-5B0B1482C6FD}"/>
          </ac:spMkLst>
        </pc:spChg>
        <pc:spChg chg="mod ord">
          <ac:chgData name="Aaron Ryan" userId="91382bc3b0521f4b" providerId="LiveId" clId="{2FB34BCD-B3E5-4B70-9B52-2C4E395AE7C0}" dt="2024-09-13T16:46:35.830" v="104" actId="700"/>
          <ac:spMkLst>
            <pc:docMk/>
            <pc:sldMk cId="801565797" sldId="303"/>
            <ac:spMk id="29704" creationId="{5820F25D-4BC7-438F-93FF-D6718FED01E0}"/>
          </ac:spMkLst>
        </pc:spChg>
        <pc:picChg chg="del">
          <ac:chgData name="Aaron Ryan" userId="91382bc3b0521f4b" providerId="LiveId" clId="{2FB34BCD-B3E5-4B70-9B52-2C4E395AE7C0}" dt="2024-09-13T16:46:56.878" v="106" actId="478"/>
          <ac:picMkLst>
            <pc:docMk/>
            <pc:sldMk cId="801565797" sldId="303"/>
            <ac:picMk id="29698" creationId="{A9572021-3DE8-4D03-9E34-EDD85F7AA612}"/>
          </ac:picMkLst>
        </pc:picChg>
      </pc:sldChg>
      <pc:sldChg chg="addSp delSp modSp new mod modClrScheme chgLayout">
        <pc:chgData name="Aaron Ryan" userId="91382bc3b0521f4b" providerId="LiveId" clId="{2FB34BCD-B3E5-4B70-9B52-2C4E395AE7C0}" dt="2024-09-13T17:06:56.849" v="452" actId="1076"/>
        <pc:sldMkLst>
          <pc:docMk/>
          <pc:sldMk cId="3253453069" sldId="303"/>
        </pc:sldMkLst>
        <pc:spChg chg="del mod ord">
          <ac:chgData name="Aaron Ryan" userId="91382bc3b0521f4b" providerId="LiveId" clId="{2FB34BCD-B3E5-4B70-9B52-2C4E395AE7C0}" dt="2024-09-13T16:47:31.397" v="114" actId="700"/>
          <ac:spMkLst>
            <pc:docMk/>
            <pc:sldMk cId="3253453069" sldId="303"/>
            <ac:spMk id="2" creationId="{A70EF2C1-648C-412F-5CE2-5940EA3ECF16}"/>
          </ac:spMkLst>
        </pc:spChg>
        <pc:spChg chg="add del mod">
          <ac:chgData name="Aaron Ryan" userId="91382bc3b0521f4b" providerId="LiveId" clId="{2FB34BCD-B3E5-4B70-9B52-2C4E395AE7C0}" dt="2024-09-13T17:00:37.768" v="185" actId="6264"/>
          <ac:spMkLst>
            <pc:docMk/>
            <pc:sldMk cId="3253453069" sldId="303"/>
            <ac:spMk id="2" creationId="{CD91E660-5747-53F6-8567-99531E7D63E6}"/>
          </ac:spMkLst>
        </pc:spChg>
        <pc:spChg chg="del mod ord">
          <ac:chgData name="Aaron Ryan" userId="91382bc3b0521f4b" providerId="LiveId" clId="{2FB34BCD-B3E5-4B70-9B52-2C4E395AE7C0}" dt="2024-09-13T16:47:31.397" v="114" actId="700"/>
          <ac:spMkLst>
            <pc:docMk/>
            <pc:sldMk cId="3253453069" sldId="303"/>
            <ac:spMk id="3" creationId="{4D062F7B-D88C-B4C2-129E-BE556F7BB89A}"/>
          </ac:spMkLst>
        </pc:spChg>
        <pc:spChg chg="add del mod">
          <ac:chgData name="Aaron Ryan" userId="91382bc3b0521f4b" providerId="LiveId" clId="{2FB34BCD-B3E5-4B70-9B52-2C4E395AE7C0}" dt="2024-09-13T17:00:37.768" v="185" actId="6264"/>
          <ac:spMkLst>
            <pc:docMk/>
            <pc:sldMk cId="3253453069" sldId="303"/>
            <ac:spMk id="3" creationId="{F35004E4-E0CB-0CF4-3E27-60ADC071C710}"/>
          </ac:spMkLst>
        </pc:spChg>
        <pc:spChg chg="mod ord">
          <ac:chgData name="Aaron Ryan" userId="91382bc3b0521f4b" providerId="LiveId" clId="{2FB34BCD-B3E5-4B70-9B52-2C4E395AE7C0}" dt="2024-09-13T17:06:22.014" v="443" actId="6264"/>
          <ac:spMkLst>
            <pc:docMk/>
            <pc:sldMk cId="3253453069" sldId="303"/>
            <ac:spMk id="4" creationId="{8DB51B3C-FE9E-348A-817F-79DF3BD5890D}"/>
          </ac:spMkLst>
        </pc:spChg>
        <pc:spChg chg="mod ord">
          <ac:chgData name="Aaron Ryan" userId="91382bc3b0521f4b" providerId="LiveId" clId="{2FB34BCD-B3E5-4B70-9B52-2C4E395AE7C0}" dt="2024-09-13T17:06:22.014" v="443" actId="6264"/>
          <ac:spMkLst>
            <pc:docMk/>
            <pc:sldMk cId="3253453069" sldId="303"/>
            <ac:spMk id="5" creationId="{93D30BD1-F8C3-065A-CCA3-01A700D7F0C6}"/>
          </ac:spMkLst>
        </pc:spChg>
        <pc:spChg chg="mod ord">
          <ac:chgData name="Aaron Ryan" userId="91382bc3b0521f4b" providerId="LiveId" clId="{2FB34BCD-B3E5-4B70-9B52-2C4E395AE7C0}" dt="2024-09-13T17:06:22.014" v="443" actId="6264"/>
          <ac:spMkLst>
            <pc:docMk/>
            <pc:sldMk cId="3253453069" sldId="303"/>
            <ac:spMk id="6" creationId="{B30A4028-F723-589A-1E65-EC1A156C25DD}"/>
          </ac:spMkLst>
        </pc:spChg>
        <pc:spChg chg="add mod ord">
          <ac:chgData name="Aaron Ryan" userId="91382bc3b0521f4b" providerId="LiveId" clId="{2FB34BCD-B3E5-4B70-9B52-2C4E395AE7C0}" dt="2024-09-13T17:06:56.849" v="452" actId="1076"/>
          <ac:spMkLst>
            <pc:docMk/>
            <pc:sldMk cId="3253453069" sldId="303"/>
            <ac:spMk id="7" creationId="{FE9DBC18-B29C-E2FA-2657-62ACABA1E802}"/>
          </ac:spMkLst>
        </pc:spChg>
        <pc:spChg chg="add mod ord">
          <ac:chgData name="Aaron Ryan" userId="91382bc3b0521f4b" providerId="LiveId" clId="{2FB34BCD-B3E5-4B70-9B52-2C4E395AE7C0}" dt="2024-09-13T17:06:48.338" v="451" actId="20577"/>
          <ac:spMkLst>
            <pc:docMk/>
            <pc:sldMk cId="3253453069" sldId="303"/>
            <ac:spMk id="8" creationId="{26A9C0C4-8306-D1C8-8F27-F42B2D92EDBF}"/>
          </ac:spMkLst>
        </pc:spChg>
        <pc:spChg chg="add del mod">
          <ac:chgData name="Aaron Ryan" userId="91382bc3b0521f4b" providerId="LiveId" clId="{2FB34BCD-B3E5-4B70-9B52-2C4E395AE7C0}" dt="2024-09-13T17:00:37.768" v="185" actId="6264"/>
          <ac:spMkLst>
            <pc:docMk/>
            <pc:sldMk cId="3253453069" sldId="303"/>
            <ac:spMk id="9" creationId="{1341258A-88E5-5B80-4DF6-E80D1C9F2BA0}"/>
          </ac:spMkLst>
        </pc:spChg>
        <pc:spChg chg="add del mod ord">
          <ac:chgData name="Aaron Ryan" userId="91382bc3b0521f4b" providerId="LiveId" clId="{2FB34BCD-B3E5-4B70-9B52-2C4E395AE7C0}" dt="2024-09-13T16:47:34.130" v="115"/>
          <ac:spMkLst>
            <pc:docMk/>
            <pc:sldMk cId="3253453069" sldId="303"/>
            <ac:spMk id="9" creationId="{B2623985-F9B8-1095-472C-042F9FE9F91A}"/>
          </ac:spMkLst>
        </pc:spChg>
        <pc:spChg chg="add del mod">
          <ac:chgData name="Aaron Ryan" userId="91382bc3b0521f4b" providerId="LiveId" clId="{2FB34BCD-B3E5-4B70-9B52-2C4E395AE7C0}" dt="2024-09-13T17:00:37.768" v="185" actId="6264"/>
          <ac:spMkLst>
            <pc:docMk/>
            <pc:sldMk cId="3253453069" sldId="303"/>
            <ac:spMk id="11" creationId="{8CA2B13E-BA78-2B6C-1D41-D7FADF9E8F16}"/>
          </ac:spMkLst>
        </pc:spChg>
        <pc:spChg chg="add del mod">
          <ac:chgData name="Aaron Ryan" userId="91382bc3b0521f4b" providerId="LiveId" clId="{2FB34BCD-B3E5-4B70-9B52-2C4E395AE7C0}" dt="2024-09-13T17:00:37.768" v="185" actId="6264"/>
          <ac:spMkLst>
            <pc:docMk/>
            <pc:sldMk cId="3253453069" sldId="303"/>
            <ac:spMk id="12" creationId="{49439E76-77CB-5FA7-2087-ED69841CB650}"/>
          </ac:spMkLst>
        </pc:spChg>
        <pc:spChg chg="add del mod">
          <ac:chgData name="Aaron Ryan" userId="91382bc3b0521f4b" providerId="LiveId" clId="{2FB34BCD-B3E5-4B70-9B52-2C4E395AE7C0}" dt="2024-09-13T17:00:37.768" v="185" actId="6264"/>
          <ac:spMkLst>
            <pc:docMk/>
            <pc:sldMk cId="3253453069" sldId="303"/>
            <ac:spMk id="13" creationId="{92951201-8FD4-DE5A-B726-151F99D742B1}"/>
          </ac:spMkLst>
        </pc:spChg>
        <pc:spChg chg="add del mod">
          <ac:chgData name="Aaron Ryan" userId="91382bc3b0521f4b" providerId="LiveId" clId="{2FB34BCD-B3E5-4B70-9B52-2C4E395AE7C0}" dt="2024-09-13T17:06:22.014" v="443" actId="6264"/>
          <ac:spMkLst>
            <pc:docMk/>
            <pc:sldMk cId="3253453069" sldId="303"/>
            <ac:spMk id="14" creationId="{7C430269-21D8-61B8-8253-D94B56E47329}"/>
          </ac:spMkLst>
        </pc:spChg>
        <pc:spChg chg="add del mod">
          <ac:chgData name="Aaron Ryan" userId="91382bc3b0521f4b" providerId="LiveId" clId="{2FB34BCD-B3E5-4B70-9B52-2C4E395AE7C0}" dt="2024-09-13T17:06:22.014" v="443" actId="6264"/>
          <ac:spMkLst>
            <pc:docMk/>
            <pc:sldMk cId="3253453069" sldId="303"/>
            <ac:spMk id="15" creationId="{8DF23B55-A6DA-A571-5727-FDA47B32935C}"/>
          </ac:spMkLst>
        </pc:spChg>
        <pc:spChg chg="add del mod">
          <ac:chgData name="Aaron Ryan" userId="91382bc3b0521f4b" providerId="LiveId" clId="{2FB34BCD-B3E5-4B70-9B52-2C4E395AE7C0}" dt="2024-09-13T17:06:22.014" v="443" actId="6264"/>
          <ac:spMkLst>
            <pc:docMk/>
            <pc:sldMk cId="3253453069" sldId="303"/>
            <ac:spMk id="16" creationId="{2DCC5FCC-F81F-BED6-505D-D5A5E113B3D1}"/>
          </ac:spMkLst>
        </pc:spChg>
        <pc:spChg chg="add del mod">
          <ac:chgData name="Aaron Ryan" userId="91382bc3b0521f4b" providerId="LiveId" clId="{2FB34BCD-B3E5-4B70-9B52-2C4E395AE7C0}" dt="2024-09-13T17:06:22.014" v="443" actId="6264"/>
          <ac:spMkLst>
            <pc:docMk/>
            <pc:sldMk cId="3253453069" sldId="303"/>
            <ac:spMk id="17" creationId="{B69CE027-5140-6F65-DC9A-D64DDC660731}"/>
          </ac:spMkLst>
        </pc:spChg>
        <pc:spChg chg="add del mod">
          <ac:chgData name="Aaron Ryan" userId="91382bc3b0521f4b" providerId="LiveId" clId="{2FB34BCD-B3E5-4B70-9B52-2C4E395AE7C0}" dt="2024-09-13T17:06:22.014" v="443" actId="6264"/>
          <ac:spMkLst>
            <pc:docMk/>
            <pc:sldMk cId="3253453069" sldId="303"/>
            <ac:spMk id="18" creationId="{6395A763-D42B-3ADE-6CF1-9A1EDEF03A04}"/>
          </ac:spMkLst>
        </pc:spChg>
        <pc:spChg chg="add del mod">
          <ac:chgData name="Aaron Ryan" userId="91382bc3b0521f4b" providerId="LiveId" clId="{2FB34BCD-B3E5-4B70-9B52-2C4E395AE7C0}" dt="2024-09-13T17:06:22.014" v="443" actId="6264"/>
          <ac:spMkLst>
            <pc:docMk/>
            <pc:sldMk cId="3253453069" sldId="303"/>
            <ac:spMk id="19" creationId="{1FFAF789-EC06-9B43-A368-CB8F2B71319A}"/>
          </ac:spMkLst>
        </pc:spChg>
        <pc:picChg chg="add mod ord">
          <ac:chgData name="Aaron Ryan" userId="91382bc3b0521f4b" providerId="LiveId" clId="{2FB34BCD-B3E5-4B70-9B52-2C4E395AE7C0}" dt="2024-09-13T17:06:41.529" v="449" actId="1076"/>
          <ac:picMkLst>
            <pc:docMk/>
            <pc:sldMk cId="3253453069" sldId="303"/>
            <ac:picMk id="10" creationId="{A2F4E059-B17D-C6E1-7F72-B775785FC82F}"/>
          </ac:picMkLst>
        </pc:picChg>
      </pc:sldChg>
      <pc:sldChg chg="add del">
        <pc:chgData name="Aaron Ryan" userId="91382bc3b0521f4b" providerId="LiveId" clId="{2FB34BCD-B3E5-4B70-9B52-2C4E395AE7C0}" dt="2024-09-13T17:07:08.116" v="454" actId="47"/>
        <pc:sldMkLst>
          <pc:docMk/>
          <pc:sldMk cId="3887806331" sldId="304"/>
        </pc:sldMkLst>
      </pc:sldChg>
      <pc:sldChg chg="delSp modSp add mod">
        <pc:chgData name="Aaron Ryan" userId="91382bc3b0521f4b" providerId="LiveId" clId="{2FB34BCD-B3E5-4B70-9B52-2C4E395AE7C0}" dt="2024-09-13T17:25:16.915" v="1429" actId="255"/>
        <pc:sldMkLst>
          <pc:docMk/>
          <pc:sldMk cId="317178630" sldId="305"/>
        </pc:sldMkLst>
        <pc:spChg chg="del">
          <ac:chgData name="Aaron Ryan" userId="91382bc3b0521f4b" providerId="LiveId" clId="{2FB34BCD-B3E5-4B70-9B52-2C4E395AE7C0}" dt="2024-09-13T17:09:18.394" v="467" actId="478"/>
          <ac:spMkLst>
            <pc:docMk/>
            <pc:sldMk cId="317178630" sldId="305"/>
            <ac:spMk id="4" creationId="{8DB51B3C-FE9E-348A-817F-79DF3BD5890D}"/>
          </ac:spMkLst>
        </pc:spChg>
        <pc:spChg chg="del">
          <ac:chgData name="Aaron Ryan" userId="91382bc3b0521f4b" providerId="LiveId" clId="{2FB34BCD-B3E5-4B70-9B52-2C4E395AE7C0}" dt="2024-09-13T17:09:20.375" v="468" actId="478"/>
          <ac:spMkLst>
            <pc:docMk/>
            <pc:sldMk cId="317178630" sldId="305"/>
            <ac:spMk id="5" creationId="{93D30BD1-F8C3-065A-CCA3-01A700D7F0C6}"/>
          </ac:spMkLst>
        </pc:spChg>
        <pc:spChg chg="mod">
          <ac:chgData name="Aaron Ryan" userId="91382bc3b0521f4b" providerId="LiveId" clId="{2FB34BCD-B3E5-4B70-9B52-2C4E395AE7C0}" dt="2024-09-13T17:07:17.098" v="464" actId="20577"/>
          <ac:spMkLst>
            <pc:docMk/>
            <pc:sldMk cId="317178630" sldId="305"/>
            <ac:spMk id="7" creationId="{FE9DBC18-B29C-E2FA-2657-62ACABA1E802}"/>
          </ac:spMkLst>
        </pc:spChg>
        <pc:spChg chg="mod">
          <ac:chgData name="Aaron Ryan" userId="91382bc3b0521f4b" providerId="LiveId" clId="{2FB34BCD-B3E5-4B70-9B52-2C4E395AE7C0}" dt="2024-09-13T17:25:16.915" v="1429" actId="255"/>
          <ac:spMkLst>
            <pc:docMk/>
            <pc:sldMk cId="317178630" sldId="305"/>
            <ac:spMk id="8" creationId="{26A9C0C4-8306-D1C8-8F27-F42B2D92EDBF}"/>
          </ac:spMkLst>
        </pc:spChg>
      </pc:sldChg>
      <pc:sldChg chg="modSp new del mod">
        <pc:chgData name="Aaron Ryan" userId="91382bc3b0521f4b" providerId="LiveId" clId="{2FB34BCD-B3E5-4B70-9B52-2C4E395AE7C0}" dt="2024-09-13T17:05:18.192" v="441" actId="47"/>
        <pc:sldMkLst>
          <pc:docMk/>
          <pc:sldMk cId="2816338784" sldId="305"/>
        </pc:sldMkLst>
        <pc:spChg chg="mod">
          <ac:chgData name="Aaron Ryan" userId="91382bc3b0521f4b" providerId="LiveId" clId="{2FB34BCD-B3E5-4B70-9B52-2C4E395AE7C0}" dt="2024-09-13T17:05:13.203" v="440"/>
          <ac:spMkLst>
            <pc:docMk/>
            <pc:sldMk cId="2816338784" sldId="305"/>
            <ac:spMk id="3" creationId="{5118575E-2693-6AC8-D25F-51861A3551C5}"/>
          </ac:spMkLst>
        </pc:spChg>
      </pc:sldChg>
      <pc:sldChg chg="modSp add mod">
        <pc:chgData name="Aaron Ryan" userId="91382bc3b0521f4b" providerId="LiveId" clId="{2FB34BCD-B3E5-4B70-9B52-2C4E395AE7C0}" dt="2024-09-13T17:23:23.799" v="1303" actId="113"/>
        <pc:sldMkLst>
          <pc:docMk/>
          <pc:sldMk cId="2218968787" sldId="306"/>
        </pc:sldMkLst>
        <pc:spChg chg="mod">
          <ac:chgData name="Aaron Ryan" userId="91382bc3b0521f4b" providerId="LiveId" clId="{2FB34BCD-B3E5-4B70-9B52-2C4E395AE7C0}" dt="2024-09-13T17:19:37.552" v="854" actId="20577"/>
          <ac:spMkLst>
            <pc:docMk/>
            <pc:sldMk cId="2218968787" sldId="306"/>
            <ac:spMk id="7" creationId="{FE9DBC18-B29C-E2FA-2657-62ACABA1E802}"/>
          </ac:spMkLst>
        </pc:spChg>
        <pc:spChg chg="mod">
          <ac:chgData name="Aaron Ryan" userId="91382bc3b0521f4b" providerId="LiveId" clId="{2FB34BCD-B3E5-4B70-9B52-2C4E395AE7C0}" dt="2024-09-13T17:23:23.799" v="1303" actId="113"/>
          <ac:spMkLst>
            <pc:docMk/>
            <pc:sldMk cId="2218968787" sldId="306"/>
            <ac:spMk id="8" creationId="{26A9C0C4-8306-D1C8-8F27-F42B2D92EDBF}"/>
          </ac:spMkLst>
        </pc:spChg>
      </pc:sldChg>
      <pc:sldChg chg="delSp modSp add mod">
        <pc:chgData name="Aaron Ryan" userId="91382bc3b0521f4b" providerId="LiveId" clId="{2FB34BCD-B3E5-4B70-9B52-2C4E395AE7C0}" dt="2024-09-13T17:36:43.039" v="2192" actId="20577"/>
        <pc:sldMkLst>
          <pc:docMk/>
          <pc:sldMk cId="952314436" sldId="307"/>
        </pc:sldMkLst>
        <pc:spChg chg="mod">
          <ac:chgData name="Aaron Ryan" userId="91382bc3b0521f4b" providerId="LiveId" clId="{2FB34BCD-B3E5-4B70-9B52-2C4E395AE7C0}" dt="2024-09-13T17:35:25.793" v="2066" actId="20577"/>
          <ac:spMkLst>
            <pc:docMk/>
            <pc:sldMk cId="952314436" sldId="307"/>
            <ac:spMk id="35845" creationId="{68914E0A-72B3-4821-B042-412650BE2278}"/>
          </ac:spMkLst>
        </pc:spChg>
        <pc:spChg chg="mod">
          <ac:chgData name="Aaron Ryan" userId="91382bc3b0521f4b" providerId="LiveId" clId="{2FB34BCD-B3E5-4B70-9B52-2C4E395AE7C0}" dt="2024-09-13T17:36:43.039" v="2192" actId="20577"/>
          <ac:spMkLst>
            <pc:docMk/>
            <pc:sldMk cId="952314436" sldId="307"/>
            <ac:spMk id="35846" creationId="{086E9FCC-B22A-47D2-9DD3-923202DB4046}"/>
          </ac:spMkLst>
        </pc:spChg>
        <pc:spChg chg="del">
          <ac:chgData name="Aaron Ryan" userId="91382bc3b0521f4b" providerId="LiveId" clId="{2FB34BCD-B3E5-4B70-9B52-2C4E395AE7C0}" dt="2024-09-13T17:33:23.406" v="2022" actId="478"/>
          <ac:spMkLst>
            <pc:docMk/>
            <pc:sldMk cId="952314436" sldId="307"/>
            <ac:spMk id="35847" creationId="{AD8C73C8-BA11-4BD3-8510-3A9DE6B6601E}"/>
          </ac:spMkLst>
        </pc:spChg>
      </pc:sldChg>
      <pc:sldChg chg="add del">
        <pc:chgData name="Aaron Ryan" userId="91382bc3b0521f4b" providerId="LiveId" clId="{2FB34BCD-B3E5-4B70-9B52-2C4E395AE7C0}" dt="2024-09-13T17:33:10.122" v="2020" actId="47"/>
        <pc:sldMkLst>
          <pc:docMk/>
          <pc:sldMk cId="3805098516" sldId="307"/>
        </pc:sldMkLst>
      </pc:sldChg>
      <pc:sldChg chg="modSp add mod">
        <pc:chgData name="Aaron Ryan" userId="91382bc3b0521f4b" providerId="LiveId" clId="{2FB34BCD-B3E5-4B70-9B52-2C4E395AE7C0}" dt="2024-09-13T17:46:18.650" v="2757" actId="20577"/>
        <pc:sldMkLst>
          <pc:docMk/>
          <pc:sldMk cId="3938220337" sldId="308"/>
        </pc:sldMkLst>
        <pc:spChg chg="mod">
          <ac:chgData name="Aaron Ryan" userId="91382bc3b0521f4b" providerId="LiveId" clId="{2FB34BCD-B3E5-4B70-9B52-2C4E395AE7C0}" dt="2024-09-13T17:46:18.650" v="2757" actId="20577"/>
          <ac:spMkLst>
            <pc:docMk/>
            <pc:sldMk cId="3938220337" sldId="308"/>
            <ac:spMk id="39941" creationId="{AB26C330-921C-45D7-9DDB-CDD6A6E2A197}"/>
          </ac:spMkLst>
        </pc:spChg>
        <pc:spChg chg="mod">
          <ac:chgData name="Aaron Ryan" userId="91382bc3b0521f4b" providerId="LiveId" clId="{2FB34BCD-B3E5-4B70-9B52-2C4E395AE7C0}" dt="2024-09-13T17:45:45.792" v="2737" actId="20577"/>
          <ac:spMkLst>
            <pc:docMk/>
            <pc:sldMk cId="3938220337" sldId="308"/>
            <ac:spMk id="39942" creationId="{9B45507F-F7F8-48FA-A339-0A33966CDDE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1CDBFE4-902A-4ED4-9768-840718479458}"/>
              </a:ext>
            </a:extLst>
          </p:cNvPr>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defTabSz="930275" eaLnBrk="1" hangingPunct="1">
              <a:defRPr sz="1200">
                <a:latin typeface="Times New Roman" charset="0"/>
              </a:defRPr>
            </a:lvl1pPr>
          </a:lstStyle>
          <a:p>
            <a:pPr>
              <a:defRPr/>
            </a:pPr>
            <a:endParaRPr lang="en-US"/>
          </a:p>
        </p:txBody>
      </p:sp>
      <p:sp>
        <p:nvSpPr>
          <p:cNvPr id="21507" name="Rectangle 3">
            <a:extLst>
              <a:ext uri="{FF2B5EF4-FFF2-40B4-BE49-F238E27FC236}">
                <a16:creationId xmlns:a16="http://schemas.microsoft.com/office/drawing/2014/main" id="{539A2189-AB2E-47AE-B9C8-A59AD75D212B}"/>
              </a:ext>
            </a:extLst>
          </p:cNvPr>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defTabSz="930275" eaLnBrk="1" hangingPunct="1">
              <a:defRPr sz="1200">
                <a:latin typeface="Times New Roman" charset="0"/>
              </a:defRPr>
            </a:lvl1pPr>
          </a:lstStyle>
          <a:p>
            <a:pPr>
              <a:defRPr/>
            </a:pPr>
            <a:endParaRPr lang="en-US"/>
          </a:p>
        </p:txBody>
      </p:sp>
      <p:sp>
        <p:nvSpPr>
          <p:cNvPr id="21508" name="Rectangle 4">
            <a:extLst>
              <a:ext uri="{FF2B5EF4-FFF2-40B4-BE49-F238E27FC236}">
                <a16:creationId xmlns:a16="http://schemas.microsoft.com/office/drawing/2014/main" id="{AFB4318A-B8C1-422D-89B9-5B44E3B8E89F}"/>
              </a:ext>
            </a:extLst>
          </p:cNvPr>
          <p:cNvSpPr>
            <a:spLocks noGrp="1" noChangeArrowheads="1"/>
          </p:cNvSpPr>
          <p:nvPr>
            <p:ph type="ftr" sz="quarter" idx="2"/>
          </p:nvPr>
        </p:nvSpPr>
        <p:spPr bwMode="auto">
          <a:xfrm>
            <a:off x="0" y="8805863"/>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defTabSz="930275" eaLnBrk="1" hangingPunct="1">
              <a:defRPr sz="1200">
                <a:latin typeface="Times New Roman" charset="0"/>
              </a:defRPr>
            </a:lvl1pPr>
          </a:lstStyle>
          <a:p>
            <a:pPr>
              <a:defRPr/>
            </a:pPr>
            <a:endParaRPr lang="en-US"/>
          </a:p>
        </p:txBody>
      </p:sp>
      <p:sp>
        <p:nvSpPr>
          <p:cNvPr id="21509" name="Rectangle 5">
            <a:extLst>
              <a:ext uri="{FF2B5EF4-FFF2-40B4-BE49-F238E27FC236}">
                <a16:creationId xmlns:a16="http://schemas.microsoft.com/office/drawing/2014/main" id="{0B042CA8-3BAE-4CDE-9AC5-8B24F24B0BA7}"/>
              </a:ext>
            </a:extLst>
          </p:cNvPr>
          <p:cNvSpPr>
            <a:spLocks noGrp="1" noChangeArrowheads="1"/>
          </p:cNvSpPr>
          <p:nvPr>
            <p:ph type="sldNum" sz="quarter" idx="3"/>
          </p:nvPr>
        </p:nvSpPr>
        <p:spPr bwMode="auto">
          <a:xfrm>
            <a:off x="3963988" y="8805863"/>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defTabSz="930275" eaLnBrk="1" hangingPunct="1">
              <a:defRPr sz="1200"/>
            </a:lvl1pPr>
          </a:lstStyle>
          <a:p>
            <a:fld id="{6AA38DAC-C1AB-4C41-9A8C-6AD110FEFF2E}"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22E5A2D-1666-4B4E-91F1-BF17520B75B3}"/>
              </a:ext>
            </a:extLst>
          </p:cNvPr>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defTabSz="930275" eaLnBrk="1" hangingPunct="1">
              <a:defRPr sz="1200">
                <a:latin typeface="Times New Roman" charset="0"/>
              </a:defRPr>
            </a:lvl1pPr>
          </a:lstStyle>
          <a:p>
            <a:pPr>
              <a:defRPr/>
            </a:pPr>
            <a:endParaRPr lang="en-US"/>
          </a:p>
        </p:txBody>
      </p:sp>
      <p:sp>
        <p:nvSpPr>
          <p:cNvPr id="3075" name="Rectangle 3">
            <a:extLst>
              <a:ext uri="{FF2B5EF4-FFF2-40B4-BE49-F238E27FC236}">
                <a16:creationId xmlns:a16="http://schemas.microsoft.com/office/drawing/2014/main" id="{055344E8-ED95-4C5C-A343-C0E559DB5F81}"/>
              </a:ext>
            </a:extLst>
          </p:cNvPr>
          <p:cNvSpPr>
            <a:spLocks noGrp="1" noChangeArrowheads="1"/>
          </p:cNvSpPr>
          <p:nvPr>
            <p:ph type="dt" idx="1"/>
          </p:nvPr>
        </p:nvSpPr>
        <p:spPr bwMode="auto">
          <a:xfrm>
            <a:off x="3965575"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defTabSz="930275" eaLnBrk="1" hangingPunct="1">
              <a:defRPr sz="1200">
                <a:latin typeface="Times New Roman" charset="0"/>
              </a:defRPr>
            </a:lvl1pPr>
          </a:lstStyle>
          <a:p>
            <a:pPr>
              <a:defRPr/>
            </a:pPr>
            <a:endParaRPr lang="en-US"/>
          </a:p>
        </p:txBody>
      </p:sp>
      <p:sp>
        <p:nvSpPr>
          <p:cNvPr id="2052" name="Rectangle 4">
            <a:extLst>
              <a:ext uri="{FF2B5EF4-FFF2-40B4-BE49-F238E27FC236}">
                <a16:creationId xmlns:a16="http://schemas.microsoft.com/office/drawing/2014/main" id="{53B84241-43A1-42E5-A258-B054E0659B9A}"/>
              </a:ext>
            </a:extLst>
          </p:cNvPr>
          <p:cNvSpPr>
            <a:spLocks noGrp="1" noRot="1" noChangeAspect="1" noChangeArrowheads="1" noTextEdit="1"/>
          </p:cNvSpPr>
          <p:nvPr>
            <p:ph type="sldImg" idx="2"/>
          </p:nvPr>
        </p:nvSpPr>
        <p:spPr bwMode="auto">
          <a:xfrm>
            <a:off x="1181100" y="695325"/>
            <a:ext cx="4635500" cy="3476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87B6DFE8-EA87-4BBA-9015-5AC25A8EEDA1}"/>
              </a:ext>
            </a:extLst>
          </p:cNvPr>
          <p:cNvSpPr>
            <a:spLocks noGrp="1" noChangeArrowheads="1"/>
          </p:cNvSpPr>
          <p:nvPr>
            <p:ph type="body" sz="quarter" idx="3"/>
          </p:nvPr>
        </p:nvSpPr>
        <p:spPr bwMode="auto">
          <a:xfrm>
            <a:off x="933450" y="4403725"/>
            <a:ext cx="5130800" cy="41719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B7B23494-C9C9-4441-8644-6073B49AF282}"/>
              </a:ext>
            </a:extLst>
          </p:cNvPr>
          <p:cNvSpPr>
            <a:spLocks noGrp="1" noChangeArrowheads="1"/>
          </p:cNvSpPr>
          <p:nvPr>
            <p:ph type="ftr" sz="quarter" idx="4"/>
          </p:nvPr>
        </p:nvSpPr>
        <p:spPr bwMode="auto">
          <a:xfrm>
            <a:off x="0" y="8807450"/>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defTabSz="930275" eaLnBrk="1" hangingPunct="1">
              <a:defRPr sz="1200">
                <a:latin typeface="Times New Roman" charset="0"/>
              </a:defRPr>
            </a:lvl1pPr>
          </a:lstStyle>
          <a:p>
            <a:pPr>
              <a:defRPr/>
            </a:pPr>
            <a:endParaRPr lang="en-US"/>
          </a:p>
        </p:txBody>
      </p:sp>
      <p:sp>
        <p:nvSpPr>
          <p:cNvPr id="3079" name="Rectangle 7">
            <a:extLst>
              <a:ext uri="{FF2B5EF4-FFF2-40B4-BE49-F238E27FC236}">
                <a16:creationId xmlns:a16="http://schemas.microsoft.com/office/drawing/2014/main" id="{F44E0FF1-CBB8-41A4-8064-D3B68C05CC0A}"/>
              </a:ext>
            </a:extLst>
          </p:cNvPr>
          <p:cNvSpPr>
            <a:spLocks noGrp="1" noChangeArrowheads="1"/>
          </p:cNvSpPr>
          <p:nvPr>
            <p:ph type="sldNum" sz="quarter" idx="5"/>
          </p:nvPr>
        </p:nvSpPr>
        <p:spPr bwMode="auto">
          <a:xfrm>
            <a:off x="3965575" y="8807450"/>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defTabSz="930275" eaLnBrk="1" hangingPunct="1">
              <a:defRPr sz="1200"/>
            </a:lvl1pPr>
          </a:lstStyle>
          <a:p>
            <a:fld id="{AC0FFBA3-EB2C-4B13-B1DC-F39F9044914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5A76DB81-8935-44C7-B943-75A69D5145B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FBC26A1-DD1A-48A0-ACD0-01B1693942AE}" type="slidenum">
              <a:rPr lang="en-US" altLang="en-US"/>
              <a:pPr>
                <a:spcBef>
                  <a:spcPct val="0"/>
                </a:spcBef>
              </a:pPr>
              <a:t>1</a:t>
            </a:fld>
            <a:endParaRPr lang="en-US" altLang="en-US"/>
          </a:p>
        </p:txBody>
      </p:sp>
      <p:sp>
        <p:nvSpPr>
          <p:cNvPr id="5123" name="Rectangle 2">
            <a:extLst>
              <a:ext uri="{FF2B5EF4-FFF2-40B4-BE49-F238E27FC236}">
                <a16:creationId xmlns:a16="http://schemas.microsoft.com/office/drawing/2014/main" id="{1CBC1A2C-1F40-4969-A47A-A5704BC27484}"/>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92361EF8-B1B4-4F3A-BFA1-C0F7663A0CD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New Roman" panose="02020603050405020304" pitchFamily="18" charset="0"/>
              </a:rPr>
              <a:t>Prepared by Jim Giammanco</a:t>
            </a:r>
          </a:p>
          <a:p>
            <a:pPr eaLnBrk="1" hangingPunct="1"/>
            <a:r>
              <a:rPr lang="en-US" altLang="en-US">
                <a:latin typeface="Times New Roman" panose="02020603050405020304" pitchFamily="18" charset="0"/>
              </a:rPr>
              <a:t>&lt;</a:t>
            </a:r>
            <a:r>
              <a:rPr lang="en-US" altLang="en-US" i="1">
                <a:latin typeface="Times New Roman" panose="02020603050405020304" pitchFamily="18" charset="0"/>
              </a:rPr>
              <a:t>giamman@rouge.phys.lsu.edu</a:t>
            </a:r>
            <a:r>
              <a:rPr lang="en-US" altLang="en-US">
                <a:latin typeface="Times New Roman" panose="02020603050405020304" pitchFamily="18" charset="0"/>
              </a:rPr>
              <a:t>&gt;</a:t>
            </a:r>
          </a:p>
          <a:p>
            <a:pPr eaLnBrk="1" hangingPunct="1"/>
            <a:endParaRPr lang="en-US" altLang="en-US">
              <a:latin typeface="Times New Roman" panose="02020603050405020304" pitchFamily="18" charset="0"/>
            </a:endParaRPr>
          </a:p>
          <a:p>
            <a:pPr eaLnBrk="1" hangingPunct="1"/>
            <a:r>
              <a:rPr lang="en-US" altLang="en-US">
                <a:latin typeface="Times New Roman" panose="02020603050405020304" pitchFamily="18" charset="0"/>
              </a:rPr>
              <a:t>Students will learn to identify the most commonly used electronic components and to determine component values by interpreting the manufacturer’s markings. Students will also learn the precautions needed to protect components from electrostatic discharge, as well as when it is important to observe the polarity of a component when it is installed into a circuit.</a:t>
            </a:r>
          </a:p>
          <a:p>
            <a:pPr eaLnBrk="1" hangingPunct="1"/>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F6CC4C72-3816-43ED-B667-BF35FD1C8BE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55650" indent="-290513">
              <a:spcBef>
                <a:spcPct val="30000"/>
              </a:spcBef>
              <a:defRPr sz="1200">
                <a:solidFill>
                  <a:schemeClr val="tx1"/>
                </a:solidFill>
                <a:latin typeface="Times New Roman" panose="02020603050405020304" pitchFamily="18" charset="0"/>
              </a:defRPr>
            </a:lvl2pPr>
            <a:lvl3pPr marL="1163638" indent="-231775">
              <a:spcBef>
                <a:spcPct val="30000"/>
              </a:spcBef>
              <a:defRPr sz="1200">
                <a:solidFill>
                  <a:schemeClr val="tx1"/>
                </a:solidFill>
                <a:latin typeface="Times New Roman" panose="02020603050405020304" pitchFamily="18" charset="0"/>
              </a:defRPr>
            </a:lvl3pPr>
            <a:lvl4pPr marL="1630363" indent="-231775">
              <a:spcBef>
                <a:spcPct val="30000"/>
              </a:spcBef>
              <a:defRPr sz="1200">
                <a:solidFill>
                  <a:schemeClr val="tx1"/>
                </a:solidFill>
                <a:latin typeface="Times New Roman" panose="02020603050405020304" pitchFamily="18" charset="0"/>
              </a:defRPr>
            </a:lvl4pPr>
            <a:lvl5pPr marL="2095500" indent="-231775">
              <a:spcBef>
                <a:spcPct val="30000"/>
              </a:spcBef>
              <a:defRPr sz="1200">
                <a:solidFill>
                  <a:schemeClr val="tx1"/>
                </a:solidFill>
                <a:latin typeface="Times New Roman" panose="02020603050405020304" pitchFamily="18" charset="0"/>
              </a:defRPr>
            </a:lvl5pPr>
            <a:lvl6pPr marL="2552700" indent="-231775" eaLnBrk="0" fontAlgn="base" hangingPunct="0">
              <a:spcBef>
                <a:spcPct val="30000"/>
              </a:spcBef>
              <a:spcAft>
                <a:spcPct val="0"/>
              </a:spcAft>
              <a:defRPr sz="1200">
                <a:solidFill>
                  <a:schemeClr val="tx1"/>
                </a:solidFill>
                <a:latin typeface="Times New Roman" panose="02020603050405020304" pitchFamily="18" charset="0"/>
              </a:defRPr>
            </a:lvl6pPr>
            <a:lvl7pPr marL="3009900" indent="-231775" eaLnBrk="0" fontAlgn="base" hangingPunct="0">
              <a:spcBef>
                <a:spcPct val="30000"/>
              </a:spcBef>
              <a:spcAft>
                <a:spcPct val="0"/>
              </a:spcAft>
              <a:defRPr sz="1200">
                <a:solidFill>
                  <a:schemeClr val="tx1"/>
                </a:solidFill>
                <a:latin typeface="Times New Roman" panose="02020603050405020304" pitchFamily="18" charset="0"/>
              </a:defRPr>
            </a:lvl7pPr>
            <a:lvl8pPr marL="3467100" indent="-231775" eaLnBrk="0" fontAlgn="base" hangingPunct="0">
              <a:spcBef>
                <a:spcPct val="30000"/>
              </a:spcBef>
              <a:spcAft>
                <a:spcPct val="0"/>
              </a:spcAft>
              <a:defRPr sz="1200">
                <a:solidFill>
                  <a:schemeClr val="tx1"/>
                </a:solidFill>
                <a:latin typeface="Times New Roman" panose="02020603050405020304" pitchFamily="18" charset="0"/>
              </a:defRPr>
            </a:lvl8pPr>
            <a:lvl9pPr marL="3924300" indent="-2317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DEFDEDC-181E-41EE-9C0F-21316D5B8095}" type="slidenum">
              <a:rPr lang="en-US" altLang="en-US">
                <a:solidFill>
                  <a:srgbClr val="000000"/>
                </a:solidFill>
              </a:rPr>
              <a:pPr>
                <a:spcBef>
                  <a:spcPct val="0"/>
                </a:spcBef>
              </a:pPr>
              <a:t>13</a:t>
            </a:fld>
            <a:endParaRPr lang="en-US" altLang="en-US">
              <a:solidFill>
                <a:srgbClr val="000000"/>
              </a:solidFill>
            </a:endParaRPr>
          </a:p>
        </p:txBody>
      </p:sp>
      <p:sp>
        <p:nvSpPr>
          <p:cNvPr id="38915" name="Rectangle 2">
            <a:extLst>
              <a:ext uri="{FF2B5EF4-FFF2-40B4-BE49-F238E27FC236}">
                <a16:creationId xmlns:a16="http://schemas.microsoft.com/office/drawing/2014/main" id="{ED4FEC97-CBA0-4A62-A278-F7FEA72627F0}"/>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9270BEB8-92C8-41F1-9EF1-423FA3FE5F7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846F55A6-AC0F-4708-8E49-E53EB2B598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55650" indent="-290513">
              <a:spcBef>
                <a:spcPct val="30000"/>
              </a:spcBef>
              <a:defRPr sz="1200">
                <a:solidFill>
                  <a:schemeClr val="tx1"/>
                </a:solidFill>
                <a:latin typeface="Times New Roman" panose="02020603050405020304" pitchFamily="18" charset="0"/>
              </a:defRPr>
            </a:lvl2pPr>
            <a:lvl3pPr marL="1163638" indent="-231775">
              <a:spcBef>
                <a:spcPct val="30000"/>
              </a:spcBef>
              <a:defRPr sz="1200">
                <a:solidFill>
                  <a:schemeClr val="tx1"/>
                </a:solidFill>
                <a:latin typeface="Times New Roman" panose="02020603050405020304" pitchFamily="18" charset="0"/>
              </a:defRPr>
            </a:lvl3pPr>
            <a:lvl4pPr marL="1630363" indent="-231775">
              <a:spcBef>
                <a:spcPct val="30000"/>
              </a:spcBef>
              <a:defRPr sz="1200">
                <a:solidFill>
                  <a:schemeClr val="tx1"/>
                </a:solidFill>
                <a:latin typeface="Times New Roman" panose="02020603050405020304" pitchFamily="18" charset="0"/>
              </a:defRPr>
            </a:lvl4pPr>
            <a:lvl5pPr marL="2095500" indent="-231775">
              <a:spcBef>
                <a:spcPct val="30000"/>
              </a:spcBef>
              <a:defRPr sz="1200">
                <a:solidFill>
                  <a:schemeClr val="tx1"/>
                </a:solidFill>
                <a:latin typeface="Times New Roman" panose="02020603050405020304" pitchFamily="18" charset="0"/>
              </a:defRPr>
            </a:lvl5pPr>
            <a:lvl6pPr marL="2552700" indent="-231775" eaLnBrk="0" fontAlgn="base" hangingPunct="0">
              <a:spcBef>
                <a:spcPct val="30000"/>
              </a:spcBef>
              <a:spcAft>
                <a:spcPct val="0"/>
              </a:spcAft>
              <a:defRPr sz="1200">
                <a:solidFill>
                  <a:schemeClr val="tx1"/>
                </a:solidFill>
                <a:latin typeface="Times New Roman" panose="02020603050405020304" pitchFamily="18" charset="0"/>
              </a:defRPr>
            </a:lvl6pPr>
            <a:lvl7pPr marL="3009900" indent="-231775" eaLnBrk="0" fontAlgn="base" hangingPunct="0">
              <a:spcBef>
                <a:spcPct val="30000"/>
              </a:spcBef>
              <a:spcAft>
                <a:spcPct val="0"/>
              </a:spcAft>
              <a:defRPr sz="1200">
                <a:solidFill>
                  <a:schemeClr val="tx1"/>
                </a:solidFill>
                <a:latin typeface="Times New Roman" panose="02020603050405020304" pitchFamily="18" charset="0"/>
              </a:defRPr>
            </a:lvl7pPr>
            <a:lvl8pPr marL="3467100" indent="-231775" eaLnBrk="0" fontAlgn="base" hangingPunct="0">
              <a:spcBef>
                <a:spcPct val="30000"/>
              </a:spcBef>
              <a:spcAft>
                <a:spcPct val="0"/>
              </a:spcAft>
              <a:defRPr sz="1200">
                <a:solidFill>
                  <a:schemeClr val="tx1"/>
                </a:solidFill>
                <a:latin typeface="Times New Roman" panose="02020603050405020304" pitchFamily="18" charset="0"/>
              </a:defRPr>
            </a:lvl8pPr>
            <a:lvl9pPr marL="3924300" indent="-2317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B17CD1E-086C-430A-8827-CBA94865F002}" type="slidenum">
              <a:rPr lang="en-US" altLang="en-US">
                <a:solidFill>
                  <a:srgbClr val="000000"/>
                </a:solidFill>
              </a:rPr>
              <a:pPr>
                <a:spcBef>
                  <a:spcPct val="0"/>
                </a:spcBef>
              </a:pPr>
              <a:t>14</a:t>
            </a:fld>
            <a:endParaRPr lang="en-US" altLang="en-US">
              <a:solidFill>
                <a:srgbClr val="000000"/>
              </a:solidFill>
            </a:endParaRPr>
          </a:p>
        </p:txBody>
      </p:sp>
      <p:sp>
        <p:nvSpPr>
          <p:cNvPr id="43011" name="Rectangle 2">
            <a:extLst>
              <a:ext uri="{FF2B5EF4-FFF2-40B4-BE49-F238E27FC236}">
                <a16:creationId xmlns:a16="http://schemas.microsoft.com/office/drawing/2014/main" id="{E85B7614-9343-4E2D-95CB-CBA57205E91C}"/>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DA5758B3-9AAC-4D97-93BC-0150593BF2A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A5B90063-EB12-444D-A11D-626AEB860A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55650" indent="-290513">
              <a:spcBef>
                <a:spcPct val="30000"/>
              </a:spcBef>
              <a:defRPr sz="1200">
                <a:solidFill>
                  <a:schemeClr val="tx1"/>
                </a:solidFill>
                <a:latin typeface="Times New Roman" panose="02020603050405020304" pitchFamily="18" charset="0"/>
              </a:defRPr>
            </a:lvl2pPr>
            <a:lvl3pPr marL="1163638" indent="-231775">
              <a:spcBef>
                <a:spcPct val="30000"/>
              </a:spcBef>
              <a:defRPr sz="1200">
                <a:solidFill>
                  <a:schemeClr val="tx1"/>
                </a:solidFill>
                <a:latin typeface="Times New Roman" panose="02020603050405020304" pitchFamily="18" charset="0"/>
              </a:defRPr>
            </a:lvl3pPr>
            <a:lvl4pPr marL="1630363" indent="-231775">
              <a:spcBef>
                <a:spcPct val="30000"/>
              </a:spcBef>
              <a:defRPr sz="1200">
                <a:solidFill>
                  <a:schemeClr val="tx1"/>
                </a:solidFill>
                <a:latin typeface="Times New Roman" panose="02020603050405020304" pitchFamily="18" charset="0"/>
              </a:defRPr>
            </a:lvl4pPr>
            <a:lvl5pPr marL="2095500" indent="-231775">
              <a:spcBef>
                <a:spcPct val="30000"/>
              </a:spcBef>
              <a:defRPr sz="1200">
                <a:solidFill>
                  <a:schemeClr val="tx1"/>
                </a:solidFill>
                <a:latin typeface="Times New Roman" panose="02020603050405020304" pitchFamily="18" charset="0"/>
              </a:defRPr>
            </a:lvl5pPr>
            <a:lvl6pPr marL="2552700" indent="-231775" eaLnBrk="0" fontAlgn="base" hangingPunct="0">
              <a:spcBef>
                <a:spcPct val="30000"/>
              </a:spcBef>
              <a:spcAft>
                <a:spcPct val="0"/>
              </a:spcAft>
              <a:defRPr sz="1200">
                <a:solidFill>
                  <a:schemeClr val="tx1"/>
                </a:solidFill>
                <a:latin typeface="Times New Roman" panose="02020603050405020304" pitchFamily="18" charset="0"/>
              </a:defRPr>
            </a:lvl6pPr>
            <a:lvl7pPr marL="3009900" indent="-231775" eaLnBrk="0" fontAlgn="base" hangingPunct="0">
              <a:spcBef>
                <a:spcPct val="30000"/>
              </a:spcBef>
              <a:spcAft>
                <a:spcPct val="0"/>
              </a:spcAft>
              <a:defRPr sz="1200">
                <a:solidFill>
                  <a:schemeClr val="tx1"/>
                </a:solidFill>
                <a:latin typeface="Times New Roman" panose="02020603050405020304" pitchFamily="18" charset="0"/>
              </a:defRPr>
            </a:lvl7pPr>
            <a:lvl8pPr marL="3467100" indent="-231775" eaLnBrk="0" fontAlgn="base" hangingPunct="0">
              <a:spcBef>
                <a:spcPct val="30000"/>
              </a:spcBef>
              <a:spcAft>
                <a:spcPct val="0"/>
              </a:spcAft>
              <a:defRPr sz="1200">
                <a:solidFill>
                  <a:schemeClr val="tx1"/>
                </a:solidFill>
                <a:latin typeface="Times New Roman" panose="02020603050405020304" pitchFamily="18" charset="0"/>
              </a:defRPr>
            </a:lvl8pPr>
            <a:lvl9pPr marL="3924300" indent="-2317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2789BC3-8F36-4A69-8C01-9DAEBABC8CCA}" type="slidenum">
              <a:rPr lang="en-US" altLang="en-US">
                <a:solidFill>
                  <a:srgbClr val="000000"/>
                </a:solidFill>
              </a:rPr>
              <a:pPr>
                <a:spcBef>
                  <a:spcPct val="0"/>
                </a:spcBef>
              </a:pPr>
              <a:t>15</a:t>
            </a:fld>
            <a:endParaRPr lang="en-US" altLang="en-US">
              <a:solidFill>
                <a:srgbClr val="000000"/>
              </a:solidFill>
            </a:endParaRPr>
          </a:p>
        </p:txBody>
      </p:sp>
      <p:sp>
        <p:nvSpPr>
          <p:cNvPr id="45059" name="Rectangle 2">
            <a:extLst>
              <a:ext uri="{FF2B5EF4-FFF2-40B4-BE49-F238E27FC236}">
                <a16:creationId xmlns:a16="http://schemas.microsoft.com/office/drawing/2014/main" id="{086D9565-0533-4B80-A043-E139B63A70C2}"/>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721FA7B3-B274-4407-BB0B-A36ADCE09D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91741F75-6445-40FB-AA9D-99D89A3FC2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55650" indent="-290513">
              <a:spcBef>
                <a:spcPct val="30000"/>
              </a:spcBef>
              <a:defRPr sz="1200">
                <a:solidFill>
                  <a:schemeClr val="tx1"/>
                </a:solidFill>
                <a:latin typeface="Times New Roman" panose="02020603050405020304" pitchFamily="18" charset="0"/>
              </a:defRPr>
            </a:lvl2pPr>
            <a:lvl3pPr marL="1163638" indent="-231775">
              <a:spcBef>
                <a:spcPct val="30000"/>
              </a:spcBef>
              <a:defRPr sz="1200">
                <a:solidFill>
                  <a:schemeClr val="tx1"/>
                </a:solidFill>
                <a:latin typeface="Times New Roman" panose="02020603050405020304" pitchFamily="18" charset="0"/>
              </a:defRPr>
            </a:lvl3pPr>
            <a:lvl4pPr marL="1630363" indent="-231775">
              <a:spcBef>
                <a:spcPct val="30000"/>
              </a:spcBef>
              <a:defRPr sz="1200">
                <a:solidFill>
                  <a:schemeClr val="tx1"/>
                </a:solidFill>
                <a:latin typeface="Times New Roman" panose="02020603050405020304" pitchFamily="18" charset="0"/>
              </a:defRPr>
            </a:lvl4pPr>
            <a:lvl5pPr marL="2095500" indent="-231775">
              <a:spcBef>
                <a:spcPct val="30000"/>
              </a:spcBef>
              <a:defRPr sz="1200">
                <a:solidFill>
                  <a:schemeClr val="tx1"/>
                </a:solidFill>
                <a:latin typeface="Times New Roman" panose="02020603050405020304" pitchFamily="18" charset="0"/>
              </a:defRPr>
            </a:lvl5pPr>
            <a:lvl6pPr marL="2552700" indent="-231775" eaLnBrk="0" fontAlgn="base" hangingPunct="0">
              <a:spcBef>
                <a:spcPct val="30000"/>
              </a:spcBef>
              <a:spcAft>
                <a:spcPct val="0"/>
              </a:spcAft>
              <a:defRPr sz="1200">
                <a:solidFill>
                  <a:schemeClr val="tx1"/>
                </a:solidFill>
                <a:latin typeface="Times New Roman" panose="02020603050405020304" pitchFamily="18" charset="0"/>
              </a:defRPr>
            </a:lvl6pPr>
            <a:lvl7pPr marL="3009900" indent="-231775" eaLnBrk="0" fontAlgn="base" hangingPunct="0">
              <a:spcBef>
                <a:spcPct val="30000"/>
              </a:spcBef>
              <a:spcAft>
                <a:spcPct val="0"/>
              </a:spcAft>
              <a:defRPr sz="1200">
                <a:solidFill>
                  <a:schemeClr val="tx1"/>
                </a:solidFill>
                <a:latin typeface="Times New Roman" panose="02020603050405020304" pitchFamily="18" charset="0"/>
              </a:defRPr>
            </a:lvl7pPr>
            <a:lvl8pPr marL="3467100" indent="-231775" eaLnBrk="0" fontAlgn="base" hangingPunct="0">
              <a:spcBef>
                <a:spcPct val="30000"/>
              </a:spcBef>
              <a:spcAft>
                <a:spcPct val="0"/>
              </a:spcAft>
              <a:defRPr sz="1200">
                <a:solidFill>
                  <a:schemeClr val="tx1"/>
                </a:solidFill>
                <a:latin typeface="Times New Roman" panose="02020603050405020304" pitchFamily="18" charset="0"/>
              </a:defRPr>
            </a:lvl8pPr>
            <a:lvl9pPr marL="3924300" indent="-2317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52AFD80-983D-4BB2-AA0D-9656F10AC273}" type="slidenum">
              <a:rPr lang="en-US" altLang="en-US">
                <a:solidFill>
                  <a:srgbClr val="000000"/>
                </a:solidFill>
              </a:rPr>
              <a:pPr>
                <a:spcBef>
                  <a:spcPct val="0"/>
                </a:spcBef>
              </a:pPr>
              <a:t>16</a:t>
            </a:fld>
            <a:endParaRPr lang="en-US" altLang="en-US">
              <a:solidFill>
                <a:srgbClr val="000000"/>
              </a:solidFill>
            </a:endParaRPr>
          </a:p>
        </p:txBody>
      </p:sp>
      <p:sp>
        <p:nvSpPr>
          <p:cNvPr id="34819" name="Rectangle 2">
            <a:extLst>
              <a:ext uri="{FF2B5EF4-FFF2-40B4-BE49-F238E27FC236}">
                <a16:creationId xmlns:a16="http://schemas.microsoft.com/office/drawing/2014/main" id="{BFEBD50F-5698-43CF-B707-DDE1FDA47F0D}"/>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4DCB110A-2520-423E-ACD3-E303BC1621D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8D11CB21-73D8-4E5C-AACE-8E72F373C7FD}"/>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B08734CB-D2DA-43B3-88CE-6210980F490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https://www.geeksforgeeks.org/data-communication-transmission-impairment/</a:t>
            </a:r>
          </a:p>
        </p:txBody>
      </p:sp>
      <p:sp>
        <p:nvSpPr>
          <p:cNvPr id="18436" name="Slide Number Placeholder 3">
            <a:extLst>
              <a:ext uri="{FF2B5EF4-FFF2-40B4-BE49-F238E27FC236}">
                <a16:creationId xmlns:a16="http://schemas.microsoft.com/office/drawing/2014/main" id="{D25599AF-911B-46C3-B2F2-65F4E2CC72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anose="02020603050405020304" pitchFamily="18" charset="0"/>
              </a:defRPr>
            </a:lvl1pPr>
            <a:lvl2pPr marL="742950" indent="-285750">
              <a:defRPr sz="3200">
                <a:solidFill>
                  <a:schemeClr val="tx1"/>
                </a:solidFill>
                <a:latin typeface="Times New Roman" panose="02020603050405020304" pitchFamily="18" charset="0"/>
              </a:defRPr>
            </a:lvl2pPr>
            <a:lvl3pPr marL="1143000" indent="-228600">
              <a:defRPr sz="3200">
                <a:solidFill>
                  <a:schemeClr val="tx1"/>
                </a:solidFill>
                <a:latin typeface="Times New Roman" panose="02020603050405020304" pitchFamily="18" charset="0"/>
              </a:defRPr>
            </a:lvl3pPr>
            <a:lvl4pPr marL="1600200" indent="-228600">
              <a:defRPr sz="3200">
                <a:solidFill>
                  <a:schemeClr val="tx1"/>
                </a:solidFill>
                <a:latin typeface="Times New Roman" panose="02020603050405020304" pitchFamily="18" charset="0"/>
              </a:defRPr>
            </a:lvl4pPr>
            <a:lvl5pPr marL="2057400" indent="-22860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fld id="{773723EA-60FF-4EF2-A4E5-71527E4748D2}" type="slidenum">
              <a:rPr lang="en-US" altLang="en-US" sz="1200"/>
              <a:pPr/>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F224D2C6-DD9E-4D2B-BAC9-821D38F7334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55650" indent="-290513">
              <a:spcBef>
                <a:spcPct val="30000"/>
              </a:spcBef>
              <a:defRPr sz="1200">
                <a:solidFill>
                  <a:schemeClr val="tx1"/>
                </a:solidFill>
                <a:latin typeface="Times New Roman" panose="02020603050405020304" pitchFamily="18" charset="0"/>
              </a:defRPr>
            </a:lvl2pPr>
            <a:lvl3pPr marL="1163638" indent="-231775">
              <a:spcBef>
                <a:spcPct val="30000"/>
              </a:spcBef>
              <a:defRPr sz="1200">
                <a:solidFill>
                  <a:schemeClr val="tx1"/>
                </a:solidFill>
                <a:latin typeface="Times New Roman" panose="02020603050405020304" pitchFamily="18" charset="0"/>
              </a:defRPr>
            </a:lvl3pPr>
            <a:lvl4pPr marL="1630363" indent="-231775">
              <a:spcBef>
                <a:spcPct val="30000"/>
              </a:spcBef>
              <a:defRPr sz="1200">
                <a:solidFill>
                  <a:schemeClr val="tx1"/>
                </a:solidFill>
                <a:latin typeface="Times New Roman" panose="02020603050405020304" pitchFamily="18" charset="0"/>
              </a:defRPr>
            </a:lvl4pPr>
            <a:lvl5pPr marL="2095500" indent="-231775">
              <a:spcBef>
                <a:spcPct val="30000"/>
              </a:spcBef>
              <a:defRPr sz="1200">
                <a:solidFill>
                  <a:schemeClr val="tx1"/>
                </a:solidFill>
                <a:latin typeface="Times New Roman" panose="02020603050405020304" pitchFamily="18" charset="0"/>
              </a:defRPr>
            </a:lvl5pPr>
            <a:lvl6pPr marL="2552700" indent="-231775" eaLnBrk="0" fontAlgn="base" hangingPunct="0">
              <a:spcBef>
                <a:spcPct val="30000"/>
              </a:spcBef>
              <a:spcAft>
                <a:spcPct val="0"/>
              </a:spcAft>
              <a:defRPr sz="1200">
                <a:solidFill>
                  <a:schemeClr val="tx1"/>
                </a:solidFill>
                <a:latin typeface="Times New Roman" panose="02020603050405020304" pitchFamily="18" charset="0"/>
              </a:defRPr>
            </a:lvl6pPr>
            <a:lvl7pPr marL="3009900" indent="-231775" eaLnBrk="0" fontAlgn="base" hangingPunct="0">
              <a:spcBef>
                <a:spcPct val="30000"/>
              </a:spcBef>
              <a:spcAft>
                <a:spcPct val="0"/>
              </a:spcAft>
              <a:defRPr sz="1200">
                <a:solidFill>
                  <a:schemeClr val="tx1"/>
                </a:solidFill>
                <a:latin typeface="Times New Roman" panose="02020603050405020304" pitchFamily="18" charset="0"/>
              </a:defRPr>
            </a:lvl7pPr>
            <a:lvl8pPr marL="3467100" indent="-231775" eaLnBrk="0" fontAlgn="base" hangingPunct="0">
              <a:spcBef>
                <a:spcPct val="30000"/>
              </a:spcBef>
              <a:spcAft>
                <a:spcPct val="0"/>
              </a:spcAft>
              <a:defRPr sz="1200">
                <a:solidFill>
                  <a:schemeClr val="tx1"/>
                </a:solidFill>
                <a:latin typeface="Times New Roman" panose="02020603050405020304" pitchFamily="18" charset="0"/>
              </a:defRPr>
            </a:lvl8pPr>
            <a:lvl9pPr marL="3924300" indent="-2317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388851D-880F-4943-91B0-E1FEFBD1A36C}" type="slidenum">
              <a:rPr lang="en-US" altLang="en-US">
                <a:solidFill>
                  <a:srgbClr val="000000"/>
                </a:solidFill>
              </a:rPr>
              <a:pPr>
                <a:spcBef>
                  <a:spcPct val="0"/>
                </a:spcBef>
              </a:pPr>
              <a:t>3</a:t>
            </a:fld>
            <a:endParaRPr lang="en-US" altLang="en-US">
              <a:solidFill>
                <a:srgbClr val="000000"/>
              </a:solidFill>
            </a:endParaRPr>
          </a:p>
        </p:txBody>
      </p:sp>
      <p:sp>
        <p:nvSpPr>
          <p:cNvPr id="30723" name="Rectangle 2">
            <a:extLst>
              <a:ext uri="{FF2B5EF4-FFF2-40B4-BE49-F238E27FC236}">
                <a16:creationId xmlns:a16="http://schemas.microsoft.com/office/drawing/2014/main" id="{C2D7F4B6-3FD7-4041-8B68-3FF95AAF16BA}"/>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D0B7982C-DDD3-48DF-B808-F526227030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4A599ED7-74FA-46D2-B53E-8CF0DD3176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4538" indent="-285750">
              <a:spcBef>
                <a:spcPct val="30000"/>
              </a:spcBef>
              <a:defRPr sz="1200">
                <a:solidFill>
                  <a:schemeClr val="tx1"/>
                </a:solidFill>
                <a:latin typeface="Times New Roman" panose="02020603050405020304" pitchFamily="18" charset="0"/>
              </a:defRPr>
            </a:lvl2pPr>
            <a:lvl3pPr marL="1144588" indent="-228600">
              <a:spcBef>
                <a:spcPct val="30000"/>
              </a:spcBef>
              <a:defRPr sz="1200">
                <a:solidFill>
                  <a:schemeClr val="tx1"/>
                </a:solidFill>
                <a:latin typeface="Times New Roman" panose="02020603050405020304" pitchFamily="18" charset="0"/>
              </a:defRPr>
            </a:lvl3pPr>
            <a:lvl4pPr marL="1603375" indent="-228600">
              <a:spcBef>
                <a:spcPct val="30000"/>
              </a:spcBef>
              <a:defRPr sz="1200">
                <a:solidFill>
                  <a:schemeClr val="tx1"/>
                </a:solidFill>
                <a:latin typeface="Times New Roman" panose="02020603050405020304" pitchFamily="18" charset="0"/>
              </a:defRPr>
            </a:lvl4pPr>
            <a:lvl5pPr marL="2060575" indent="-228600">
              <a:spcBef>
                <a:spcPct val="30000"/>
              </a:spcBef>
              <a:defRPr sz="1200">
                <a:solidFill>
                  <a:schemeClr val="tx1"/>
                </a:solidFill>
                <a:latin typeface="Times New Roman" panose="02020603050405020304" pitchFamily="18" charset="0"/>
              </a:defRPr>
            </a:lvl5pPr>
            <a:lvl6pPr marL="2517775"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4975"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32175"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9375"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2A48B5B-CF9F-4D27-BAFA-F2185DF7B8AC}" type="slidenum">
              <a:rPr lang="en-US" altLang="en-US"/>
              <a:pPr>
                <a:spcBef>
                  <a:spcPct val="0"/>
                </a:spcBef>
              </a:pPr>
              <a:t>7</a:t>
            </a:fld>
            <a:endParaRPr lang="en-US" altLang="en-US"/>
          </a:p>
        </p:txBody>
      </p:sp>
      <p:sp>
        <p:nvSpPr>
          <p:cNvPr id="28675" name="Rectangle 2">
            <a:extLst>
              <a:ext uri="{FF2B5EF4-FFF2-40B4-BE49-F238E27FC236}">
                <a16:creationId xmlns:a16="http://schemas.microsoft.com/office/drawing/2014/main" id="{42C9D662-6EEF-458E-8088-C7D848872164}"/>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F72A29B8-EC60-4C55-979E-BD17BD2BB3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New Roman" panose="02020603050405020304" pitchFamily="18" charset="0"/>
              </a:rPr>
              <a:t>11.6 mA is 7.6 mA above the base. (7.6 mA)/(16 mA) represents 47.5% of the output span.</a:t>
            </a:r>
          </a:p>
          <a:p>
            <a:pPr eaLnBrk="1" hangingPunct="1"/>
            <a:r>
              <a:rPr lang="en-US" altLang="en-US">
                <a:latin typeface="Times New Roman" panose="02020603050405020304" pitchFamily="18" charset="0"/>
              </a:rPr>
              <a:t>47.5 % of the temperature span is 80.8 degrees, so the temperature is 80.8 degrees above the base temperature (-20), or 60.8</a:t>
            </a:r>
          </a:p>
        </p:txBody>
      </p:sp>
    </p:spTree>
    <p:extLst>
      <p:ext uri="{BB962C8B-B14F-4D97-AF65-F5344CB8AC3E}">
        <p14:creationId xmlns:p14="http://schemas.microsoft.com/office/powerpoint/2010/main" val="3112692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477A8201-3D3C-4DB1-9CDC-D89CBBD136F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55650" indent="-290513">
              <a:spcBef>
                <a:spcPct val="30000"/>
              </a:spcBef>
              <a:defRPr sz="1200">
                <a:solidFill>
                  <a:schemeClr val="tx1"/>
                </a:solidFill>
                <a:latin typeface="Times New Roman" panose="02020603050405020304" pitchFamily="18" charset="0"/>
              </a:defRPr>
            </a:lvl2pPr>
            <a:lvl3pPr marL="1163638" indent="-231775">
              <a:spcBef>
                <a:spcPct val="30000"/>
              </a:spcBef>
              <a:defRPr sz="1200">
                <a:solidFill>
                  <a:schemeClr val="tx1"/>
                </a:solidFill>
                <a:latin typeface="Times New Roman" panose="02020603050405020304" pitchFamily="18" charset="0"/>
              </a:defRPr>
            </a:lvl3pPr>
            <a:lvl4pPr marL="1630363" indent="-231775">
              <a:spcBef>
                <a:spcPct val="30000"/>
              </a:spcBef>
              <a:defRPr sz="1200">
                <a:solidFill>
                  <a:schemeClr val="tx1"/>
                </a:solidFill>
                <a:latin typeface="Times New Roman" panose="02020603050405020304" pitchFamily="18" charset="0"/>
              </a:defRPr>
            </a:lvl4pPr>
            <a:lvl5pPr marL="2095500" indent="-231775">
              <a:spcBef>
                <a:spcPct val="30000"/>
              </a:spcBef>
              <a:defRPr sz="1200">
                <a:solidFill>
                  <a:schemeClr val="tx1"/>
                </a:solidFill>
                <a:latin typeface="Times New Roman" panose="02020603050405020304" pitchFamily="18" charset="0"/>
              </a:defRPr>
            </a:lvl5pPr>
            <a:lvl6pPr marL="2552700" indent="-231775" eaLnBrk="0" fontAlgn="base" hangingPunct="0">
              <a:spcBef>
                <a:spcPct val="30000"/>
              </a:spcBef>
              <a:spcAft>
                <a:spcPct val="0"/>
              </a:spcAft>
              <a:defRPr sz="1200">
                <a:solidFill>
                  <a:schemeClr val="tx1"/>
                </a:solidFill>
                <a:latin typeface="Times New Roman" panose="02020603050405020304" pitchFamily="18" charset="0"/>
              </a:defRPr>
            </a:lvl6pPr>
            <a:lvl7pPr marL="3009900" indent="-231775" eaLnBrk="0" fontAlgn="base" hangingPunct="0">
              <a:spcBef>
                <a:spcPct val="30000"/>
              </a:spcBef>
              <a:spcAft>
                <a:spcPct val="0"/>
              </a:spcAft>
              <a:defRPr sz="1200">
                <a:solidFill>
                  <a:schemeClr val="tx1"/>
                </a:solidFill>
                <a:latin typeface="Times New Roman" panose="02020603050405020304" pitchFamily="18" charset="0"/>
              </a:defRPr>
            </a:lvl7pPr>
            <a:lvl8pPr marL="3467100" indent="-231775" eaLnBrk="0" fontAlgn="base" hangingPunct="0">
              <a:spcBef>
                <a:spcPct val="30000"/>
              </a:spcBef>
              <a:spcAft>
                <a:spcPct val="0"/>
              </a:spcAft>
              <a:defRPr sz="1200">
                <a:solidFill>
                  <a:schemeClr val="tx1"/>
                </a:solidFill>
                <a:latin typeface="Times New Roman" panose="02020603050405020304" pitchFamily="18" charset="0"/>
              </a:defRPr>
            </a:lvl8pPr>
            <a:lvl9pPr marL="3924300" indent="-2317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2A8EF00-6F4B-4C5E-81F8-AAF8F944E596}" type="slidenum">
              <a:rPr lang="en-US" altLang="en-US">
                <a:solidFill>
                  <a:srgbClr val="000000"/>
                </a:solidFill>
              </a:rPr>
              <a:pPr>
                <a:spcBef>
                  <a:spcPct val="0"/>
                </a:spcBef>
              </a:pPr>
              <a:t>8</a:t>
            </a:fld>
            <a:endParaRPr lang="en-US" altLang="en-US">
              <a:solidFill>
                <a:srgbClr val="000000"/>
              </a:solidFill>
            </a:endParaRPr>
          </a:p>
        </p:txBody>
      </p:sp>
      <p:sp>
        <p:nvSpPr>
          <p:cNvPr id="32771" name="Rectangle 2">
            <a:extLst>
              <a:ext uri="{FF2B5EF4-FFF2-40B4-BE49-F238E27FC236}">
                <a16:creationId xmlns:a16="http://schemas.microsoft.com/office/drawing/2014/main" id="{610AF66F-2FD3-4452-936A-C1780408DAC8}"/>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2B8112B4-B08A-4B05-B021-CF4D19DD329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0DE9F5C7-D0DB-4DB6-AFD2-1DE6BBCFA3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55650" indent="-290513">
              <a:spcBef>
                <a:spcPct val="30000"/>
              </a:spcBef>
              <a:defRPr sz="1200">
                <a:solidFill>
                  <a:schemeClr val="tx1"/>
                </a:solidFill>
                <a:latin typeface="Times New Roman" panose="02020603050405020304" pitchFamily="18" charset="0"/>
              </a:defRPr>
            </a:lvl2pPr>
            <a:lvl3pPr marL="1163638" indent="-231775">
              <a:spcBef>
                <a:spcPct val="30000"/>
              </a:spcBef>
              <a:defRPr sz="1200">
                <a:solidFill>
                  <a:schemeClr val="tx1"/>
                </a:solidFill>
                <a:latin typeface="Times New Roman" panose="02020603050405020304" pitchFamily="18" charset="0"/>
              </a:defRPr>
            </a:lvl3pPr>
            <a:lvl4pPr marL="1630363" indent="-231775">
              <a:spcBef>
                <a:spcPct val="30000"/>
              </a:spcBef>
              <a:defRPr sz="1200">
                <a:solidFill>
                  <a:schemeClr val="tx1"/>
                </a:solidFill>
                <a:latin typeface="Times New Roman" panose="02020603050405020304" pitchFamily="18" charset="0"/>
              </a:defRPr>
            </a:lvl4pPr>
            <a:lvl5pPr marL="2095500" indent="-231775">
              <a:spcBef>
                <a:spcPct val="30000"/>
              </a:spcBef>
              <a:defRPr sz="1200">
                <a:solidFill>
                  <a:schemeClr val="tx1"/>
                </a:solidFill>
                <a:latin typeface="Times New Roman" panose="02020603050405020304" pitchFamily="18" charset="0"/>
              </a:defRPr>
            </a:lvl5pPr>
            <a:lvl6pPr marL="2552700" indent="-231775" eaLnBrk="0" fontAlgn="base" hangingPunct="0">
              <a:spcBef>
                <a:spcPct val="30000"/>
              </a:spcBef>
              <a:spcAft>
                <a:spcPct val="0"/>
              </a:spcAft>
              <a:defRPr sz="1200">
                <a:solidFill>
                  <a:schemeClr val="tx1"/>
                </a:solidFill>
                <a:latin typeface="Times New Roman" panose="02020603050405020304" pitchFamily="18" charset="0"/>
              </a:defRPr>
            </a:lvl6pPr>
            <a:lvl7pPr marL="3009900" indent="-231775" eaLnBrk="0" fontAlgn="base" hangingPunct="0">
              <a:spcBef>
                <a:spcPct val="30000"/>
              </a:spcBef>
              <a:spcAft>
                <a:spcPct val="0"/>
              </a:spcAft>
              <a:defRPr sz="1200">
                <a:solidFill>
                  <a:schemeClr val="tx1"/>
                </a:solidFill>
                <a:latin typeface="Times New Roman" panose="02020603050405020304" pitchFamily="18" charset="0"/>
              </a:defRPr>
            </a:lvl7pPr>
            <a:lvl8pPr marL="3467100" indent="-231775" eaLnBrk="0" fontAlgn="base" hangingPunct="0">
              <a:spcBef>
                <a:spcPct val="30000"/>
              </a:spcBef>
              <a:spcAft>
                <a:spcPct val="0"/>
              </a:spcAft>
              <a:defRPr sz="1200">
                <a:solidFill>
                  <a:schemeClr val="tx1"/>
                </a:solidFill>
                <a:latin typeface="Times New Roman" panose="02020603050405020304" pitchFamily="18" charset="0"/>
              </a:defRPr>
            </a:lvl8pPr>
            <a:lvl9pPr marL="3924300" indent="-2317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1D7C62B-BEC6-4FD2-B94A-470780292C41}" type="slidenum">
              <a:rPr lang="en-US" altLang="en-US">
                <a:solidFill>
                  <a:srgbClr val="000000"/>
                </a:solidFill>
              </a:rPr>
              <a:pPr>
                <a:spcBef>
                  <a:spcPct val="0"/>
                </a:spcBef>
              </a:pPr>
              <a:t>9</a:t>
            </a:fld>
            <a:endParaRPr lang="en-US" altLang="en-US">
              <a:solidFill>
                <a:srgbClr val="000000"/>
              </a:solidFill>
            </a:endParaRPr>
          </a:p>
        </p:txBody>
      </p:sp>
      <p:sp>
        <p:nvSpPr>
          <p:cNvPr id="36867" name="Rectangle 2">
            <a:extLst>
              <a:ext uri="{FF2B5EF4-FFF2-40B4-BE49-F238E27FC236}">
                <a16:creationId xmlns:a16="http://schemas.microsoft.com/office/drawing/2014/main" id="{D6A8056B-1F27-4078-81F7-F2B795FBD46C}"/>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66463B5C-E26D-48A3-9BFE-35895C489C9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extLst>
      <p:ext uri="{BB962C8B-B14F-4D97-AF65-F5344CB8AC3E}">
        <p14:creationId xmlns:p14="http://schemas.microsoft.com/office/powerpoint/2010/main" val="3921682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0DE9F5C7-D0DB-4DB6-AFD2-1DE6BBCFA3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55650" indent="-290513">
              <a:spcBef>
                <a:spcPct val="30000"/>
              </a:spcBef>
              <a:defRPr sz="1200">
                <a:solidFill>
                  <a:schemeClr val="tx1"/>
                </a:solidFill>
                <a:latin typeface="Times New Roman" panose="02020603050405020304" pitchFamily="18" charset="0"/>
              </a:defRPr>
            </a:lvl2pPr>
            <a:lvl3pPr marL="1163638" indent="-231775">
              <a:spcBef>
                <a:spcPct val="30000"/>
              </a:spcBef>
              <a:defRPr sz="1200">
                <a:solidFill>
                  <a:schemeClr val="tx1"/>
                </a:solidFill>
                <a:latin typeface="Times New Roman" panose="02020603050405020304" pitchFamily="18" charset="0"/>
              </a:defRPr>
            </a:lvl3pPr>
            <a:lvl4pPr marL="1630363" indent="-231775">
              <a:spcBef>
                <a:spcPct val="30000"/>
              </a:spcBef>
              <a:defRPr sz="1200">
                <a:solidFill>
                  <a:schemeClr val="tx1"/>
                </a:solidFill>
                <a:latin typeface="Times New Roman" panose="02020603050405020304" pitchFamily="18" charset="0"/>
              </a:defRPr>
            </a:lvl4pPr>
            <a:lvl5pPr marL="2095500" indent="-231775">
              <a:spcBef>
                <a:spcPct val="30000"/>
              </a:spcBef>
              <a:defRPr sz="1200">
                <a:solidFill>
                  <a:schemeClr val="tx1"/>
                </a:solidFill>
                <a:latin typeface="Times New Roman" panose="02020603050405020304" pitchFamily="18" charset="0"/>
              </a:defRPr>
            </a:lvl5pPr>
            <a:lvl6pPr marL="2552700" indent="-231775" eaLnBrk="0" fontAlgn="base" hangingPunct="0">
              <a:spcBef>
                <a:spcPct val="30000"/>
              </a:spcBef>
              <a:spcAft>
                <a:spcPct val="0"/>
              </a:spcAft>
              <a:defRPr sz="1200">
                <a:solidFill>
                  <a:schemeClr val="tx1"/>
                </a:solidFill>
                <a:latin typeface="Times New Roman" panose="02020603050405020304" pitchFamily="18" charset="0"/>
              </a:defRPr>
            </a:lvl6pPr>
            <a:lvl7pPr marL="3009900" indent="-231775" eaLnBrk="0" fontAlgn="base" hangingPunct="0">
              <a:spcBef>
                <a:spcPct val="30000"/>
              </a:spcBef>
              <a:spcAft>
                <a:spcPct val="0"/>
              </a:spcAft>
              <a:defRPr sz="1200">
                <a:solidFill>
                  <a:schemeClr val="tx1"/>
                </a:solidFill>
                <a:latin typeface="Times New Roman" panose="02020603050405020304" pitchFamily="18" charset="0"/>
              </a:defRPr>
            </a:lvl7pPr>
            <a:lvl8pPr marL="3467100" indent="-231775" eaLnBrk="0" fontAlgn="base" hangingPunct="0">
              <a:spcBef>
                <a:spcPct val="30000"/>
              </a:spcBef>
              <a:spcAft>
                <a:spcPct val="0"/>
              </a:spcAft>
              <a:defRPr sz="1200">
                <a:solidFill>
                  <a:schemeClr val="tx1"/>
                </a:solidFill>
                <a:latin typeface="Times New Roman" panose="02020603050405020304" pitchFamily="18" charset="0"/>
              </a:defRPr>
            </a:lvl8pPr>
            <a:lvl9pPr marL="3924300" indent="-2317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1D7C62B-BEC6-4FD2-B94A-470780292C41}" type="slidenum">
              <a:rPr lang="en-US" altLang="en-US">
                <a:solidFill>
                  <a:srgbClr val="000000"/>
                </a:solidFill>
              </a:rPr>
              <a:pPr>
                <a:spcBef>
                  <a:spcPct val="0"/>
                </a:spcBef>
              </a:pPr>
              <a:t>10</a:t>
            </a:fld>
            <a:endParaRPr lang="en-US" altLang="en-US">
              <a:solidFill>
                <a:srgbClr val="000000"/>
              </a:solidFill>
            </a:endParaRPr>
          </a:p>
        </p:txBody>
      </p:sp>
      <p:sp>
        <p:nvSpPr>
          <p:cNvPr id="36867" name="Rectangle 2">
            <a:extLst>
              <a:ext uri="{FF2B5EF4-FFF2-40B4-BE49-F238E27FC236}">
                <a16:creationId xmlns:a16="http://schemas.microsoft.com/office/drawing/2014/main" id="{D6A8056B-1F27-4078-81F7-F2B795FBD46C}"/>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66463B5C-E26D-48A3-9BFE-35895C489C9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00F926BA-42E7-453B-9E7B-1E99C29367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55650" indent="-290513">
              <a:spcBef>
                <a:spcPct val="30000"/>
              </a:spcBef>
              <a:defRPr sz="1200">
                <a:solidFill>
                  <a:schemeClr val="tx1"/>
                </a:solidFill>
                <a:latin typeface="Times New Roman" panose="02020603050405020304" pitchFamily="18" charset="0"/>
              </a:defRPr>
            </a:lvl2pPr>
            <a:lvl3pPr marL="1163638" indent="-231775">
              <a:spcBef>
                <a:spcPct val="30000"/>
              </a:spcBef>
              <a:defRPr sz="1200">
                <a:solidFill>
                  <a:schemeClr val="tx1"/>
                </a:solidFill>
                <a:latin typeface="Times New Roman" panose="02020603050405020304" pitchFamily="18" charset="0"/>
              </a:defRPr>
            </a:lvl3pPr>
            <a:lvl4pPr marL="1630363" indent="-231775">
              <a:spcBef>
                <a:spcPct val="30000"/>
              </a:spcBef>
              <a:defRPr sz="1200">
                <a:solidFill>
                  <a:schemeClr val="tx1"/>
                </a:solidFill>
                <a:latin typeface="Times New Roman" panose="02020603050405020304" pitchFamily="18" charset="0"/>
              </a:defRPr>
            </a:lvl4pPr>
            <a:lvl5pPr marL="2095500" indent="-231775">
              <a:spcBef>
                <a:spcPct val="30000"/>
              </a:spcBef>
              <a:defRPr sz="1200">
                <a:solidFill>
                  <a:schemeClr val="tx1"/>
                </a:solidFill>
                <a:latin typeface="Times New Roman" panose="02020603050405020304" pitchFamily="18" charset="0"/>
              </a:defRPr>
            </a:lvl5pPr>
            <a:lvl6pPr marL="2552700" indent="-231775" eaLnBrk="0" fontAlgn="base" hangingPunct="0">
              <a:spcBef>
                <a:spcPct val="30000"/>
              </a:spcBef>
              <a:spcAft>
                <a:spcPct val="0"/>
              </a:spcAft>
              <a:defRPr sz="1200">
                <a:solidFill>
                  <a:schemeClr val="tx1"/>
                </a:solidFill>
                <a:latin typeface="Times New Roman" panose="02020603050405020304" pitchFamily="18" charset="0"/>
              </a:defRPr>
            </a:lvl6pPr>
            <a:lvl7pPr marL="3009900" indent="-231775" eaLnBrk="0" fontAlgn="base" hangingPunct="0">
              <a:spcBef>
                <a:spcPct val="30000"/>
              </a:spcBef>
              <a:spcAft>
                <a:spcPct val="0"/>
              </a:spcAft>
              <a:defRPr sz="1200">
                <a:solidFill>
                  <a:schemeClr val="tx1"/>
                </a:solidFill>
                <a:latin typeface="Times New Roman" panose="02020603050405020304" pitchFamily="18" charset="0"/>
              </a:defRPr>
            </a:lvl7pPr>
            <a:lvl8pPr marL="3467100" indent="-231775" eaLnBrk="0" fontAlgn="base" hangingPunct="0">
              <a:spcBef>
                <a:spcPct val="30000"/>
              </a:spcBef>
              <a:spcAft>
                <a:spcPct val="0"/>
              </a:spcAft>
              <a:defRPr sz="1200">
                <a:solidFill>
                  <a:schemeClr val="tx1"/>
                </a:solidFill>
                <a:latin typeface="Times New Roman" panose="02020603050405020304" pitchFamily="18" charset="0"/>
              </a:defRPr>
            </a:lvl8pPr>
            <a:lvl9pPr marL="3924300" indent="-2317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6D4A171-D2D8-49A8-80DD-FB6DFFC7B442}" type="slidenum">
              <a:rPr lang="en-US" altLang="en-US">
                <a:solidFill>
                  <a:srgbClr val="000000"/>
                </a:solidFill>
              </a:rPr>
              <a:pPr>
                <a:spcBef>
                  <a:spcPct val="0"/>
                </a:spcBef>
              </a:pPr>
              <a:t>11</a:t>
            </a:fld>
            <a:endParaRPr lang="en-US" altLang="en-US">
              <a:solidFill>
                <a:srgbClr val="000000"/>
              </a:solidFill>
            </a:endParaRPr>
          </a:p>
        </p:txBody>
      </p:sp>
      <p:sp>
        <p:nvSpPr>
          <p:cNvPr id="40963" name="Rectangle 2">
            <a:extLst>
              <a:ext uri="{FF2B5EF4-FFF2-40B4-BE49-F238E27FC236}">
                <a16:creationId xmlns:a16="http://schemas.microsoft.com/office/drawing/2014/main" id="{7442D645-B7D1-499E-8DAE-62FD41DC9957}"/>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3472C594-50F2-4A4E-89AC-A0FDA84E5FC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00F926BA-42E7-453B-9E7B-1E99C29367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55650" indent="-290513">
              <a:spcBef>
                <a:spcPct val="30000"/>
              </a:spcBef>
              <a:defRPr sz="1200">
                <a:solidFill>
                  <a:schemeClr val="tx1"/>
                </a:solidFill>
                <a:latin typeface="Times New Roman" panose="02020603050405020304" pitchFamily="18" charset="0"/>
              </a:defRPr>
            </a:lvl2pPr>
            <a:lvl3pPr marL="1163638" indent="-231775">
              <a:spcBef>
                <a:spcPct val="30000"/>
              </a:spcBef>
              <a:defRPr sz="1200">
                <a:solidFill>
                  <a:schemeClr val="tx1"/>
                </a:solidFill>
                <a:latin typeface="Times New Roman" panose="02020603050405020304" pitchFamily="18" charset="0"/>
              </a:defRPr>
            </a:lvl3pPr>
            <a:lvl4pPr marL="1630363" indent="-231775">
              <a:spcBef>
                <a:spcPct val="30000"/>
              </a:spcBef>
              <a:defRPr sz="1200">
                <a:solidFill>
                  <a:schemeClr val="tx1"/>
                </a:solidFill>
                <a:latin typeface="Times New Roman" panose="02020603050405020304" pitchFamily="18" charset="0"/>
              </a:defRPr>
            </a:lvl4pPr>
            <a:lvl5pPr marL="2095500" indent="-231775">
              <a:spcBef>
                <a:spcPct val="30000"/>
              </a:spcBef>
              <a:defRPr sz="1200">
                <a:solidFill>
                  <a:schemeClr val="tx1"/>
                </a:solidFill>
                <a:latin typeface="Times New Roman" panose="02020603050405020304" pitchFamily="18" charset="0"/>
              </a:defRPr>
            </a:lvl5pPr>
            <a:lvl6pPr marL="2552700" indent="-231775" eaLnBrk="0" fontAlgn="base" hangingPunct="0">
              <a:spcBef>
                <a:spcPct val="30000"/>
              </a:spcBef>
              <a:spcAft>
                <a:spcPct val="0"/>
              </a:spcAft>
              <a:defRPr sz="1200">
                <a:solidFill>
                  <a:schemeClr val="tx1"/>
                </a:solidFill>
                <a:latin typeface="Times New Roman" panose="02020603050405020304" pitchFamily="18" charset="0"/>
              </a:defRPr>
            </a:lvl6pPr>
            <a:lvl7pPr marL="3009900" indent="-231775" eaLnBrk="0" fontAlgn="base" hangingPunct="0">
              <a:spcBef>
                <a:spcPct val="30000"/>
              </a:spcBef>
              <a:spcAft>
                <a:spcPct val="0"/>
              </a:spcAft>
              <a:defRPr sz="1200">
                <a:solidFill>
                  <a:schemeClr val="tx1"/>
                </a:solidFill>
                <a:latin typeface="Times New Roman" panose="02020603050405020304" pitchFamily="18" charset="0"/>
              </a:defRPr>
            </a:lvl7pPr>
            <a:lvl8pPr marL="3467100" indent="-231775" eaLnBrk="0" fontAlgn="base" hangingPunct="0">
              <a:spcBef>
                <a:spcPct val="30000"/>
              </a:spcBef>
              <a:spcAft>
                <a:spcPct val="0"/>
              </a:spcAft>
              <a:defRPr sz="1200">
                <a:solidFill>
                  <a:schemeClr val="tx1"/>
                </a:solidFill>
                <a:latin typeface="Times New Roman" panose="02020603050405020304" pitchFamily="18" charset="0"/>
              </a:defRPr>
            </a:lvl8pPr>
            <a:lvl9pPr marL="3924300" indent="-2317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6D4A171-D2D8-49A8-80DD-FB6DFFC7B442}" type="slidenum">
              <a:rPr lang="en-US" altLang="en-US">
                <a:solidFill>
                  <a:srgbClr val="000000"/>
                </a:solidFill>
              </a:rPr>
              <a:pPr>
                <a:spcBef>
                  <a:spcPct val="0"/>
                </a:spcBef>
              </a:pPr>
              <a:t>12</a:t>
            </a:fld>
            <a:endParaRPr lang="en-US" altLang="en-US">
              <a:solidFill>
                <a:srgbClr val="000000"/>
              </a:solidFill>
            </a:endParaRPr>
          </a:p>
        </p:txBody>
      </p:sp>
      <p:sp>
        <p:nvSpPr>
          <p:cNvPr id="40963" name="Rectangle 2">
            <a:extLst>
              <a:ext uri="{FF2B5EF4-FFF2-40B4-BE49-F238E27FC236}">
                <a16:creationId xmlns:a16="http://schemas.microsoft.com/office/drawing/2014/main" id="{7442D645-B7D1-499E-8DAE-62FD41DC9957}"/>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3472C594-50F2-4A4E-89AC-A0FDA84E5FC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extLst>
      <p:ext uri="{BB962C8B-B14F-4D97-AF65-F5344CB8AC3E}">
        <p14:creationId xmlns:p14="http://schemas.microsoft.com/office/powerpoint/2010/main" val="1402611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5B4AE8D1-92B4-42A8-877E-60F47F2BC3C8}"/>
              </a:ext>
            </a:extLst>
          </p:cNvPr>
          <p:cNvSpPr>
            <a:spLocks noGrp="1" noChangeArrowheads="1"/>
          </p:cNvSpPr>
          <p:nvPr>
            <p:ph type="dt" sz="half" idx="10"/>
          </p:nvPr>
        </p:nvSpPr>
        <p:spPr>
          <a:ln/>
        </p:spPr>
        <p:txBody>
          <a:bodyPr/>
          <a:lstStyle>
            <a:lvl1pPr>
              <a:defRPr/>
            </a:lvl1pPr>
          </a:lstStyle>
          <a:p>
            <a:pPr>
              <a:defRPr/>
            </a:pPr>
            <a:r>
              <a:rPr lang="en-US"/>
              <a:t>LSU rev20240724</a:t>
            </a:r>
          </a:p>
        </p:txBody>
      </p:sp>
      <p:sp>
        <p:nvSpPr>
          <p:cNvPr id="5" name="Rectangle 5">
            <a:extLst>
              <a:ext uri="{FF2B5EF4-FFF2-40B4-BE49-F238E27FC236}">
                <a16:creationId xmlns:a16="http://schemas.microsoft.com/office/drawing/2014/main" id="{F54C91CD-A939-4211-970C-4CA7DE8862B3}"/>
              </a:ext>
            </a:extLst>
          </p:cNvPr>
          <p:cNvSpPr>
            <a:spLocks noGrp="1" noChangeArrowheads="1"/>
          </p:cNvSpPr>
          <p:nvPr>
            <p:ph type="ftr" sz="quarter" idx="11"/>
          </p:nvPr>
        </p:nvSpPr>
        <p:spPr>
          <a:ln/>
        </p:spPr>
        <p:txBody>
          <a:bodyPr/>
          <a:lstStyle>
            <a:lvl1pPr>
              <a:defRPr/>
            </a:lvl1pPr>
          </a:lstStyle>
          <a:p>
            <a:pPr>
              <a:defRPr/>
            </a:pPr>
            <a:r>
              <a:rPr lang="en-US"/>
              <a:t>L02.03</a:t>
            </a:r>
          </a:p>
        </p:txBody>
      </p:sp>
      <p:sp>
        <p:nvSpPr>
          <p:cNvPr id="6" name="Rectangle 6">
            <a:extLst>
              <a:ext uri="{FF2B5EF4-FFF2-40B4-BE49-F238E27FC236}">
                <a16:creationId xmlns:a16="http://schemas.microsoft.com/office/drawing/2014/main" id="{1701C6F5-3086-4DB5-8D79-6A76C2B6CFB6}"/>
              </a:ext>
            </a:extLst>
          </p:cNvPr>
          <p:cNvSpPr>
            <a:spLocks noGrp="1" noChangeArrowheads="1"/>
          </p:cNvSpPr>
          <p:nvPr>
            <p:ph type="sldNum" sz="quarter" idx="12"/>
          </p:nvPr>
        </p:nvSpPr>
        <p:spPr>
          <a:ln/>
        </p:spPr>
        <p:txBody>
          <a:bodyPr/>
          <a:lstStyle>
            <a:lvl1pPr>
              <a:defRPr/>
            </a:lvl1pPr>
          </a:lstStyle>
          <a:p>
            <a:fld id="{BBE0B533-86B6-4893-9A8F-5FFBB34ECBCC}" type="slidenum">
              <a:rPr lang="en-US" altLang="en-US"/>
              <a:pPr/>
              <a:t>‹#›</a:t>
            </a:fld>
            <a:endParaRPr lang="en-US" altLang="en-US"/>
          </a:p>
        </p:txBody>
      </p:sp>
    </p:spTree>
    <p:extLst>
      <p:ext uri="{BB962C8B-B14F-4D97-AF65-F5344CB8AC3E}">
        <p14:creationId xmlns:p14="http://schemas.microsoft.com/office/powerpoint/2010/main" val="1477956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79EC273-96E5-4943-958D-01639A2D0127}"/>
              </a:ext>
            </a:extLst>
          </p:cNvPr>
          <p:cNvSpPr>
            <a:spLocks noGrp="1" noChangeArrowheads="1"/>
          </p:cNvSpPr>
          <p:nvPr>
            <p:ph type="dt" sz="half" idx="10"/>
          </p:nvPr>
        </p:nvSpPr>
        <p:spPr>
          <a:ln/>
        </p:spPr>
        <p:txBody>
          <a:bodyPr/>
          <a:lstStyle>
            <a:lvl1pPr>
              <a:defRPr/>
            </a:lvl1pPr>
          </a:lstStyle>
          <a:p>
            <a:pPr>
              <a:defRPr/>
            </a:pPr>
            <a:r>
              <a:rPr lang="en-US"/>
              <a:t>LSU rev20240724</a:t>
            </a:r>
          </a:p>
        </p:txBody>
      </p:sp>
      <p:sp>
        <p:nvSpPr>
          <p:cNvPr id="5" name="Rectangle 5">
            <a:extLst>
              <a:ext uri="{FF2B5EF4-FFF2-40B4-BE49-F238E27FC236}">
                <a16:creationId xmlns:a16="http://schemas.microsoft.com/office/drawing/2014/main" id="{43A04C39-A162-4E2C-99CD-D0D570D4CA8F}"/>
              </a:ext>
            </a:extLst>
          </p:cNvPr>
          <p:cNvSpPr>
            <a:spLocks noGrp="1" noChangeArrowheads="1"/>
          </p:cNvSpPr>
          <p:nvPr>
            <p:ph type="ftr" sz="quarter" idx="11"/>
          </p:nvPr>
        </p:nvSpPr>
        <p:spPr>
          <a:ln/>
        </p:spPr>
        <p:txBody>
          <a:bodyPr/>
          <a:lstStyle>
            <a:lvl1pPr>
              <a:defRPr/>
            </a:lvl1pPr>
          </a:lstStyle>
          <a:p>
            <a:pPr>
              <a:defRPr/>
            </a:pPr>
            <a:r>
              <a:rPr lang="en-US"/>
              <a:t>L02.03</a:t>
            </a:r>
          </a:p>
        </p:txBody>
      </p:sp>
      <p:sp>
        <p:nvSpPr>
          <p:cNvPr id="6" name="Rectangle 6">
            <a:extLst>
              <a:ext uri="{FF2B5EF4-FFF2-40B4-BE49-F238E27FC236}">
                <a16:creationId xmlns:a16="http://schemas.microsoft.com/office/drawing/2014/main" id="{A87767B8-36A9-4D13-B222-1A61197BDAC0}"/>
              </a:ext>
            </a:extLst>
          </p:cNvPr>
          <p:cNvSpPr>
            <a:spLocks noGrp="1" noChangeArrowheads="1"/>
          </p:cNvSpPr>
          <p:nvPr>
            <p:ph type="sldNum" sz="quarter" idx="12"/>
          </p:nvPr>
        </p:nvSpPr>
        <p:spPr>
          <a:ln/>
        </p:spPr>
        <p:txBody>
          <a:bodyPr/>
          <a:lstStyle>
            <a:lvl1pPr>
              <a:defRPr/>
            </a:lvl1pPr>
          </a:lstStyle>
          <a:p>
            <a:fld id="{20DECCB1-7947-4D12-B0D9-EE1BF834A4E7}" type="slidenum">
              <a:rPr lang="en-US" altLang="en-US"/>
              <a:pPr/>
              <a:t>‹#›</a:t>
            </a:fld>
            <a:endParaRPr lang="en-US" altLang="en-US"/>
          </a:p>
        </p:txBody>
      </p:sp>
    </p:spTree>
    <p:extLst>
      <p:ext uri="{BB962C8B-B14F-4D97-AF65-F5344CB8AC3E}">
        <p14:creationId xmlns:p14="http://schemas.microsoft.com/office/powerpoint/2010/main" val="1748922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D880625-5C4A-4A1C-8AB9-6FCA205661E1}"/>
              </a:ext>
            </a:extLst>
          </p:cNvPr>
          <p:cNvSpPr>
            <a:spLocks noGrp="1" noChangeArrowheads="1"/>
          </p:cNvSpPr>
          <p:nvPr>
            <p:ph type="dt" sz="half" idx="10"/>
          </p:nvPr>
        </p:nvSpPr>
        <p:spPr>
          <a:ln/>
        </p:spPr>
        <p:txBody>
          <a:bodyPr/>
          <a:lstStyle>
            <a:lvl1pPr>
              <a:defRPr/>
            </a:lvl1pPr>
          </a:lstStyle>
          <a:p>
            <a:pPr>
              <a:defRPr/>
            </a:pPr>
            <a:r>
              <a:rPr lang="en-US"/>
              <a:t>LSU rev20240724</a:t>
            </a:r>
          </a:p>
        </p:txBody>
      </p:sp>
      <p:sp>
        <p:nvSpPr>
          <p:cNvPr id="5" name="Rectangle 5">
            <a:extLst>
              <a:ext uri="{FF2B5EF4-FFF2-40B4-BE49-F238E27FC236}">
                <a16:creationId xmlns:a16="http://schemas.microsoft.com/office/drawing/2014/main" id="{AA46B3D2-62BB-49F8-A33E-807A316F462B}"/>
              </a:ext>
            </a:extLst>
          </p:cNvPr>
          <p:cNvSpPr>
            <a:spLocks noGrp="1" noChangeArrowheads="1"/>
          </p:cNvSpPr>
          <p:nvPr>
            <p:ph type="ftr" sz="quarter" idx="11"/>
          </p:nvPr>
        </p:nvSpPr>
        <p:spPr>
          <a:ln/>
        </p:spPr>
        <p:txBody>
          <a:bodyPr/>
          <a:lstStyle>
            <a:lvl1pPr>
              <a:defRPr/>
            </a:lvl1pPr>
          </a:lstStyle>
          <a:p>
            <a:pPr>
              <a:defRPr/>
            </a:pPr>
            <a:r>
              <a:rPr lang="en-US"/>
              <a:t>L02.03</a:t>
            </a:r>
          </a:p>
        </p:txBody>
      </p:sp>
      <p:sp>
        <p:nvSpPr>
          <p:cNvPr id="6" name="Rectangle 6">
            <a:extLst>
              <a:ext uri="{FF2B5EF4-FFF2-40B4-BE49-F238E27FC236}">
                <a16:creationId xmlns:a16="http://schemas.microsoft.com/office/drawing/2014/main" id="{9E56B424-94E2-4CFE-AE18-D4E43641FDEA}"/>
              </a:ext>
            </a:extLst>
          </p:cNvPr>
          <p:cNvSpPr>
            <a:spLocks noGrp="1" noChangeArrowheads="1"/>
          </p:cNvSpPr>
          <p:nvPr>
            <p:ph type="sldNum" sz="quarter" idx="12"/>
          </p:nvPr>
        </p:nvSpPr>
        <p:spPr>
          <a:ln/>
        </p:spPr>
        <p:txBody>
          <a:bodyPr/>
          <a:lstStyle>
            <a:lvl1pPr>
              <a:defRPr/>
            </a:lvl1pPr>
          </a:lstStyle>
          <a:p>
            <a:fld id="{911C1342-AA2A-49B6-A5CB-BAF4E6E67D67}" type="slidenum">
              <a:rPr lang="en-US" altLang="en-US"/>
              <a:pPr/>
              <a:t>‹#›</a:t>
            </a:fld>
            <a:endParaRPr lang="en-US" altLang="en-US"/>
          </a:p>
        </p:txBody>
      </p:sp>
    </p:spTree>
    <p:extLst>
      <p:ext uri="{BB962C8B-B14F-4D97-AF65-F5344CB8AC3E}">
        <p14:creationId xmlns:p14="http://schemas.microsoft.com/office/powerpoint/2010/main" val="27467426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F4762971-A1BB-4173-96FC-8D7A262F88A6}"/>
              </a:ext>
            </a:extLst>
          </p:cNvPr>
          <p:cNvSpPr>
            <a:spLocks noGrp="1" noChangeArrowheads="1"/>
          </p:cNvSpPr>
          <p:nvPr>
            <p:ph type="dt" sz="half" idx="10"/>
          </p:nvPr>
        </p:nvSpPr>
        <p:spPr>
          <a:ln/>
        </p:spPr>
        <p:txBody>
          <a:bodyPr/>
          <a:lstStyle>
            <a:lvl1pPr>
              <a:defRPr/>
            </a:lvl1pPr>
          </a:lstStyle>
          <a:p>
            <a:pPr>
              <a:defRPr/>
            </a:pPr>
            <a:r>
              <a:rPr lang="en-US"/>
              <a:t>LSU rev20240724</a:t>
            </a:r>
          </a:p>
        </p:txBody>
      </p:sp>
      <p:sp>
        <p:nvSpPr>
          <p:cNvPr id="7" name="Rectangle 5">
            <a:extLst>
              <a:ext uri="{FF2B5EF4-FFF2-40B4-BE49-F238E27FC236}">
                <a16:creationId xmlns:a16="http://schemas.microsoft.com/office/drawing/2014/main" id="{D1AD5340-AE0B-4C07-A1FD-22B0640A49E6}"/>
              </a:ext>
            </a:extLst>
          </p:cNvPr>
          <p:cNvSpPr>
            <a:spLocks noGrp="1" noChangeArrowheads="1"/>
          </p:cNvSpPr>
          <p:nvPr>
            <p:ph type="ftr" sz="quarter" idx="11"/>
          </p:nvPr>
        </p:nvSpPr>
        <p:spPr>
          <a:ln/>
        </p:spPr>
        <p:txBody>
          <a:bodyPr/>
          <a:lstStyle>
            <a:lvl1pPr>
              <a:defRPr/>
            </a:lvl1pPr>
          </a:lstStyle>
          <a:p>
            <a:pPr>
              <a:defRPr/>
            </a:pPr>
            <a:r>
              <a:rPr lang="en-US"/>
              <a:t>L02.03</a:t>
            </a:r>
          </a:p>
        </p:txBody>
      </p:sp>
      <p:sp>
        <p:nvSpPr>
          <p:cNvPr id="8" name="Rectangle 6">
            <a:extLst>
              <a:ext uri="{FF2B5EF4-FFF2-40B4-BE49-F238E27FC236}">
                <a16:creationId xmlns:a16="http://schemas.microsoft.com/office/drawing/2014/main" id="{7B164B6E-E313-4769-9880-63CAD6B4F9C4}"/>
              </a:ext>
            </a:extLst>
          </p:cNvPr>
          <p:cNvSpPr>
            <a:spLocks noGrp="1" noChangeArrowheads="1"/>
          </p:cNvSpPr>
          <p:nvPr>
            <p:ph type="sldNum" sz="quarter" idx="12"/>
          </p:nvPr>
        </p:nvSpPr>
        <p:spPr>
          <a:ln/>
        </p:spPr>
        <p:txBody>
          <a:bodyPr/>
          <a:lstStyle>
            <a:lvl1pPr>
              <a:defRPr/>
            </a:lvl1pPr>
          </a:lstStyle>
          <a:p>
            <a:fld id="{94EEF79D-8C71-4C8A-B9A0-C110DB64CBAD}" type="slidenum">
              <a:rPr lang="en-US" altLang="en-US"/>
              <a:pPr/>
              <a:t>‹#›</a:t>
            </a:fld>
            <a:endParaRPr lang="en-US" altLang="en-US"/>
          </a:p>
        </p:txBody>
      </p:sp>
    </p:spTree>
    <p:extLst>
      <p:ext uri="{BB962C8B-B14F-4D97-AF65-F5344CB8AC3E}">
        <p14:creationId xmlns:p14="http://schemas.microsoft.com/office/powerpoint/2010/main" val="1957514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04E1409-5D87-4044-A634-B6409A6E265E}"/>
              </a:ext>
            </a:extLst>
          </p:cNvPr>
          <p:cNvSpPr>
            <a:spLocks noGrp="1" noChangeArrowheads="1"/>
          </p:cNvSpPr>
          <p:nvPr>
            <p:ph type="dt" sz="half" idx="10"/>
          </p:nvPr>
        </p:nvSpPr>
        <p:spPr>
          <a:ln/>
        </p:spPr>
        <p:txBody>
          <a:bodyPr/>
          <a:lstStyle>
            <a:lvl1pPr>
              <a:defRPr/>
            </a:lvl1pPr>
          </a:lstStyle>
          <a:p>
            <a:pPr>
              <a:defRPr/>
            </a:pPr>
            <a:r>
              <a:rPr lang="en-US"/>
              <a:t>LSU rev20240724</a:t>
            </a:r>
          </a:p>
        </p:txBody>
      </p:sp>
      <p:sp>
        <p:nvSpPr>
          <p:cNvPr id="5" name="Rectangle 5">
            <a:extLst>
              <a:ext uri="{FF2B5EF4-FFF2-40B4-BE49-F238E27FC236}">
                <a16:creationId xmlns:a16="http://schemas.microsoft.com/office/drawing/2014/main" id="{3B943231-9EB0-473B-AF9D-350B53480E91}"/>
              </a:ext>
            </a:extLst>
          </p:cNvPr>
          <p:cNvSpPr>
            <a:spLocks noGrp="1" noChangeArrowheads="1"/>
          </p:cNvSpPr>
          <p:nvPr>
            <p:ph type="ftr" sz="quarter" idx="11"/>
          </p:nvPr>
        </p:nvSpPr>
        <p:spPr>
          <a:ln/>
        </p:spPr>
        <p:txBody>
          <a:bodyPr/>
          <a:lstStyle>
            <a:lvl1pPr>
              <a:defRPr/>
            </a:lvl1pPr>
          </a:lstStyle>
          <a:p>
            <a:pPr>
              <a:defRPr/>
            </a:pPr>
            <a:r>
              <a:rPr lang="en-US"/>
              <a:t>L02.03</a:t>
            </a:r>
          </a:p>
        </p:txBody>
      </p:sp>
      <p:sp>
        <p:nvSpPr>
          <p:cNvPr id="6" name="Rectangle 6">
            <a:extLst>
              <a:ext uri="{FF2B5EF4-FFF2-40B4-BE49-F238E27FC236}">
                <a16:creationId xmlns:a16="http://schemas.microsoft.com/office/drawing/2014/main" id="{AEC9D362-A8A9-4558-B163-DAD27A131174}"/>
              </a:ext>
            </a:extLst>
          </p:cNvPr>
          <p:cNvSpPr>
            <a:spLocks noGrp="1" noChangeArrowheads="1"/>
          </p:cNvSpPr>
          <p:nvPr>
            <p:ph type="sldNum" sz="quarter" idx="12"/>
          </p:nvPr>
        </p:nvSpPr>
        <p:spPr>
          <a:ln/>
        </p:spPr>
        <p:txBody>
          <a:bodyPr/>
          <a:lstStyle>
            <a:lvl1pPr>
              <a:defRPr/>
            </a:lvl1pPr>
          </a:lstStyle>
          <a:p>
            <a:fld id="{012F623D-E9D7-4CDD-AF13-B254C785A034}" type="slidenum">
              <a:rPr lang="en-US" altLang="en-US"/>
              <a:pPr/>
              <a:t>‹#›</a:t>
            </a:fld>
            <a:endParaRPr lang="en-US" altLang="en-US"/>
          </a:p>
        </p:txBody>
      </p:sp>
    </p:spTree>
    <p:extLst>
      <p:ext uri="{BB962C8B-B14F-4D97-AF65-F5344CB8AC3E}">
        <p14:creationId xmlns:p14="http://schemas.microsoft.com/office/powerpoint/2010/main" val="329791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8B5DD31-A5AE-453F-9FAD-D692A989982C}"/>
              </a:ext>
            </a:extLst>
          </p:cNvPr>
          <p:cNvSpPr>
            <a:spLocks noGrp="1" noChangeArrowheads="1"/>
          </p:cNvSpPr>
          <p:nvPr>
            <p:ph type="dt" sz="half" idx="10"/>
          </p:nvPr>
        </p:nvSpPr>
        <p:spPr>
          <a:ln/>
        </p:spPr>
        <p:txBody>
          <a:bodyPr/>
          <a:lstStyle>
            <a:lvl1pPr>
              <a:defRPr/>
            </a:lvl1pPr>
          </a:lstStyle>
          <a:p>
            <a:pPr>
              <a:defRPr/>
            </a:pPr>
            <a:r>
              <a:rPr lang="en-US"/>
              <a:t>LSU rev20240724</a:t>
            </a:r>
          </a:p>
        </p:txBody>
      </p:sp>
      <p:sp>
        <p:nvSpPr>
          <p:cNvPr id="5" name="Rectangle 5">
            <a:extLst>
              <a:ext uri="{FF2B5EF4-FFF2-40B4-BE49-F238E27FC236}">
                <a16:creationId xmlns:a16="http://schemas.microsoft.com/office/drawing/2014/main" id="{A0A0823D-6DF9-4942-88BF-84B7AB9A2620}"/>
              </a:ext>
            </a:extLst>
          </p:cNvPr>
          <p:cNvSpPr>
            <a:spLocks noGrp="1" noChangeArrowheads="1"/>
          </p:cNvSpPr>
          <p:nvPr>
            <p:ph type="ftr" sz="quarter" idx="11"/>
          </p:nvPr>
        </p:nvSpPr>
        <p:spPr>
          <a:ln/>
        </p:spPr>
        <p:txBody>
          <a:bodyPr/>
          <a:lstStyle>
            <a:lvl1pPr>
              <a:defRPr/>
            </a:lvl1pPr>
          </a:lstStyle>
          <a:p>
            <a:pPr>
              <a:defRPr/>
            </a:pPr>
            <a:r>
              <a:rPr lang="en-US"/>
              <a:t>L02.03</a:t>
            </a:r>
          </a:p>
        </p:txBody>
      </p:sp>
      <p:sp>
        <p:nvSpPr>
          <p:cNvPr id="6" name="Rectangle 6">
            <a:extLst>
              <a:ext uri="{FF2B5EF4-FFF2-40B4-BE49-F238E27FC236}">
                <a16:creationId xmlns:a16="http://schemas.microsoft.com/office/drawing/2014/main" id="{866CF275-589E-42F7-BE3B-538A0F5B0D83}"/>
              </a:ext>
            </a:extLst>
          </p:cNvPr>
          <p:cNvSpPr>
            <a:spLocks noGrp="1" noChangeArrowheads="1"/>
          </p:cNvSpPr>
          <p:nvPr>
            <p:ph type="sldNum" sz="quarter" idx="12"/>
          </p:nvPr>
        </p:nvSpPr>
        <p:spPr>
          <a:ln/>
        </p:spPr>
        <p:txBody>
          <a:bodyPr/>
          <a:lstStyle>
            <a:lvl1pPr>
              <a:defRPr/>
            </a:lvl1pPr>
          </a:lstStyle>
          <a:p>
            <a:fld id="{02435572-75B4-4E3B-A7C0-124C2BCE61DD}" type="slidenum">
              <a:rPr lang="en-US" altLang="en-US"/>
              <a:pPr/>
              <a:t>‹#›</a:t>
            </a:fld>
            <a:endParaRPr lang="en-US" altLang="en-US"/>
          </a:p>
        </p:txBody>
      </p:sp>
    </p:spTree>
    <p:extLst>
      <p:ext uri="{BB962C8B-B14F-4D97-AF65-F5344CB8AC3E}">
        <p14:creationId xmlns:p14="http://schemas.microsoft.com/office/powerpoint/2010/main" val="824417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BA467093-A666-4966-8EE5-B2EB51AA04FE}"/>
              </a:ext>
            </a:extLst>
          </p:cNvPr>
          <p:cNvSpPr>
            <a:spLocks noGrp="1" noChangeArrowheads="1"/>
          </p:cNvSpPr>
          <p:nvPr>
            <p:ph type="dt" sz="half" idx="10"/>
          </p:nvPr>
        </p:nvSpPr>
        <p:spPr>
          <a:ln/>
        </p:spPr>
        <p:txBody>
          <a:bodyPr/>
          <a:lstStyle>
            <a:lvl1pPr>
              <a:defRPr/>
            </a:lvl1pPr>
          </a:lstStyle>
          <a:p>
            <a:pPr>
              <a:defRPr/>
            </a:pPr>
            <a:r>
              <a:rPr lang="en-US"/>
              <a:t>LSU rev20240724</a:t>
            </a:r>
          </a:p>
        </p:txBody>
      </p:sp>
      <p:sp>
        <p:nvSpPr>
          <p:cNvPr id="6" name="Rectangle 5">
            <a:extLst>
              <a:ext uri="{FF2B5EF4-FFF2-40B4-BE49-F238E27FC236}">
                <a16:creationId xmlns:a16="http://schemas.microsoft.com/office/drawing/2014/main" id="{9A3AB395-8BCB-491F-8ECB-56507950946D}"/>
              </a:ext>
            </a:extLst>
          </p:cNvPr>
          <p:cNvSpPr>
            <a:spLocks noGrp="1" noChangeArrowheads="1"/>
          </p:cNvSpPr>
          <p:nvPr>
            <p:ph type="ftr" sz="quarter" idx="11"/>
          </p:nvPr>
        </p:nvSpPr>
        <p:spPr>
          <a:ln/>
        </p:spPr>
        <p:txBody>
          <a:bodyPr/>
          <a:lstStyle>
            <a:lvl1pPr>
              <a:defRPr/>
            </a:lvl1pPr>
          </a:lstStyle>
          <a:p>
            <a:pPr>
              <a:defRPr/>
            </a:pPr>
            <a:r>
              <a:rPr lang="en-US"/>
              <a:t>L02.03</a:t>
            </a:r>
          </a:p>
        </p:txBody>
      </p:sp>
      <p:sp>
        <p:nvSpPr>
          <p:cNvPr id="7" name="Rectangle 6">
            <a:extLst>
              <a:ext uri="{FF2B5EF4-FFF2-40B4-BE49-F238E27FC236}">
                <a16:creationId xmlns:a16="http://schemas.microsoft.com/office/drawing/2014/main" id="{C81585B9-FC77-4101-BA62-BED7F3AC2CD9}"/>
              </a:ext>
            </a:extLst>
          </p:cNvPr>
          <p:cNvSpPr>
            <a:spLocks noGrp="1" noChangeArrowheads="1"/>
          </p:cNvSpPr>
          <p:nvPr>
            <p:ph type="sldNum" sz="quarter" idx="12"/>
          </p:nvPr>
        </p:nvSpPr>
        <p:spPr>
          <a:ln/>
        </p:spPr>
        <p:txBody>
          <a:bodyPr/>
          <a:lstStyle>
            <a:lvl1pPr>
              <a:defRPr/>
            </a:lvl1pPr>
          </a:lstStyle>
          <a:p>
            <a:fld id="{BB4F0E22-7BD7-466B-97E3-3110F7EB8EAA}" type="slidenum">
              <a:rPr lang="en-US" altLang="en-US"/>
              <a:pPr/>
              <a:t>‹#›</a:t>
            </a:fld>
            <a:endParaRPr lang="en-US" altLang="en-US"/>
          </a:p>
        </p:txBody>
      </p:sp>
    </p:spTree>
    <p:extLst>
      <p:ext uri="{BB962C8B-B14F-4D97-AF65-F5344CB8AC3E}">
        <p14:creationId xmlns:p14="http://schemas.microsoft.com/office/powerpoint/2010/main" val="2300679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9DB57B9-E51D-494D-B532-76DAA8CF6FA2}"/>
              </a:ext>
            </a:extLst>
          </p:cNvPr>
          <p:cNvSpPr>
            <a:spLocks noGrp="1" noChangeArrowheads="1"/>
          </p:cNvSpPr>
          <p:nvPr>
            <p:ph type="dt" sz="half" idx="10"/>
          </p:nvPr>
        </p:nvSpPr>
        <p:spPr>
          <a:ln/>
        </p:spPr>
        <p:txBody>
          <a:bodyPr/>
          <a:lstStyle>
            <a:lvl1pPr>
              <a:defRPr/>
            </a:lvl1pPr>
          </a:lstStyle>
          <a:p>
            <a:pPr>
              <a:defRPr/>
            </a:pPr>
            <a:r>
              <a:rPr lang="en-US"/>
              <a:t>LSU rev20240724</a:t>
            </a:r>
          </a:p>
        </p:txBody>
      </p:sp>
      <p:sp>
        <p:nvSpPr>
          <p:cNvPr id="8" name="Rectangle 5">
            <a:extLst>
              <a:ext uri="{FF2B5EF4-FFF2-40B4-BE49-F238E27FC236}">
                <a16:creationId xmlns:a16="http://schemas.microsoft.com/office/drawing/2014/main" id="{0ECDAC70-9B28-47D9-9404-501D4C853D87}"/>
              </a:ext>
            </a:extLst>
          </p:cNvPr>
          <p:cNvSpPr>
            <a:spLocks noGrp="1" noChangeArrowheads="1"/>
          </p:cNvSpPr>
          <p:nvPr>
            <p:ph type="ftr" sz="quarter" idx="11"/>
          </p:nvPr>
        </p:nvSpPr>
        <p:spPr>
          <a:ln/>
        </p:spPr>
        <p:txBody>
          <a:bodyPr/>
          <a:lstStyle>
            <a:lvl1pPr>
              <a:defRPr/>
            </a:lvl1pPr>
          </a:lstStyle>
          <a:p>
            <a:pPr>
              <a:defRPr/>
            </a:pPr>
            <a:r>
              <a:rPr lang="en-US"/>
              <a:t>L02.03</a:t>
            </a:r>
          </a:p>
        </p:txBody>
      </p:sp>
      <p:sp>
        <p:nvSpPr>
          <p:cNvPr id="9" name="Rectangle 6">
            <a:extLst>
              <a:ext uri="{FF2B5EF4-FFF2-40B4-BE49-F238E27FC236}">
                <a16:creationId xmlns:a16="http://schemas.microsoft.com/office/drawing/2014/main" id="{B0485EFE-83AB-4D18-874C-DFA0F978D204}"/>
              </a:ext>
            </a:extLst>
          </p:cNvPr>
          <p:cNvSpPr>
            <a:spLocks noGrp="1" noChangeArrowheads="1"/>
          </p:cNvSpPr>
          <p:nvPr>
            <p:ph type="sldNum" sz="quarter" idx="12"/>
          </p:nvPr>
        </p:nvSpPr>
        <p:spPr>
          <a:ln/>
        </p:spPr>
        <p:txBody>
          <a:bodyPr/>
          <a:lstStyle>
            <a:lvl1pPr>
              <a:defRPr/>
            </a:lvl1pPr>
          </a:lstStyle>
          <a:p>
            <a:fld id="{42C82A32-8193-42CA-8862-5BA4181162CB}" type="slidenum">
              <a:rPr lang="en-US" altLang="en-US"/>
              <a:pPr/>
              <a:t>‹#›</a:t>
            </a:fld>
            <a:endParaRPr lang="en-US" altLang="en-US"/>
          </a:p>
        </p:txBody>
      </p:sp>
    </p:spTree>
    <p:extLst>
      <p:ext uri="{BB962C8B-B14F-4D97-AF65-F5344CB8AC3E}">
        <p14:creationId xmlns:p14="http://schemas.microsoft.com/office/powerpoint/2010/main" val="4107346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55BE7E5-DEC8-4C97-B922-A3E150C2A91A}"/>
              </a:ext>
            </a:extLst>
          </p:cNvPr>
          <p:cNvSpPr>
            <a:spLocks noGrp="1" noChangeArrowheads="1"/>
          </p:cNvSpPr>
          <p:nvPr>
            <p:ph type="dt" sz="half" idx="10"/>
          </p:nvPr>
        </p:nvSpPr>
        <p:spPr>
          <a:ln/>
        </p:spPr>
        <p:txBody>
          <a:bodyPr/>
          <a:lstStyle>
            <a:lvl1pPr>
              <a:defRPr/>
            </a:lvl1pPr>
          </a:lstStyle>
          <a:p>
            <a:pPr>
              <a:defRPr/>
            </a:pPr>
            <a:r>
              <a:rPr lang="en-US"/>
              <a:t>LSU rev20240724</a:t>
            </a:r>
          </a:p>
        </p:txBody>
      </p:sp>
      <p:sp>
        <p:nvSpPr>
          <p:cNvPr id="4" name="Rectangle 5">
            <a:extLst>
              <a:ext uri="{FF2B5EF4-FFF2-40B4-BE49-F238E27FC236}">
                <a16:creationId xmlns:a16="http://schemas.microsoft.com/office/drawing/2014/main" id="{AA866D60-4F92-42B0-9977-02C8CF550F9A}"/>
              </a:ext>
            </a:extLst>
          </p:cNvPr>
          <p:cNvSpPr>
            <a:spLocks noGrp="1" noChangeArrowheads="1"/>
          </p:cNvSpPr>
          <p:nvPr>
            <p:ph type="ftr" sz="quarter" idx="11"/>
          </p:nvPr>
        </p:nvSpPr>
        <p:spPr>
          <a:ln/>
        </p:spPr>
        <p:txBody>
          <a:bodyPr/>
          <a:lstStyle>
            <a:lvl1pPr>
              <a:defRPr/>
            </a:lvl1pPr>
          </a:lstStyle>
          <a:p>
            <a:pPr>
              <a:defRPr/>
            </a:pPr>
            <a:r>
              <a:rPr lang="en-US"/>
              <a:t>L02.03</a:t>
            </a:r>
          </a:p>
        </p:txBody>
      </p:sp>
      <p:sp>
        <p:nvSpPr>
          <p:cNvPr id="5" name="Rectangle 6">
            <a:extLst>
              <a:ext uri="{FF2B5EF4-FFF2-40B4-BE49-F238E27FC236}">
                <a16:creationId xmlns:a16="http://schemas.microsoft.com/office/drawing/2014/main" id="{B29F4754-ABBF-4D57-AB0A-578447345523}"/>
              </a:ext>
            </a:extLst>
          </p:cNvPr>
          <p:cNvSpPr>
            <a:spLocks noGrp="1" noChangeArrowheads="1"/>
          </p:cNvSpPr>
          <p:nvPr>
            <p:ph type="sldNum" sz="quarter" idx="12"/>
          </p:nvPr>
        </p:nvSpPr>
        <p:spPr>
          <a:ln/>
        </p:spPr>
        <p:txBody>
          <a:bodyPr/>
          <a:lstStyle>
            <a:lvl1pPr>
              <a:defRPr/>
            </a:lvl1pPr>
          </a:lstStyle>
          <a:p>
            <a:fld id="{A1C91A2A-42E6-484C-BD20-87B31B7A5779}" type="slidenum">
              <a:rPr lang="en-US" altLang="en-US"/>
              <a:pPr/>
              <a:t>‹#›</a:t>
            </a:fld>
            <a:endParaRPr lang="en-US" altLang="en-US"/>
          </a:p>
        </p:txBody>
      </p:sp>
    </p:spTree>
    <p:extLst>
      <p:ext uri="{BB962C8B-B14F-4D97-AF65-F5344CB8AC3E}">
        <p14:creationId xmlns:p14="http://schemas.microsoft.com/office/powerpoint/2010/main" val="2595824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F32A19A-096E-410E-8598-5A259E30711B}"/>
              </a:ext>
            </a:extLst>
          </p:cNvPr>
          <p:cNvSpPr>
            <a:spLocks noGrp="1" noChangeArrowheads="1"/>
          </p:cNvSpPr>
          <p:nvPr>
            <p:ph type="dt" sz="half" idx="10"/>
          </p:nvPr>
        </p:nvSpPr>
        <p:spPr>
          <a:ln/>
        </p:spPr>
        <p:txBody>
          <a:bodyPr/>
          <a:lstStyle>
            <a:lvl1pPr>
              <a:defRPr/>
            </a:lvl1pPr>
          </a:lstStyle>
          <a:p>
            <a:pPr>
              <a:defRPr/>
            </a:pPr>
            <a:r>
              <a:rPr lang="en-US"/>
              <a:t>LSU rev20240724</a:t>
            </a:r>
          </a:p>
        </p:txBody>
      </p:sp>
      <p:sp>
        <p:nvSpPr>
          <p:cNvPr id="3" name="Rectangle 5">
            <a:extLst>
              <a:ext uri="{FF2B5EF4-FFF2-40B4-BE49-F238E27FC236}">
                <a16:creationId xmlns:a16="http://schemas.microsoft.com/office/drawing/2014/main" id="{03ECBAE5-BD10-4ACC-A6FC-91EF0886A09C}"/>
              </a:ext>
            </a:extLst>
          </p:cNvPr>
          <p:cNvSpPr>
            <a:spLocks noGrp="1" noChangeArrowheads="1"/>
          </p:cNvSpPr>
          <p:nvPr>
            <p:ph type="ftr" sz="quarter" idx="11"/>
          </p:nvPr>
        </p:nvSpPr>
        <p:spPr>
          <a:ln/>
        </p:spPr>
        <p:txBody>
          <a:bodyPr/>
          <a:lstStyle>
            <a:lvl1pPr>
              <a:defRPr/>
            </a:lvl1pPr>
          </a:lstStyle>
          <a:p>
            <a:pPr>
              <a:defRPr/>
            </a:pPr>
            <a:r>
              <a:rPr lang="en-US"/>
              <a:t>L02.03</a:t>
            </a:r>
          </a:p>
        </p:txBody>
      </p:sp>
      <p:sp>
        <p:nvSpPr>
          <p:cNvPr id="4" name="Rectangle 6">
            <a:extLst>
              <a:ext uri="{FF2B5EF4-FFF2-40B4-BE49-F238E27FC236}">
                <a16:creationId xmlns:a16="http://schemas.microsoft.com/office/drawing/2014/main" id="{0668D797-EE32-4058-B82E-08EE529EE18A}"/>
              </a:ext>
            </a:extLst>
          </p:cNvPr>
          <p:cNvSpPr>
            <a:spLocks noGrp="1" noChangeArrowheads="1"/>
          </p:cNvSpPr>
          <p:nvPr>
            <p:ph type="sldNum" sz="quarter" idx="12"/>
          </p:nvPr>
        </p:nvSpPr>
        <p:spPr>
          <a:ln/>
        </p:spPr>
        <p:txBody>
          <a:bodyPr/>
          <a:lstStyle>
            <a:lvl1pPr>
              <a:defRPr/>
            </a:lvl1pPr>
          </a:lstStyle>
          <a:p>
            <a:fld id="{06E1B767-D990-4118-AE79-4A8C7BED9935}" type="slidenum">
              <a:rPr lang="en-US" altLang="en-US"/>
              <a:pPr/>
              <a:t>‹#›</a:t>
            </a:fld>
            <a:endParaRPr lang="en-US" altLang="en-US"/>
          </a:p>
        </p:txBody>
      </p:sp>
    </p:spTree>
    <p:extLst>
      <p:ext uri="{BB962C8B-B14F-4D97-AF65-F5344CB8AC3E}">
        <p14:creationId xmlns:p14="http://schemas.microsoft.com/office/powerpoint/2010/main" val="3687980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D443C65-FFF5-409F-94A9-47935B16DD1A}"/>
              </a:ext>
            </a:extLst>
          </p:cNvPr>
          <p:cNvSpPr>
            <a:spLocks noGrp="1" noChangeArrowheads="1"/>
          </p:cNvSpPr>
          <p:nvPr>
            <p:ph type="dt" sz="half" idx="10"/>
          </p:nvPr>
        </p:nvSpPr>
        <p:spPr>
          <a:ln/>
        </p:spPr>
        <p:txBody>
          <a:bodyPr/>
          <a:lstStyle>
            <a:lvl1pPr>
              <a:defRPr/>
            </a:lvl1pPr>
          </a:lstStyle>
          <a:p>
            <a:pPr>
              <a:defRPr/>
            </a:pPr>
            <a:r>
              <a:rPr lang="en-US"/>
              <a:t>LSU rev20240724</a:t>
            </a:r>
          </a:p>
        </p:txBody>
      </p:sp>
      <p:sp>
        <p:nvSpPr>
          <p:cNvPr id="6" name="Rectangle 5">
            <a:extLst>
              <a:ext uri="{FF2B5EF4-FFF2-40B4-BE49-F238E27FC236}">
                <a16:creationId xmlns:a16="http://schemas.microsoft.com/office/drawing/2014/main" id="{153D6C0E-3AC2-4738-B24C-4B4665EA97E7}"/>
              </a:ext>
            </a:extLst>
          </p:cNvPr>
          <p:cNvSpPr>
            <a:spLocks noGrp="1" noChangeArrowheads="1"/>
          </p:cNvSpPr>
          <p:nvPr>
            <p:ph type="ftr" sz="quarter" idx="11"/>
          </p:nvPr>
        </p:nvSpPr>
        <p:spPr>
          <a:ln/>
        </p:spPr>
        <p:txBody>
          <a:bodyPr/>
          <a:lstStyle>
            <a:lvl1pPr>
              <a:defRPr/>
            </a:lvl1pPr>
          </a:lstStyle>
          <a:p>
            <a:pPr>
              <a:defRPr/>
            </a:pPr>
            <a:r>
              <a:rPr lang="en-US"/>
              <a:t>L02.03</a:t>
            </a:r>
          </a:p>
        </p:txBody>
      </p:sp>
      <p:sp>
        <p:nvSpPr>
          <p:cNvPr id="7" name="Rectangle 6">
            <a:extLst>
              <a:ext uri="{FF2B5EF4-FFF2-40B4-BE49-F238E27FC236}">
                <a16:creationId xmlns:a16="http://schemas.microsoft.com/office/drawing/2014/main" id="{C1B71844-2080-41E1-A898-7851873403C0}"/>
              </a:ext>
            </a:extLst>
          </p:cNvPr>
          <p:cNvSpPr>
            <a:spLocks noGrp="1" noChangeArrowheads="1"/>
          </p:cNvSpPr>
          <p:nvPr>
            <p:ph type="sldNum" sz="quarter" idx="12"/>
          </p:nvPr>
        </p:nvSpPr>
        <p:spPr>
          <a:ln/>
        </p:spPr>
        <p:txBody>
          <a:bodyPr/>
          <a:lstStyle>
            <a:lvl1pPr>
              <a:defRPr/>
            </a:lvl1pPr>
          </a:lstStyle>
          <a:p>
            <a:fld id="{EB876530-146D-49AF-8FD6-8A5F53B37017}" type="slidenum">
              <a:rPr lang="en-US" altLang="en-US"/>
              <a:pPr/>
              <a:t>‹#›</a:t>
            </a:fld>
            <a:endParaRPr lang="en-US" altLang="en-US"/>
          </a:p>
        </p:txBody>
      </p:sp>
    </p:spTree>
    <p:extLst>
      <p:ext uri="{BB962C8B-B14F-4D97-AF65-F5344CB8AC3E}">
        <p14:creationId xmlns:p14="http://schemas.microsoft.com/office/powerpoint/2010/main" val="189338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E860BE6-32E3-4BC7-A6AC-38BBC5A78FFA}"/>
              </a:ext>
            </a:extLst>
          </p:cNvPr>
          <p:cNvSpPr>
            <a:spLocks noGrp="1" noChangeArrowheads="1"/>
          </p:cNvSpPr>
          <p:nvPr>
            <p:ph type="dt" sz="half" idx="10"/>
          </p:nvPr>
        </p:nvSpPr>
        <p:spPr>
          <a:ln/>
        </p:spPr>
        <p:txBody>
          <a:bodyPr/>
          <a:lstStyle>
            <a:lvl1pPr>
              <a:defRPr/>
            </a:lvl1pPr>
          </a:lstStyle>
          <a:p>
            <a:pPr>
              <a:defRPr/>
            </a:pPr>
            <a:r>
              <a:rPr lang="en-US"/>
              <a:t>LSU rev20240724</a:t>
            </a:r>
          </a:p>
        </p:txBody>
      </p:sp>
      <p:sp>
        <p:nvSpPr>
          <p:cNvPr id="6" name="Rectangle 5">
            <a:extLst>
              <a:ext uri="{FF2B5EF4-FFF2-40B4-BE49-F238E27FC236}">
                <a16:creationId xmlns:a16="http://schemas.microsoft.com/office/drawing/2014/main" id="{1C4F7D07-4025-4FB5-9562-EFC66A548029}"/>
              </a:ext>
            </a:extLst>
          </p:cNvPr>
          <p:cNvSpPr>
            <a:spLocks noGrp="1" noChangeArrowheads="1"/>
          </p:cNvSpPr>
          <p:nvPr>
            <p:ph type="ftr" sz="quarter" idx="11"/>
          </p:nvPr>
        </p:nvSpPr>
        <p:spPr>
          <a:ln/>
        </p:spPr>
        <p:txBody>
          <a:bodyPr/>
          <a:lstStyle>
            <a:lvl1pPr>
              <a:defRPr/>
            </a:lvl1pPr>
          </a:lstStyle>
          <a:p>
            <a:pPr>
              <a:defRPr/>
            </a:pPr>
            <a:r>
              <a:rPr lang="en-US"/>
              <a:t>L02.03</a:t>
            </a:r>
          </a:p>
        </p:txBody>
      </p:sp>
      <p:sp>
        <p:nvSpPr>
          <p:cNvPr id="7" name="Rectangle 6">
            <a:extLst>
              <a:ext uri="{FF2B5EF4-FFF2-40B4-BE49-F238E27FC236}">
                <a16:creationId xmlns:a16="http://schemas.microsoft.com/office/drawing/2014/main" id="{52AE0F6C-01FE-4C40-B6EB-007BEB74A481}"/>
              </a:ext>
            </a:extLst>
          </p:cNvPr>
          <p:cNvSpPr>
            <a:spLocks noGrp="1" noChangeArrowheads="1"/>
          </p:cNvSpPr>
          <p:nvPr>
            <p:ph type="sldNum" sz="quarter" idx="12"/>
          </p:nvPr>
        </p:nvSpPr>
        <p:spPr>
          <a:ln/>
        </p:spPr>
        <p:txBody>
          <a:bodyPr/>
          <a:lstStyle>
            <a:lvl1pPr>
              <a:defRPr/>
            </a:lvl1pPr>
          </a:lstStyle>
          <a:p>
            <a:fld id="{D05C5156-6DAD-4E56-8DA5-56094D9B5300}" type="slidenum">
              <a:rPr lang="en-US" altLang="en-US"/>
              <a:pPr/>
              <a:t>‹#›</a:t>
            </a:fld>
            <a:endParaRPr lang="en-US" altLang="en-US"/>
          </a:p>
        </p:txBody>
      </p:sp>
    </p:spTree>
    <p:extLst>
      <p:ext uri="{BB962C8B-B14F-4D97-AF65-F5344CB8AC3E}">
        <p14:creationId xmlns:p14="http://schemas.microsoft.com/office/powerpoint/2010/main" val="715811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346EA0F-28FB-45C2-B643-63F2B29B7680}"/>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8BC9CD6-B9C2-45E2-96BB-8D81E0422226}"/>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9B32A9F7-4A76-4EE0-B223-BFFF2CC88491}"/>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Times New Roman" charset="0"/>
              </a:defRPr>
            </a:lvl1pPr>
          </a:lstStyle>
          <a:p>
            <a:pPr>
              <a:defRPr/>
            </a:pPr>
            <a:r>
              <a:rPr lang="en-US"/>
              <a:t>LSU rev20240724</a:t>
            </a:r>
          </a:p>
        </p:txBody>
      </p:sp>
      <p:sp>
        <p:nvSpPr>
          <p:cNvPr id="1029" name="Rectangle 5">
            <a:extLst>
              <a:ext uri="{FF2B5EF4-FFF2-40B4-BE49-F238E27FC236}">
                <a16:creationId xmlns:a16="http://schemas.microsoft.com/office/drawing/2014/main" id="{DAE14862-986A-4B1E-B9CA-5FDD6B315331}"/>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Times New Roman" charset="0"/>
              </a:defRPr>
            </a:lvl1pPr>
          </a:lstStyle>
          <a:p>
            <a:pPr>
              <a:defRPr/>
            </a:pPr>
            <a:r>
              <a:rPr lang="en-US"/>
              <a:t>L02.03</a:t>
            </a:r>
          </a:p>
        </p:txBody>
      </p:sp>
      <p:sp>
        <p:nvSpPr>
          <p:cNvPr id="1030" name="Rectangle 6">
            <a:extLst>
              <a:ext uri="{FF2B5EF4-FFF2-40B4-BE49-F238E27FC236}">
                <a16:creationId xmlns:a16="http://schemas.microsoft.com/office/drawing/2014/main" id="{13A065E8-08AE-4C18-8E74-60D061685A2B}"/>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6F3C3B41-7D4A-45A5-8346-8937169E6D0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6.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3.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a:extLst>
              <a:ext uri="{FF2B5EF4-FFF2-40B4-BE49-F238E27FC236}">
                <a16:creationId xmlns:a16="http://schemas.microsoft.com/office/drawing/2014/main" id="{D2F28292-0761-400A-93B0-DA34AF545F0B}"/>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LSU rev20240724</a:t>
            </a:r>
            <a:endParaRPr lang="en-US" altLang="en-US" sz="1400" dirty="0"/>
          </a:p>
        </p:txBody>
      </p:sp>
      <p:sp>
        <p:nvSpPr>
          <p:cNvPr id="4099" name="Footer Placeholder 4">
            <a:extLst>
              <a:ext uri="{FF2B5EF4-FFF2-40B4-BE49-F238E27FC236}">
                <a16:creationId xmlns:a16="http://schemas.microsoft.com/office/drawing/2014/main" id="{3D05E963-4471-44C1-AC43-7035A5804A1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L02.03</a:t>
            </a:r>
          </a:p>
        </p:txBody>
      </p:sp>
      <p:sp>
        <p:nvSpPr>
          <p:cNvPr id="4100" name="Slide Number Placeholder 5">
            <a:extLst>
              <a:ext uri="{FF2B5EF4-FFF2-40B4-BE49-F238E27FC236}">
                <a16:creationId xmlns:a16="http://schemas.microsoft.com/office/drawing/2014/main" id="{12E7B72A-DB59-4BEB-993C-EECF280BE9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3E7C80E-9233-4DDB-9D97-D07F6208A2B2}" type="slidenum">
              <a:rPr lang="en-US" altLang="en-US" sz="1400"/>
              <a:pPr>
                <a:spcBef>
                  <a:spcPct val="0"/>
                </a:spcBef>
                <a:buFontTx/>
                <a:buNone/>
              </a:pPr>
              <a:t>1</a:t>
            </a:fld>
            <a:endParaRPr lang="en-US" altLang="en-US" sz="1400"/>
          </a:p>
        </p:txBody>
      </p:sp>
      <p:sp>
        <p:nvSpPr>
          <p:cNvPr id="4101" name="Rectangle 4">
            <a:extLst>
              <a:ext uri="{FF2B5EF4-FFF2-40B4-BE49-F238E27FC236}">
                <a16:creationId xmlns:a16="http://schemas.microsoft.com/office/drawing/2014/main" id="{86380D2C-7431-4CEC-A756-0582333CCD11}"/>
              </a:ext>
            </a:extLst>
          </p:cNvPr>
          <p:cNvSpPr>
            <a:spLocks noGrp="1" noChangeArrowheads="1"/>
          </p:cNvSpPr>
          <p:nvPr>
            <p:ph type="ctrTitle"/>
          </p:nvPr>
        </p:nvSpPr>
        <p:spPr>
          <a:xfrm>
            <a:off x="495300" y="2514600"/>
            <a:ext cx="8153400" cy="1828800"/>
          </a:xfrm>
        </p:spPr>
        <p:txBody>
          <a:bodyPr/>
          <a:lstStyle/>
          <a:p>
            <a:pPr eaLnBrk="1" hangingPunct="1"/>
            <a:r>
              <a:rPr lang="en-US" altLang="en-US" sz="5400" dirty="0"/>
              <a:t>Lecture L02.03</a:t>
            </a:r>
            <a:br>
              <a:rPr lang="en-US" altLang="en-US" sz="4000" dirty="0"/>
            </a:br>
            <a:r>
              <a:rPr lang="en-US" altLang="en-US" sz="4000" dirty="0"/>
              <a:t>The Operational Amplifier</a:t>
            </a:r>
            <a:br>
              <a:rPr lang="en-US" altLang="en-US" sz="3200" dirty="0"/>
            </a:br>
            <a:endParaRPr lang="en-US" altLang="en-US" sz="3200" dirty="0"/>
          </a:p>
        </p:txBody>
      </p:sp>
      <p:sp>
        <p:nvSpPr>
          <p:cNvPr id="2" name="Subtitle 1">
            <a:extLst>
              <a:ext uri="{FF2B5EF4-FFF2-40B4-BE49-F238E27FC236}">
                <a16:creationId xmlns:a16="http://schemas.microsoft.com/office/drawing/2014/main" id="{979C8651-1CBD-E908-DBD7-1D4BC75BF26D}"/>
              </a:ext>
            </a:extLst>
          </p:cNvPr>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1">
            <a:extLst>
              <a:ext uri="{FF2B5EF4-FFF2-40B4-BE49-F238E27FC236}">
                <a16:creationId xmlns:a16="http://schemas.microsoft.com/office/drawing/2014/main" id="{450A6FD3-E400-49A6-862C-77E1B10FC59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2841546"/>
            <a:ext cx="6108700"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Date Placeholder 3">
            <a:extLst>
              <a:ext uri="{FF2B5EF4-FFF2-40B4-BE49-F238E27FC236}">
                <a16:creationId xmlns:a16="http://schemas.microsoft.com/office/drawing/2014/main" id="{0CA0DC2C-D310-4D22-9E9E-7BB0995DF2E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LSU rev20240724</a:t>
            </a:r>
            <a:endParaRPr lang="en-US" altLang="en-US" sz="1400" dirty="0"/>
          </a:p>
        </p:txBody>
      </p:sp>
      <p:sp>
        <p:nvSpPr>
          <p:cNvPr id="35844" name="Slide Number Placeholder 5">
            <a:extLst>
              <a:ext uri="{FF2B5EF4-FFF2-40B4-BE49-F238E27FC236}">
                <a16:creationId xmlns:a16="http://schemas.microsoft.com/office/drawing/2014/main" id="{791932DE-C619-4C29-B8A4-C1E978196E0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65FF61F-8D2F-4D6F-996E-B22D362F2278}" type="slidenum">
              <a:rPr lang="en-US" altLang="en-US" sz="1400">
                <a:solidFill>
                  <a:srgbClr val="000000"/>
                </a:solidFill>
              </a:rPr>
              <a:pPr>
                <a:spcBef>
                  <a:spcPct val="0"/>
                </a:spcBef>
                <a:buFontTx/>
                <a:buNone/>
              </a:pPr>
              <a:t>10</a:t>
            </a:fld>
            <a:endParaRPr lang="en-US" altLang="en-US" sz="1400">
              <a:solidFill>
                <a:srgbClr val="000000"/>
              </a:solidFill>
            </a:endParaRPr>
          </a:p>
        </p:txBody>
      </p:sp>
      <p:sp>
        <p:nvSpPr>
          <p:cNvPr id="35845" name="Rectangle 2">
            <a:extLst>
              <a:ext uri="{FF2B5EF4-FFF2-40B4-BE49-F238E27FC236}">
                <a16:creationId xmlns:a16="http://schemas.microsoft.com/office/drawing/2014/main" id="{68914E0A-72B3-4821-B042-412650BE2278}"/>
              </a:ext>
            </a:extLst>
          </p:cNvPr>
          <p:cNvSpPr>
            <a:spLocks noGrp="1" noChangeArrowheads="1"/>
          </p:cNvSpPr>
          <p:nvPr>
            <p:ph type="ctrTitle"/>
          </p:nvPr>
        </p:nvSpPr>
        <p:spPr>
          <a:xfrm>
            <a:off x="2362200" y="185738"/>
            <a:ext cx="6172200" cy="977900"/>
          </a:xfrm>
        </p:spPr>
        <p:txBody>
          <a:bodyPr/>
          <a:lstStyle/>
          <a:p>
            <a:pPr eaLnBrk="1" hangingPunct="1"/>
            <a:r>
              <a:rPr lang="en-US" altLang="en-US" sz="3600" dirty="0">
                <a:solidFill>
                  <a:schemeClr val="tx1"/>
                </a:solidFill>
              </a:rPr>
              <a:t>Signal Conditioning Circuit</a:t>
            </a:r>
            <a:br>
              <a:rPr lang="en-US" altLang="en-US" sz="2800" dirty="0">
                <a:solidFill>
                  <a:schemeClr val="tx1"/>
                </a:solidFill>
              </a:rPr>
            </a:br>
            <a:r>
              <a:rPr lang="en-US" altLang="en-US" sz="2800" i="1" dirty="0">
                <a:solidFill>
                  <a:schemeClr val="tx1"/>
                </a:solidFill>
              </a:rPr>
              <a:t>Buffer usage</a:t>
            </a:r>
          </a:p>
        </p:txBody>
      </p:sp>
      <p:sp>
        <p:nvSpPr>
          <p:cNvPr id="35846" name="TextBox 3">
            <a:extLst>
              <a:ext uri="{FF2B5EF4-FFF2-40B4-BE49-F238E27FC236}">
                <a16:creationId xmlns:a16="http://schemas.microsoft.com/office/drawing/2014/main" id="{086E9FCC-B22A-47D2-9DD3-923202DB4046}"/>
              </a:ext>
            </a:extLst>
          </p:cNvPr>
          <p:cNvSpPr txBox="1">
            <a:spLocks noChangeArrowheads="1"/>
          </p:cNvSpPr>
          <p:nvPr/>
        </p:nvSpPr>
        <p:spPr bwMode="auto">
          <a:xfrm>
            <a:off x="655320" y="1322050"/>
            <a:ext cx="73787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dirty="0">
                <a:solidFill>
                  <a:srgbClr val="000000"/>
                </a:solidFill>
              </a:rPr>
              <a:t>A buffer provides voltage or current isolation between to components to prevent the signal from affecting the performance of a component.</a:t>
            </a:r>
          </a:p>
          <a:p>
            <a:pPr eaLnBrk="1" hangingPunct="1">
              <a:spcBef>
                <a:spcPct val="0"/>
              </a:spcBef>
              <a:buFontTx/>
              <a:buNone/>
            </a:pPr>
            <a:r>
              <a:rPr lang="en-US" altLang="en-US" sz="2400" dirty="0">
                <a:solidFill>
                  <a:srgbClr val="000000"/>
                </a:solidFill>
              </a:rPr>
              <a:t>Current on </a:t>
            </a:r>
            <a:r>
              <a:rPr lang="en-US" altLang="en-US" sz="2400" dirty="0" err="1">
                <a:solidFill>
                  <a:srgbClr val="000000"/>
                </a:solidFill>
              </a:rPr>
              <a:t>V</a:t>
            </a:r>
            <a:r>
              <a:rPr lang="en-US" altLang="en-US" sz="2400" baseline="-25000" dirty="0" err="1">
                <a:solidFill>
                  <a:srgbClr val="000000"/>
                </a:solidFill>
              </a:rPr>
              <a:t>out</a:t>
            </a:r>
            <a:r>
              <a:rPr lang="en-US" altLang="en-US" sz="2400" dirty="0">
                <a:solidFill>
                  <a:srgbClr val="000000"/>
                </a:solidFill>
              </a:rPr>
              <a:t> comes from the supply, not V</a:t>
            </a:r>
            <a:r>
              <a:rPr lang="en-US" altLang="en-US" sz="2400" baseline="-25000" dirty="0">
                <a:solidFill>
                  <a:srgbClr val="000000"/>
                </a:solidFill>
              </a:rPr>
              <a:t>in</a:t>
            </a:r>
            <a:r>
              <a:rPr lang="en-US" altLang="en-US" sz="2400" dirty="0">
                <a:solidFill>
                  <a:srgbClr val="000000"/>
                </a:solidFill>
              </a:rPr>
              <a:t>.</a:t>
            </a:r>
          </a:p>
        </p:txBody>
      </p:sp>
      <p:sp>
        <p:nvSpPr>
          <p:cNvPr id="35847" name="TextBox 1">
            <a:extLst>
              <a:ext uri="{FF2B5EF4-FFF2-40B4-BE49-F238E27FC236}">
                <a16:creationId xmlns:a16="http://schemas.microsoft.com/office/drawing/2014/main" id="{AD8C73C8-BA11-4BD3-8510-3A9DE6B6601E}"/>
              </a:ext>
            </a:extLst>
          </p:cNvPr>
          <p:cNvSpPr txBox="1">
            <a:spLocks noChangeArrowheads="1"/>
          </p:cNvSpPr>
          <p:nvPr/>
        </p:nvSpPr>
        <p:spPr bwMode="auto">
          <a:xfrm>
            <a:off x="457200" y="4264025"/>
            <a:ext cx="3370263" cy="10156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2000" dirty="0"/>
              <a:t>Gain of Buffer</a:t>
            </a:r>
          </a:p>
          <a:p>
            <a:pPr algn="ctr">
              <a:spcBef>
                <a:spcPct val="0"/>
              </a:spcBef>
              <a:buFontTx/>
              <a:buNone/>
            </a:pPr>
            <a:r>
              <a:rPr lang="en-US" altLang="en-US" sz="2000" dirty="0"/>
              <a:t>Vin = </a:t>
            </a:r>
            <a:r>
              <a:rPr lang="en-US" altLang="en-US" sz="2000" dirty="0" err="1"/>
              <a:t>Vout</a:t>
            </a:r>
            <a:endParaRPr lang="en-US" altLang="en-US" sz="2000" dirty="0"/>
          </a:p>
          <a:p>
            <a:pPr algn="ctr">
              <a:spcBef>
                <a:spcPct val="0"/>
              </a:spcBef>
              <a:buFontTx/>
              <a:buNone/>
            </a:pPr>
            <a:r>
              <a:rPr lang="en-US" altLang="en-US" sz="2000" dirty="0"/>
              <a:t>Gain=1</a:t>
            </a:r>
          </a:p>
        </p:txBody>
      </p:sp>
      <p:sp>
        <p:nvSpPr>
          <p:cNvPr id="35848" name="Footer Placeholder 1">
            <a:extLst>
              <a:ext uri="{FF2B5EF4-FFF2-40B4-BE49-F238E27FC236}">
                <a16:creationId xmlns:a16="http://schemas.microsoft.com/office/drawing/2014/main" id="{275A6A1E-28AD-4B97-9474-90DF7B509901}"/>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L02.03</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a:extLst>
              <a:ext uri="{FF2B5EF4-FFF2-40B4-BE49-F238E27FC236}">
                <a16:creationId xmlns:a16="http://schemas.microsoft.com/office/drawing/2014/main" id="{1D394329-BDCE-4E8F-AEC3-8BC9BA1A8A7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3333750"/>
            <a:ext cx="5267325" cy="289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39" name="Date Placeholder 3">
            <a:extLst>
              <a:ext uri="{FF2B5EF4-FFF2-40B4-BE49-F238E27FC236}">
                <a16:creationId xmlns:a16="http://schemas.microsoft.com/office/drawing/2014/main" id="{F423D1E8-3F03-4003-AA47-84E70AFE905E}"/>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LSU rev20240724</a:t>
            </a:r>
            <a:endParaRPr lang="en-US" altLang="en-US" sz="1400" dirty="0"/>
          </a:p>
        </p:txBody>
      </p:sp>
      <p:sp>
        <p:nvSpPr>
          <p:cNvPr id="39940" name="Slide Number Placeholder 5">
            <a:extLst>
              <a:ext uri="{FF2B5EF4-FFF2-40B4-BE49-F238E27FC236}">
                <a16:creationId xmlns:a16="http://schemas.microsoft.com/office/drawing/2014/main" id="{5A76B676-89D7-4BDB-A1F7-5DC4B3E06FC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1D7DE4D-E585-4D02-A0FE-F14CEE8AC540}" type="slidenum">
              <a:rPr lang="en-US" altLang="en-US" sz="1400">
                <a:solidFill>
                  <a:srgbClr val="000000"/>
                </a:solidFill>
              </a:rPr>
              <a:pPr>
                <a:spcBef>
                  <a:spcPct val="0"/>
                </a:spcBef>
                <a:buFontTx/>
                <a:buNone/>
              </a:pPr>
              <a:t>11</a:t>
            </a:fld>
            <a:endParaRPr lang="en-US" altLang="en-US" sz="1400">
              <a:solidFill>
                <a:srgbClr val="000000"/>
              </a:solidFill>
            </a:endParaRPr>
          </a:p>
        </p:txBody>
      </p:sp>
      <p:sp>
        <p:nvSpPr>
          <p:cNvPr id="39941" name="Rectangle 2">
            <a:extLst>
              <a:ext uri="{FF2B5EF4-FFF2-40B4-BE49-F238E27FC236}">
                <a16:creationId xmlns:a16="http://schemas.microsoft.com/office/drawing/2014/main" id="{AB26C330-921C-45D7-9DDB-CDD6A6E2A197}"/>
              </a:ext>
            </a:extLst>
          </p:cNvPr>
          <p:cNvSpPr>
            <a:spLocks noGrp="1" noChangeArrowheads="1"/>
          </p:cNvSpPr>
          <p:nvPr>
            <p:ph type="ctrTitle"/>
          </p:nvPr>
        </p:nvSpPr>
        <p:spPr>
          <a:xfrm>
            <a:off x="2438400" y="209550"/>
            <a:ext cx="6324600" cy="1143000"/>
          </a:xfrm>
        </p:spPr>
        <p:txBody>
          <a:bodyPr/>
          <a:lstStyle/>
          <a:p>
            <a:pPr eaLnBrk="1" hangingPunct="1"/>
            <a:r>
              <a:rPr lang="en-US" altLang="en-US" sz="4000" dirty="0">
                <a:solidFill>
                  <a:schemeClr val="tx1"/>
                </a:solidFill>
              </a:rPr>
              <a:t>Signal Conditioning Circuit</a:t>
            </a:r>
            <a:br>
              <a:rPr lang="en-US" altLang="en-US" sz="2800" dirty="0">
                <a:solidFill>
                  <a:schemeClr val="tx1"/>
                </a:solidFill>
              </a:rPr>
            </a:br>
            <a:r>
              <a:rPr lang="en-US" altLang="en-US" sz="3200" i="1" dirty="0">
                <a:solidFill>
                  <a:schemeClr val="tx1"/>
                </a:solidFill>
              </a:rPr>
              <a:t>Non-Inverting Amplifier Example</a:t>
            </a:r>
          </a:p>
        </p:txBody>
      </p:sp>
      <mc:AlternateContent xmlns:mc="http://schemas.openxmlformats.org/markup-compatibility/2006">
        <mc:Choice xmlns:a14="http://schemas.microsoft.com/office/drawing/2010/main" Requires="a14">
          <p:sp>
            <p:nvSpPr>
              <p:cNvPr id="39942" name="TextBox 6">
                <a:extLst>
                  <a:ext uri="{FF2B5EF4-FFF2-40B4-BE49-F238E27FC236}">
                    <a16:creationId xmlns:a16="http://schemas.microsoft.com/office/drawing/2014/main" id="{9B45507F-F7F8-48FA-A339-0A33966CDDE3}"/>
                  </a:ext>
                </a:extLst>
              </p:cNvPr>
              <p:cNvSpPr txBox="1">
                <a:spLocks noChangeArrowheads="1"/>
              </p:cNvSpPr>
              <p:nvPr/>
            </p:nvSpPr>
            <p:spPr bwMode="auto">
              <a:xfrm>
                <a:off x="381000" y="1447800"/>
                <a:ext cx="8382000" cy="35272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dirty="0"/>
                  <a:t>Now we have some resistors and possible current paths so things are more complicated.</a:t>
                </a:r>
              </a:p>
              <a:p>
                <a:pPr>
                  <a:spcBef>
                    <a:spcPct val="0"/>
                  </a:spcBef>
                  <a:buFontTx/>
                  <a:buNone/>
                </a:pPr>
                <a:r>
                  <a:rPr lang="en-US" altLang="en-US" sz="2000" dirty="0"/>
                  <a:t>Vin=V+=V- (Golden Rule)</a:t>
                </a:r>
              </a:p>
              <a:p>
                <a:pPr>
                  <a:spcBef>
                    <a:spcPct val="0"/>
                  </a:spcBef>
                  <a:buFontTx/>
                  <a:buNone/>
                </a:pPr>
                <a:endParaRPr lang="en-US" altLang="en-US" sz="2000" dirty="0"/>
              </a:p>
              <a:p>
                <a:pPr>
                  <a:spcBef>
                    <a:spcPct val="0"/>
                  </a:spcBef>
                  <a:buFontTx/>
                  <a:buNone/>
                </a:pPr>
                <a:r>
                  <a:rPr lang="en-US" altLang="en-US" sz="2000" dirty="0"/>
                  <a:t>Since no current can go into V- we know all the current through </a:t>
                </a:r>
                <a:r>
                  <a:rPr lang="en-US" altLang="en-US" sz="2000" dirty="0" err="1"/>
                  <a:t>Rfb</a:t>
                </a:r>
                <a:r>
                  <a:rPr lang="en-US" altLang="en-US" sz="2000" dirty="0"/>
                  <a:t> has to go through Rin. Using Ohms Law (I=V/R), we can write that out as:</a:t>
                </a:r>
              </a:p>
              <a:p>
                <a:pPr>
                  <a:spcBef>
                    <a:spcPct val="0"/>
                  </a:spcBef>
                  <a:buFontTx/>
                  <a:buNone/>
                </a:pPr>
                <a14:m>
                  <m:oMathPara xmlns:m="http://schemas.openxmlformats.org/officeDocument/2006/math">
                    <m:oMathParaPr>
                      <m:jc m:val="left"/>
                    </m:oMathParaPr>
                    <m:oMath xmlns:m="http://schemas.openxmlformats.org/officeDocument/2006/math">
                      <m:f>
                        <m:fPr>
                          <m:ctrlPr>
                            <a:rPr lang="en-US" altLang="en-US" sz="2000" b="0" i="1" smtClean="0">
                              <a:latin typeface="Cambria Math" panose="02040503050406030204" pitchFamily="18" charset="0"/>
                            </a:rPr>
                          </m:ctrlPr>
                        </m:fPr>
                        <m:num>
                          <m:sSub>
                            <m:sSubPr>
                              <m:ctrlPr>
                                <a:rPr lang="en-US" altLang="en-US" sz="2000" b="0" i="1" smtClean="0">
                                  <a:latin typeface="Cambria Math" panose="02040503050406030204" pitchFamily="18" charset="0"/>
                                </a:rPr>
                              </m:ctrlPr>
                            </m:sSubPr>
                            <m:e>
                              <m:r>
                                <a:rPr lang="en-US" altLang="en-US" sz="2000" b="0" i="1" smtClean="0">
                                  <a:latin typeface="Cambria Math" panose="02040503050406030204" pitchFamily="18" charset="0"/>
                                </a:rPr>
                                <m:t>𝑉</m:t>
                              </m:r>
                            </m:e>
                            <m:sub>
                              <m:r>
                                <a:rPr lang="en-US" altLang="en-US" sz="2000" b="0" i="1" smtClean="0">
                                  <a:latin typeface="Cambria Math" panose="02040503050406030204" pitchFamily="18" charset="0"/>
                                </a:rPr>
                                <m:t>𝑜𝑢𝑡</m:t>
                              </m:r>
                            </m:sub>
                          </m:sSub>
                          <m:r>
                            <a:rPr lang="en-US" altLang="en-US" sz="2000" b="0" i="1" smtClean="0">
                              <a:latin typeface="Cambria Math" panose="02040503050406030204" pitchFamily="18" charset="0"/>
                            </a:rPr>
                            <m:t>−</m:t>
                          </m:r>
                          <m:sSub>
                            <m:sSubPr>
                              <m:ctrlPr>
                                <a:rPr lang="en-US" altLang="en-US" sz="2000" b="0" i="1" smtClean="0">
                                  <a:latin typeface="Cambria Math" panose="02040503050406030204" pitchFamily="18" charset="0"/>
                                </a:rPr>
                              </m:ctrlPr>
                            </m:sSubPr>
                            <m:e>
                              <m:r>
                                <a:rPr lang="en-US" altLang="en-US" sz="2000" b="0" i="1" smtClean="0">
                                  <a:latin typeface="Cambria Math" panose="02040503050406030204" pitchFamily="18" charset="0"/>
                                </a:rPr>
                                <m:t>𝑉</m:t>
                              </m:r>
                            </m:e>
                            <m:sub>
                              <m:r>
                                <a:rPr lang="en-US" altLang="en-US" sz="2000" b="0" i="1" smtClean="0">
                                  <a:latin typeface="Cambria Math" panose="02040503050406030204" pitchFamily="18" charset="0"/>
                                </a:rPr>
                                <m:t>−</m:t>
                              </m:r>
                            </m:sub>
                          </m:sSub>
                        </m:num>
                        <m:den>
                          <m:sSub>
                            <m:sSubPr>
                              <m:ctrlPr>
                                <a:rPr lang="en-US" altLang="en-US" sz="2000" b="0" i="1" smtClean="0">
                                  <a:latin typeface="Cambria Math" panose="02040503050406030204" pitchFamily="18" charset="0"/>
                                </a:rPr>
                              </m:ctrlPr>
                            </m:sSubPr>
                            <m:e>
                              <m:r>
                                <a:rPr lang="en-US" altLang="en-US" sz="2000" b="0" i="1" smtClean="0">
                                  <a:latin typeface="Cambria Math" panose="02040503050406030204" pitchFamily="18" charset="0"/>
                                </a:rPr>
                                <m:t>𝑅</m:t>
                              </m:r>
                            </m:e>
                            <m:sub>
                              <m:r>
                                <a:rPr lang="en-US" altLang="en-US" sz="2000" b="0" i="1" smtClean="0">
                                  <a:latin typeface="Cambria Math" panose="02040503050406030204" pitchFamily="18" charset="0"/>
                                </a:rPr>
                                <m:t>𝑓𝑏</m:t>
                              </m:r>
                            </m:sub>
                          </m:sSub>
                        </m:den>
                      </m:f>
                      <m:r>
                        <a:rPr lang="en-US" altLang="en-US" sz="2000" b="0" i="1" smtClean="0">
                          <a:latin typeface="Cambria Math" panose="02040503050406030204" pitchFamily="18" charset="0"/>
                        </a:rPr>
                        <m:t>=</m:t>
                      </m:r>
                      <m:f>
                        <m:fPr>
                          <m:ctrlPr>
                            <a:rPr lang="en-US" altLang="en-US" sz="2000" b="0" i="1" smtClean="0">
                              <a:latin typeface="Cambria Math" panose="02040503050406030204" pitchFamily="18" charset="0"/>
                            </a:rPr>
                          </m:ctrlPr>
                        </m:fPr>
                        <m:num>
                          <m:sSub>
                            <m:sSubPr>
                              <m:ctrlPr>
                                <a:rPr lang="en-US" altLang="en-US" sz="2000" b="0" i="1" smtClean="0">
                                  <a:latin typeface="Cambria Math" panose="02040503050406030204" pitchFamily="18" charset="0"/>
                                </a:rPr>
                              </m:ctrlPr>
                            </m:sSubPr>
                            <m:e>
                              <m:r>
                                <a:rPr lang="en-US" altLang="en-US" sz="2000" b="0" i="1" smtClean="0">
                                  <a:latin typeface="Cambria Math" panose="02040503050406030204" pitchFamily="18" charset="0"/>
                                </a:rPr>
                                <m:t>𝑉</m:t>
                              </m:r>
                            </m:e>
                            <m:sub>
                              <m:r>
                                <a:rPr lang="en-US" altLang="en-US" sz="2000" b="0" i="1" smtClean="0">
                                  <a:latin typeface="Cambria Math" panose="02040503050406030204" pitchFamily="18" charset="0"/>
                                </a:rPr>
                                <m:t>−</m:t>
                              </m:r>
                            </m:sub>
                          </m:sSub>
                          <m:r>
                            <a:rPr lang="en-US" altLang="en-US" sz="2000" b="0" i="1" smtClean="0">
                              <a:latin typeface="Cambria Math" panose="02040503050406030204" pitchFamily="18" charset="0"/>
                            </a:rPr>
                            <m:t>−0</m:t>
                          </m:r>
                          <m:r>
                            <a:rPr lang="en-US" altLang="en-US" sz="2000" b="0" i="1" smtClean="0">
                              <a:latin typeface="Cambria Math" panose="02040503050406030204" pitchFamily="18" charset="0"/>
                            </a:rPr>
                            <m:t>𝑉</m:t>
                          </m:r>
                        </m:num>
                        <m:den>
                          <m:sSub>
                            <m:sSubPr>
                              <m:ctrlPr>
                                <a:rPr lang="en-US" altLang="en-US" sz="2000" b="0" i="1" smtClean="0">
                                  <a:latin typeface="Cambria Math" panose="02040503050406030204" pitchFamily="18" charset="0"/>
                                </a:rPr>
                              </m:ctrlPr>
                            </m:sSubPr>
                            <m:e>
                              <m:r>
                                <a:rPr lang="en-US" altLang="en-US" sz="2000" b="0" i="1" smtClean="0">
                                  <a:latin typeface="Cambria Math" panose="02040503050406030204" pitchFamily="18" charset="0"/>
                                </a:rPr>
                                <m:t>𝑅</m:t>
                              </m:r>
                            </m:e>
                            <m:sub>
                              <m:r>
                                <a:rPr lang="en-US" altLang="en-US" sz="2000" b="0" i="1" smtClean="0">
                                  <a:latin typeface="Cambria Math" panose="02040503050406030204" pitchFamily="18" charset="0"/>
                                </a:rPr>
                                <m:t>𝑖𝑛</m:t>
                              </m:r>
                            </m:sub>
                          </m:sSub>
                        </m:den>
                      </m:f>
                    </m:oMath>
                  </m:oMathPara>
                </a14:m>
                <a:endParaRPr lang="en-US" altLang="en-US" sz="2000" dirty="0"/>
              </a:p>
              <a:p>
                <a:pPr>
                  <a:spcBef>
                    <a:spcPct val="0"/>
                  </a:spcBef>
                  <a:buFontTx/>
                  <a:buNone/>
                </a:pPr>
                <a:endParaRPr lang="en-US" altLang="en-US" sz="2000" dirty="0"/>
              </a:p>
              <a:p>
                <a:pPr>
                  <a:spcBef>
                    <a:spcPct val="0"/>
                  </a:spcBef>
                  <a:buFontTx/>
                  <a:buNone/>
                </a:pPr>
                <a:r>
                  <a:rPr lang="en-US" altLang="en-US" sz="2000" dirty="0"/>
                  <a:t>But since V-=Vin we can </a:t>
                </a:r>
              </a:p>
              <a:p>
                <a:pPr>
                  <a:spcBef>
                    <a:spcPct val="0"/>
                  </a:spcBef>
                  <a:buFontTx/>
                  <a:buNone/>
                </a:pPr>
                <a:r>
                  <a:rPr lang="en-US" altLang="en-US" sz="2000" dirty="0"/>
                  <a:t>Substitute and solve for </a:t>
                </a:r>
                <a:r>
                  <a:rPr lang="en-US" altLang="en-US" sz="2000" dirty="0" err="1"/>
                  <a:t>Vout</a:t>
                </a:r>
                <a:endParaRPr lang="en-US" altLang="en-US" sz="2000" dirty="0"/>
              </a:p>
            </p:txBody>
          </p:sp>
        </mc:Choice>
        <mc:Fallback>
          <p:sp>
            <p:nvSpPr>
              <p:cNvPr id="39942" name="TextBox 6">
                <a:extLst>
                  <a:ext uri="{FF2B5EF4-FFF2-40B4-BE49-F238E27FC236}">
                    <a16:creationId xmlns:a16="http://schemas.microsoft.com/office/drawing/2014/main" id="{9B45507F-F7F8-48FA-A339-0A33966CDDE3}"/>
                  </a:ext>
                </a:extLst>
              </p:cNvPr>
              <p:cNvSpPr txBox="1">
                <a:spLocks noRot="1" noChangeAspect="1" noMove="1" noResize="1" noEditPoints="1" noAdjustHandles="1" noChangeArrowheads="1" noChangeShapeType="1" noTextEdit="1"/>
              </p:cNvSpPr>
              <p:nvPr/>
            </p:nvSpPr>
            <p:spPr bwMode="auto">
              <a:xfrm>
                <a:off x="381000" y="1447800"/>
                <a:ext cx="8382000" cy="3527248"/>
              </a:xfrm>
              <a:prstGeom prst="rect">
                <a:avLst/>
              </a:prstGeom>
              <a:blipFill>
                <a:blip r:embed="rId4"/>
                <a:stretch>
                  <a:fillRect l="-800" t="-1038" b="-207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39944" name="Footer Placeholder 1">
            <a:extLst>
              <a:ext uri="{FF2B5EF4-FFF2-40B4-BE49-F238E27FC236}">
                <a16:creationId xmlns:a16="http://schemas.microsoft.com/office/drawing/2014/main" id="{0F0A3E41-B898-4583-BFF4-2F4C0F7F699A}"/>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L02.03</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a:extLst>
              <a:ext uri="{FF2B5EF4-FFF2-40B4-BE49-F238E27FC236}">
                <a16:creationId xmlns:a16="http://schemas.microsoft.com/office/drawing/2014/main" id="{1D394329-BDCE-4E8F-AEC3-8BC9BA1A8A7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3333750"/>
            <a:ext cx="5267325" cy="289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39" name="Date Placeholder 3">
            <a:extLst>
              <a:ext uri="{FF2B5EF4-FFF2-40B4-BE49-F238E27FC236}">
                <a16:creationId xmlns:a16="http://schemas.microsoft.com/office/drawing/2014/main" id="{F423D1E8-3F03-4003-AA47-84E70AFE905E}"/>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LSU rev20240724</a:t>
            </a:r>
            <a:endParaRPr lang="en-US" altLang="en-US" sz="1400" dirty="0"/>
          </a:p>
        </p:txBody>
      </p:sp>
      <p:sp>
        <p:nvSpPr>
          <p:cNvPr id="39940" name="Slide Number Placeholder 5">
            <a:extLst>
              <a:ext uri="{FF2B5EF4-FFF2-40B4-BE49-F238E27FC236}">
                <a16:creationId xmlns:a16="http://schemas.microsoft.com/office/drawing/2014/main" id="{5A76B676-89D7-4BDB-A1F7-5DC4B3E06FC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1D7DE4D-E585-4D02-A0FE-F14CEE8AC540}" type="slidenum">
              <a:rPr lang="en-US" altLang="en-US" sz="1400">
                <a:solidFill>
                  <a:srgbClr val="000000"/>
                </a:solidFill>
              </a:rPr>
              <a:pPr>
                <a:spcBef>
                  <a:spcPct val="0"/>
                </a:spcBef>
                <a:buFontTx/>
                <a:buNone/>
              </a:pPr>
              <a:t>12</a:t>
            </a:fld>
            <a:endParaRPr lang="en-US" altLang="en-US" sz="1400">
              <a:solidFill>
                <a:srgbClr val="000000"/>
              </a:solidFill>
            </a:endParaRPr>
          </a:p>
        </p:txBody>
      </p:sp>
      <p:sp>
        <p:nvSpPr>
          <p:cNvPr id="39941" name="Rectangle 2">
            <a:extLst>
              <a:ext uri="{FF2B5EF4-FFF2-40B4-BE49-F238E27FC236}">
                <a16:creationId xmlns:a16="http://schemas.microsoft.com/office/drawing/2014/main" id="{AB26C330-921C-45D7-9DDB-CDD6A6E2A197}"/>
              </a:ext>
            </a:extLst>
          </p:cNvPr>
          <p:cNvSpPr>
            <a:spLocks noGrp="1" noChangeArrowheads="1"/>
          </p:cNvSpPr>
          <p:nvPr>
            <p:ph type="ctrTitle"/>
          </p:nvPr>
        </p:nvSpPr>
        <p:spPr>
          <a:xfrm>
            <a:off x="2438400" y="209550"/>
            <a:ext cx="6324600" cy="1143000"/>
          </a:xfrm>
        </p:spPr>
        <p:txBody>
          <a:bodyPr/>
          <a:lstStyle/>
          <a:p>
            <a:pPr eaLnBrk="1" hangingPunct="1"/>
            <a:r>
              <a:rPr lang="en-US" altLang="en-US" sz="4000" dirty="0">
                <a:solidFill>
                  <a:schemeClr val="tx1"/>
                </a:solidFill>
              </a:rPr>
              <a:t>Signal Conditioning Circuit</a:t>
            </a:r>
            <a:br>
              <a:rPr lang="en-US" altLang="en-US" sz="2800" dirty="0">
                <a:solidFill>
                  <a:schemeClr val="tx1"/>
                </a:solidFill>
              </a:rPr>
            </a:br>
            <a:r>
              <a:rPr lang="en-US" altLang="en-US" sz="3200" i="1" dirty="0">
                <a:solidFill>
                  <a:schemeClr val="tx1"/>
                </a:solidFill>
              </a:rPr>
              <a:t>Non-Inverting Amplifier Usage</a:t>
            </a:r>
          </a:p>
        </p:txBody>
      </p:sp>
      <p:sp>
        <p:nvSpPr>
          <p:cNvPr id="39942" name="TextBox 6">
            <a:extLst>
              <a:ext uri="{FF2B5EF4-FFF2-40B4-BE49-F238E27FC236}">
                <a16:creationId xmlns:a16="http://schemas.microsoft.com/office/drawing/2014/main" id="{9B45507F-F7F8-48FA-A339-0A33966CDDE3}"/>
              </a:ext>
            </a:extLst>
          </p:cNvPr>
          <p:cNvSpPr txBox="1">
            <a:spLocks noChangeArrowheads="1"/>
          </p:cNvSpPr>
          <p:nvPr/>
        </p:nvSpPr>
        <p:spPr bwMode="auto">
          <a:xfrm>
            <a:off x="685800" y="2005013"/>
            <a:ext cx="4114800"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dirty="0"/>
              <a:t>Non-inverted op amps have Vin connected to the positive terminal. This is commonly used in electronics to amplify DC signal. </a:t>
            </a:r>
          </a:p>
        </p:txBody>
      </p:sp>
      <p:sp>
        <p:nvSpPr>
          <p:cNvPr id="8" name="TextBox 7">
            <a:extLst>
              <a:ext uri="{FF2B5EF4-FFF2-40B4-BE49-F238E27FC236}">
                <a16:creationId xmlns:a16="http://schemas.microsoft.com/office/drawing/2014/main" id="{64DB5B61-B13B-4DA4-8FA2-C566A1EA48ED}"/>
              </a:ext>
            </a:extLst>
          </p:cNvPr>
          <p:cNvSpPr txBox="1">
            <a:spLocks noRot="1" noChangeAspect="1" noMove="1" noResize="1" noEditPoints="1" noAdjustHandles="1" noChangeArrowheads="1" noChangeShapeType="1" noTextEdit="1"/>
          </p:cNvSpPr>
          <p:nvPr/>
        </p:nvSpPr>
        <p:spPr>
          <a:xfrm>
            <a:off x="5867400" y="2438400"/>
            <a:ext cx="2725683" cy="782971"/>
          </a:xfrm>
          <a:prstGeom prst="rect">
            <a:avLst/>
          </a:prstGeom>
          <a:blipFill rotWithShape="1">
            <a:blip r:embed="rId4"/>
            <a:stretch>
              <a:fillRect b="-2344"/>
            </a:stretch>
          </a:blipFill>
        </p:spPr>
        <p:txBody>
          <a:bodyPr/>
          <a:lstStyle/>
          <a:p>
            <a:pPr eaLnBrk="1" hangingPunct="1">
              <a:defRPr/>
            </a:pPr>
            <a:r>
              <a:rPr lang="en-US" sz="2400">
                <a:noFill/>
                <a:latin typeface="Times New Roman" charset="0"/>
              </a:rPr>
              <a:t> </a:t>
            </a:r>
          </a:p>
        </p:txBody>
      </p:sp>
      <p:sp>
        <p:nvSpPr>
          <p:cNvPr id="39944" name="Footer Placeholder 1">
            <a:extLst>
              <a:ext uri="{FF2B5EF4-FFF2-40B4-BE49-F238E27FC236}">
                <a16:creationId xmlns:a16="http://schemas.microsoft.com/office/drawing/2014/main" id="{0F0A3E41-B898-4583-BFF4-2F4C0F7F699A}"/>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L02.03</a:t>
            </a:r>
          </a:p>
        </p:txBody>
      </p:sp>
      <mc:AlternateContent xmlns:mc="http://schemas.openxmlformats.org/markup-compatibility/2006" xmlns:a14="http://schemas.microsoft.com/office/drawing/2010/main">
        <mc:Choice Requires="a14">
          <p:sp>
            <p:nvSpPr>
              <p:cNvPr id="9" name="TextBox 1">
                <a:extLst>
                  <a:ext uri="{FF2B5EF4-FFF2-40B4-BE49-F238E27FC236}">
                    <a16:creationId xmlns:a16="http://schemas.microsoft.com/office/drawing/2014/main" id="{8B05A0BD-00CC-45C8-9389-DC5041FC1102}"/>
                  </a:ext>
                </a:extLst>
              </p:cNvPr>
              <p:cNvSpPr txBox="1">
                <a:spLocks noChangeArrowheads="1"/>
              </p:cNvSpPr>
              <p:nvPr/>
            </p:nvSpPr>
            <p:spPr bwMode="auto">
              <a:xfrm>
                <a:off x="76200" y="3886200"/>
                <a:ext cx="3370263" cy="1344920"/>
              </a:xfrm>
              <a:prstGeom prst="rect">
                <a:avLst/>
              </a:prstGeom>
              <a:noFill/>
              <a:ln w="9525">
                <a:solidFill>
                  <a:schemeClr val="tx1"/>
                </a:solidFill>
                <a:miter lim="800000"/>
                <a:headEnd/>
                <a:tailEnd/>
              </a:ln>
              <a:extLst>
                <a:ext uri="{909E8E84-426E-40DD-AFC4-6F175D3DCCD1}">
                  <a14:hiddenFill>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14:m>
                  <m:oMathPara xmlns:m="http://schemas.openxmlformats.org/officeDocument/2006/math">
                    <m:oMathParaPr>
                      <m:jc m:val="centerGroup"/>
                    </m:oMathParaPr>
                    <m:oMath xmlns:m="http://schemas.openxmlformats.org/officeDocument/2006/math">
                      <m:r>
                        <a:rPr lang="en-US" altLang="en-US" sz="2000" b="0" i="1" smtClean="0">
                          <a:latin typeface="Cambria Math" panose="02040503050406030204" pitchFamily="18" charset="0"/>
                        </a:rPr>
                        <m:t>𝐺</m:t>
                      </m:r>
                      <m:r>
                        <a:rPr lang="en-US" altLang="en-US" sz="2000" b="0" i="1" smtClean="0">
                          <a:latin typeface="Cambria Math" panose="02040503050406030204" pitchFamily="18" charset="0"/>
                        </a:rPr>
                        <m:t>=1+</m:t>
                      </m:r>
                      <m:f>
                        <m:fPr>
                          <m:ctrlPr>
                            <a:rPr lang="en-US" altLang="en-US" sz="2000" b="0" i="1" smtClean="0">
                              <a:latin typeface="Cambria Math" panose="02040503050406030204" pitchFamily="18" charset="0"/>
                            </a:rPr>
                          </m:ctrlPr>
                        </m:fPr>
                        <m:num>
                          <m:sSub>
                            <m:sSubPr>
                              <m:ctrlPr>
                                <a:rPr lang="en-US" altLang="en-US" sz="2000" b="0" i="1" smtClean="0">
                                  <a:latin typeface="Cambria Math" panose="02040503050406030204" pitchFamily="18" charset="0"/>
                                </a:rPr>
                              </m:ctrlPr>
                            </m:sSubPr>
                            <m:e>
                              <m:r>
                                <a:rPr lang="en-US" altLang="en-US" sz="2000" b="0" i="1" smtClean="0">
                                  <a:latin typeface="Cambria Math" panose="02040503050406030204" pitchFamily="18" charset="0"/>
                                </a:rPr>
                                <m:t>𝑅</m:t>
                              </m:r>
                            </m:e>
                            <m:sub>
                              <m:r>
                                <a:rPr lang="en-US" altLang="en-US" sz="2000" b="0" i="1" smtClean="0">
                                  <a:latin typeface="Cambria Math" panose="02040503050406030204" pitchFamily="18" charset="0"/>
                                </a:rPr>
                                <m:t>𝑓𝑏</m:t>
                              </m:r>
                            </m:sub>
                          </m:sSub>
                        </m:num>
                        <m:den>
                          <m:sSub>
                            <m:sSubPr>
                              <m:ctrlPr>
                                <a:rPr lang="en-US" altLang="en-US" sz="2000" b="0" i="1" smtClean="0">
                                  <a:latin typeface="Cambria Math" panose="02040503050406030204" pitchFamily="18" charset="0"/>
                                </a:rPr>
                              </m:ctrlPr>
                            </m:sSubPr>
                            <m:e>
                              <m:r>
                                <a:rPr lang="en-US" altLang="en-US" sz="2000" b="0" i="1" smtClean="0">
                                  <a:latin typeface="Cambria Math" panose="02040503050406030204" pitchFamily="18" charset="0"/>
                                </a:rPr>
                                <m:t>𝑅</m:t>
                              </m:r>
                            </m:e>
                            <m:sub>
                              <m:r>
                                <a:rPr lang="en-US" altLang="en-US" sz="2000" b="0" i="1" smtClean="0">
                                  <a:latin typeface="Cambria Math" panose="02040503050406030204" pitchFamily="18" charset="0"/>
                                </a:rPr>
                                <m:t>𝑖𝑛</m:t>
                              </m:r>
                            </m:sub>
                          </m:sSub>
                        </m:den>
                      </m:f>
                    </m:oMath>
                  </m:oMathPara>
                </a14:m>
                <a:endParaRPr lang="en-US" altLang="en-US" sz="2000" b="0" dirty="0"/>
              </a:p>
              <a:p>
                <a:pPr algn="ctr">
                  <a:spcBef>
                    <a:spcPct val="0"/>
                  </a:spcBef>
                  <a:buFontTx/>
                  <a:buNone/>
                </a:pPr>
                <a:endParaRPr lang="en-US" altLang="en-US" sz="2000" dirty="0"/>
              </a:p>
              <a:p>
                <a:pPr algn="ctr">
                  <a:spcBef>
                    <a:spcPct val="0"/>
                  </a:spcBef>
                  <a:buFontTx/>
                  <a:buNone/>
                </a:pPr>
                <a:r>
                  <a:rPr lang="en-US" altLang="en-US" sz="2000" dirty="0"/>
                  <a:t>Gain&gt;0</a:t>
                </a:r>
              </a:p>
            </p:txBody>
          </p:sp>
        </mc:Choice>
        <mc:Fallback xmlns="">
          <p:sp>
            <p:nvSpPr>
              <p:cNvPr id="9" name="TextBox 1">
                <a:extLst>
                  <a:ext uri="{FF2B5EF4-FFF2-40B4-BE49-F238E27FC236}">
                    <a16:creationId xmlns:a16="http://schemas.microsoft.com/office/drawing/2014/main" id="{8B05A0BD-00CC-45C8-9389-DC5041FC1102}"/>
                  </a:ext>
                </a:extLst>
              </p:cNvPr>
              <p:cNvSpPr txBox="1">
                <a:spLocks noRot="1" noChangeAspect="1" noMove="1" noResize="1" noEditPoints="1" noAdjustHandles="1" noChangeArrowheads="1" noChangeShapeType="1" noTextEdit="1"/>
              </p:cNvSpPr>
              <p:nvPr/>
            </p:nvSpPr>
            <p:spPr bwMode="auto">
              <a:xfrm>
                <a:off x="76200" y="3886200"/>
                <a:ext cx="3370263" cy="1344920"/>
              </a:xfrm>
              <a:prstGeom prst="rect">
                <a:avLst/>
              </a:prstGeom>
              <a:blipFill>
                <a:blip r:embed="rId5"/>
                <a:stretch>
                  <a:fillRect b="-6757"/>
                </a:stretch>
              </a:blip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a:noFill/>
                  </a:rPr>
                  <a:t> </a:t>
                </a:r>
              </a:p>
            </p:txBody>
          </p:sp>
        </mc:Fallback>
      </mc:AlternateContent>
    </p:spTree>
    <p:extLst>
      <p:ext uri="{BB962C8B-B14F-4D97-AF65-F5344CB8AC3E}">
        <p14:creationId xmlns:p14="http://schemas.microsoft.com/office/powerpoint/2010/main" val="393822033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3">
            <a:extLst>
              <a:ext uri="{FF2B5EF4-FFF2-40B4-BE49-F238E27FC236}">
                <a16:creationId xmlns:a16="http://schemas.microsoft.com/office/drawing/2014/main" id="{00EBAE84-D657-4B50-A1B6-B262D5EA2B0B}"/>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LSU rev20240724</a:t>
            </a:r>
            <a:endParaRPr lang="en-US" altLang="en-US" sz="1400" dirty="0"/>
          </a:p>
        </p:txBody>
      </p:sp>
      <p:sp>
        <p:nvSpPr>
          <p:cNvPr id="37891" name="Slide Number Placeholder 5">
            <a:extLst>
              <a:ext uri="{FF2B5EF4-FFF2-40B4-BE49-F238E27FC236}">
                <a16:creationId xmlns:a16="http://schemas.microsoft.com/office/drawing/2014/main" id="{A1C10FB1-F014-49A4-8291-AACC6C3A44C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47A87C9-6321-4087-A0EA-59121A2734C7}" type="slidenum">
              <a:rPr lang="en-US" altLang="en-US" sz="1400">
                <a:solidFill>
                  <a:srgbClr val="000000"/>
                </a:solidFill>
              </a:rPr>
              <a:pPr>
                <a:spcBef>
                  <a:spcPct val="0"/>
                </a:spcBef>
                <a:buFontTx/>
                <a:buNone/>
              </a:pPr>
              <a:t>13</a:t>
            </a:fld>
            <a:endParaRPr lang="en-US" altLang="en-US" sz="1400">
              <a:solidFill>
                <a:srgbClr val="000000"/>
              </a:solidFill>
            </a:endParaRPr>
          </a:p>
        </p:txBody>
      </p:sp>
      <p:sp>
        <p:nvSpPr>
          <p:cNvPr id="37892" name="Rectangle 2">
            <a:extLst>
              <a:ext uri="{FF2B5EF4-FFF2-40B4-BE49-F238E27FC236}">
                <a16:creationId xmlns:a16="http://schemas.microsoft.com/office/drawing/2014/main" id="{35BA995F-0371-4857-9A5D-25382EAC44B6}"/>
              </a:ext>
            </a:extLst>
          </p:cNvPr>
          <p:cNvSpPr>
            <a:spLocks noGrp="1" noChangeArrowheads="1"/>
          </p:cNvSpPr>
          <p:nvPr>
            <p:ph type="ctrTitle"/>
          </p:nvPr>
        </p:nvSpPr>
        <p:spPr>
          <a:xfrm>
            <a:off x="2592388" y="174625"/>
            <a:ext cx="5638800" cy="1219200"/>
          </a:xfrm>
        </p:spPr>
        <p:txBody>
          <a:bodyPr/>
          <a:lstStyle/>
          <a:p>
            <a:pPr eaLnBrk="1" hangingPunct="1"/>
            <a:r>
              <a:rPr lang="en-US" altLang="en-US" sz="3600" dirty="0">
                <a:solidFill>
                  <a:schemeClr val="tx1"/>
                </a:solidFill>
              </a:rPr>
              <a:t>Signal Conditioning Circuit</a:t>
            </a:r>
            <a:br>
              <a:rPr lang="en-US" altLang="en-US" sz="2800" dirty="0">
                <a:solidFill>
                  <a:schemeClr val="tx1"/>
                </a:solidFill>
              </a:rPr>
            </a:br>
            <a:r>
              <a:rPr lang="en-US" altLang="en-US" sz="2800" i="1" dirty="0">
                <a:solidFill>
                  <a:schemeClr val="tx1"/>
                </a:solidFill>
              </a:rPr>
              <a:t>Inverting Amplifier</a:t>
            </a:r>
            <a:endParaRPr lang="en-US" altLang="en-US" sz="2800" dirty="0">
              <a:solidFill>
                <a:srgbClr val="990000"/>
              </a:solidFill>
            </a:endParaRPr>
          </a:p>
        </p:txBody>
      </p:sp>
      <p:pic>
        <p:nvPicPr>
          <p:cNvPr id="37893" name="Picture 5">
            <a:extLst>
              <a:ext uri="{FF2B5EF4-FFF2-40B4-BE49-F238E27FC236}">
                <a16:creationId xmlns:a16="http://schemas.microsoft.com/office/drawing/2014/main" id="{A9DAEF84-0A77-40DD-820F-E43BA51A436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84500" y="3429000"/>
            <a:ext cx="5570538"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F6869174-96D3-4C79-A846-A5593AA51CA3}"/>
              </a:ext>
            </a:extLst>
          </p:cNvPr>
          <p:cNvSpPr txBox="1">
            <a:spLocks noRot="1" noChangeAspect="1" noMove="1" noResize="1" noEditPoints="1" noAdjustHandles="1" noChangeArrowheads="1" noChangeShapeType="1" noTextEdit="1"/>
          </p:cNvSpPr>
          <p:nvPr/>
        </p:nvSpPr>
        <p:spPr>
          <a:xfrm>
            <a:off x="5887760" y="2264265"/>
            <a:ext cx="2667000" cy="783804"/>
          </a:xfrm>
          <a:prstGeom prst="rect">
            <a:avLst/>
          </a:prstGeom>
          <a:blipFill rotWithShape="1">
            <a:blip r:embed="rId4"/>
            <a:stretch>
              <a:fillRect b="-2326"/>
            </a:stretch>
          </a:blipFill>
        </p:spPr>
        <p:txBody>
          <a:bodyPr/>
          <a:lstStyle/>
          <a:p>
            <a:pPr eaLnBrk="1" hangingPunct="1">
              <a:defRPr/>
            </a:pPr>
            <a:r>
              <a:rPr lang="en-US" sz="2400" dirty="0">
                <a:noFill/>
                <a:latin typeface="Times New Roman" charset="0"/>
              </a:rPr>
              <a:t> </a:t>
            </a:r>
          </a:p>
        </p:txBody>
      </p:sp>
      <p:sp>
        <p:nvSpPr>
          <p:cNvPr id="37895" name="TextBox 1">
            <a:extLst>
              <a:ext uri="{FF2B5EF4-FFF2-40B4-BE49-F238E27FC236}">
                <a16:creationId xmlns:a16="http://schemas.microsoft.com/office/drawing/2014/main" id="{4130A27B-0FB7-4FC8-B10D-74D8EEF6E67E}"/>
              </a:ext>
            </a:extLst>
          </p:cNvPr>
          <p:cNvSpPr txBox="1">
            <a:spLocks noChangeArrowheads="1"/>
          </p:cNvSpPr>
          <p:nvPr/>
        </p:nvSpPr>
        <p:spPr bwMode="auto">
          <a:xfrm>
            <a:off x="280710" y="1429197"/>
            <a:ext cx="43434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dirty="0"/>
              <a:t>Inverted op amps have Vin connected to the negative terminal. </a:t>
            </a:r>
          </a:p>
          <a:p>
            <a:pPr>
              <a:spcBef>
                <a:spcPct val="0"/>
              </a:spcBef>
              <a:buFontTx/>
              <a:buNone/>
            </a:pPr>
            <a:endParaRPr lang="en-US" altLang="en-US" sz="2000" dirty="0"/>
          </a:p>
          <a:p>
            <a:pPr>
              <a:spcBef>
                <a:spcPct val="0"/>
              </a:spcBef>
              <a:buFontTx/>
              <a:buNone/>
            </a:pPr>
            <a:r>
              <a:rPr lang="en-US" altLang="en-US" sz="2000" dirty="0"/>
              <a:t>Signal is inverted (flipped).</a:t>
            </a:r>
          </a:p>
          <a:p>
            <a:pPr>
              <a:spcBef>
                <a:spcPct val="0"/>
              </a:spcBef>
              <a:buFontTx/>
              <a:buNone/>
            </a:pPr>
            <a:endParaRPr lang="en-US" altLang="en-US" sz="2000" dirty="0"/>
          </a:p>
          <a:p>
            <a:pPr>
              <a:spcBef>
                <a:spcPct val="0"/>
              </a:spcBef>
              <a:buFontTx/>
              <a:buNone/>
            </a:pPr>
            <a:r>
              <a:rPr lang="en-US" altLang="en-US" sz="2000" dirty="0"/>
              <a:t>Note: the gain is negative so it is important to consider the sign of Vin and if Vs- is negative or zero</a:t>
            </a:r>
          </a:p>
          <a:p>
            <a:pPr>
              <a:spcBef>
                <a:spcPct val="0"/>
              </a:spcBef>
              <a:buFontTx/>
              <a:buNone/>
            </a:pPr>
            <a:endParaRPr lang="en-US" altLang="en-US" sz="2000" dirty="0"/>
          </a:p>
          <a:p>
            <a:pPr>
              <a:spcBef>
                <a:spcPct val="0"/>
              </a:spcBef>
              <a:buFontTx/>
              <a:buNone/>
            </a:pPr>
            <a:endParaRPr lang="en-US" altLang="en-US" sz="2000" dirty="0"/>
          </a:p>
        </p:txBody>
      </p:sp>
      <p:sp>
        <p:nvSpPr>
          <p:cNvPr id="37896" name="Footer Placeholder 1">
            <a:extLst>
              <a:ext uri="{FF2B5EF4-FFF2-40B4-BE49-F238E27FC236}">
                <a16:creationId xmlns:a16="http://schemas.microsoft.com/office/drawing/2014/main" id="{40640B74-4CE2-41E0-80C4-4056DA8784B5}"/>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L02.03</a:t>
            </a:r>
          </a:p>
        </p:txBody>
      </p:sp>
      <mc:AlternateContent xmlns:mc="http://schemas.openxmlformats.org/markup-compatibility/2006" xmlns:a14="http://schemas.microsoft.com/office/drawing/2010/main">
        <mc:Choice Requires="a14">
          <p:sp>
            <p:nvSpPr>
              <p:cNvPr id="9" name="TextBox 1">
                <a:extLst>
                  <a:ext uri="{FF2B5EF4-FFF2-40B4-BE49-F238E27FC236}">
                    <a16:creationId xmlns:a16="http://schemas.microsoft.com/office/drawing/2014/main" id="{F0A5ABA5-B37A-4487-A135-C86DEB864476}"/>
                  </a:ext>
                </a:extLst>
              </p:cNvPr>
              <p:cNvSpPr txBox="1">
                <a:spLocks noChangeArrowheads="1"/>
              </p:cNvSpPr>
              <p:nvPr/>
            </p:nvSpPr>
            <p:spPr bwMode="auto">
              <a:xfrm>
                <a:off x="457200" y="4267200"/>
                <a:ext cx="3370263" cy="1344920"/>
              </a:xfrm>
              <a:prstGeom prst="rect">
                <a:avLst/>
              </a:prstGeom>
              <a:noFill/>
              <a:ln w="9525">
                <a:solidFill>
                  <a:schemeClr val="tx1"/>
                </a:solidFill>
                <a:miter lim="800000"/>
                <a:headEnd/>
                <a:tailEnd/>
              </a:ln>
              <a:extLst>
                <a:ext uri="{909E8E84-426E-40DD-AFC4-6F175D3DCCD1}">
                  <a14:hiddenFill>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14:m>
                  <m:oMathPara xmlns:m="http://schemas.openxmlformats.org/officeDocument/2006/math">
                    <m:oMathParaPr>
                      <m:jc m:val="centerGroup"/>
                    </m:oMathParaPr>
                    <m:oMath xmlns:m="http://schemas.openxmlformats.org/officeDocument/2006/math">
                      <m:r>
                        <a:rPr lang="en-US" altLang="en-US" sz="2000" b="0" i="1" smtClean="0">
                          <a:latin typeface="Cambria Math" panose="02040503050406030204" pitchFamily="18" charset="0"/>
                        </a:rPr>
                        <m:t>𝐺</m:t>
                      </m:r>
                      <m:r>
                        <a:rPr lang="en-US" altLang="en-US" sz="2000" b="0" i="1" smtClean="0">
                          <a:latin typeface="Cambria Math" panose="02040503050406030204" pitchFamily="18" charset="0"/>
                        </a:rPr>
                        <m:t>=−</m:t>
                      </m:r>
                      <m:f>
                        <m:fPr>
                          <m:ctrlPr>
                            <a:rPr lang="en-US" altLang="en-US" sz="2000" b="0" i="1" smtClean="0">
                              <a:latin typeface="Cambria Math" panose="02040503050406030204" pitchFamily="18" charset="0"/>
                            </a:rPr>
                          </m:ctrlPr>
                        </m:fPr>
                        <m:num>
                          <m:sSub>
                            <m:sSubPr>
                              <m:ctrlPr>
                                <a:rPr lang="en-US" altLang="en-US" sz="2000" b="0" i="1" smtClean="0">
                                  <a:latin typeface="Cambria Math" panose="02040503050406030204" pitchFamily="18" charset="0"/>
                                </a:rPr>
                              </m:ctrlPr>
                            </m:sSubPr>
                            <m:e>
                              <m:r>
                                <a:rPr lang="en-US" altLang="en-US" sz="2000" b="0" i="1" smtClean="0">
                                  <a:latin typeface="Cambria Math" panose="02040503050406030204" pitchFamily="18" charset="0"/>
                                </a:rPr>
                                <m:t>𝑅</m:t>
                              </m:r>
                            </m:e>
                            <m:sub>
                              <m:r>
                                <a:rPr lang="en-US" altLang="en-US" sz="2000" b="0" i="1" smtClean="0">
                                  <a:latin typeface="Cambria Math" panose="02040503050406030204" pitchFamily="18" charset="0"/>
                                </a:rPr>
                                <m:t>𝑓𝑏</m:t>
                              </m:r>
                            </m:sub>
                          </m:sSub>
                        </m:num>
                        <m:den>
                          <m:sSub>
                            <m:sSubPr>
                              <m:ctrlPr>
                                <a:rPr lang="en-US" altLang="en-US" sz="2000" b="0" i="1" smtClean="0">
                                  <a:latin typeface="Cambria Math" panose="02040503050406030204" pitchFamily="18" charset="0"/>
                                </a:rPr>
                              </m:ctrlPr>
                            </m:sSubPr>
                            <m:e>
                              <m:r>
                                <a:rPr lang="en-US" altLang="en-US" sz="2000" b="0" i="1" smtClean="0">
                                  <a:latin typeface="Cambria Math" panose="02040503050406030204" pitchFamily="18" charset="0"/>
                                </a:rPr>
                                <m:t>𝑅</m:t>
                              </m:r>
                            </m:e>
                            <m:sub>
                              <m:r>
                                <a:rPr lang="en-US" altLang="en-US" sz="2000" b="0" i="1" smtClean="0">
                                  <a:latin typeface="Cambria Math" panose="02040503050406030204" pitchFamily="18" charset="0"/>
                                </a:rPr>
                                <m:t>𝑖𝑛</m:t>
                              </m:r>
                            </m:sub>
                          </m:sSub>
                        </m:den>
                      </m:f>
                    </m:oMath>
                  </m:oMathPara>
                </a14:m>
                <a:endParaRPr lang="en-US" altLang="en-US" sz="2000" b="0" dirty="0"/>
              </a:p>
              <a:p>
                <a:pPr algn="ctr">
                  <a:spcBef>
                    <a:spcPct val="0"/>
                  </a:spcBef>
                  <a:buFontTx/>
                  <a:buNone/>
                </a:pPr>
                <a:endParaRPr lang="en-US" altLang="en-US" sz="2000" dirty="0"/>
              </a:p>
              <a:p>
                <a:pPr algn="ctr">
                  <a:spcBef>
                    <a:spcPct val="0"/>
                  </a:spcBef>
                  <a:buFontTx/>
                  <a:buNone/>
                </a:pPr>
                <a:r>
                  <a:rPr lang="en-US" altLang="en-US" sz="2000" dirty="0"/>
                  <a:t>Gain&lt;0</a:t>
                </a:r>
              </a:p>
            </p:txBody>
          </p:sp>
        </mc:Choice>
        <mc:Fallback xmlns="">
          <p:sp>
            <p:nvSpPr>
              <p:cNvPr id="9" name="TextBox 1">
                <a:extLst>
                  <a:ext uri="{FF2B5EF4-FFF2-40B4-BE49-F238E27FC236}">
                    <a16:creationId xmlns:a16="http://schemas.microsoft.com/office/drawing/2014/main" id="{F0A5ABA5-B37A-4487-A135-C86DEB864476}"/>
                  </a:ext>
                </a:extLst>
              </p:cNvPr>
              <p:cNvSpPr txBox="1">
                <a:spLocks noRot="1" noChangeAspect="1" noMove="1" noResize="1" noEditPoints="1" noAdjustHandles="1" noChangeArrowheads="1" noChangeShapeType="1" noTextEdit="1"/>
              </p:cNvSpPr>
              <p:nvPr/>
            </p:nvSpPr>
            <p:spPr bwMode="auto">
              <a:xfrm>
                <a:off x="457200" y="4267200"/>
                <a:ext cx="3370263" cy="1344920"/>
              </a:xfrm>
              <a:prstGeom prst="rect">
                <a:avLst/>
              </a:prstGeom>
              <a:blipFill>
                <a:blip r:embed="rId5"/>
                <a:stretch>
                  <a:fillRect b="-6726"/>
                </a:stretch>
              </a:blip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a:noFill/>
                  </a:rPr>
                  <a:t> </a:t>
                </a:r>
              </a:p>
            </p:txBody>
          </p:sp>
        </mc:Fallback>
      </mc:AlternateContent>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1">
            <a:extLst>
              <a:ext uri="{FF2B5EF4-FFF2-40B4-BE49-F238E27FC236}">
                <a16:creationId xmlns:a16="http://schemas.microsoft.com/office/drawing/2014/main" id="{D375D810-31B0-4B41-BB04-CB61F61F325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895600"/>
            <a:ext cx="5540375"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7" name="Date Placeholder 3">
            <a:extLst>
              <a:ext uri="{FF2B5EF4-FFF2-40B4-BE49-F238E27FC236}">
                <a16:creationId xmlns:a16="http://schemas.microsoft.com/office/drawing/2014/main" id="{EFE86C62-EB75-4DA2-BAD4-A03DB4A8A0CF}"/>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LSU rev20240724</a:t>
            </a:r>
            <a:endParaRPr lang="en-US" altLang="en-US" sz="1400" dirty="0"/>
          </a:p>
        </p:txBody>
      </p:sp>
      <p:sp>
        <p:nvSpPr>
          <p:cNvPr id="41988" name="Slide Number Placeholder 5">
            <a:extLst>
              <a:ext uri="{FF2B5EF4-FFF2-40B4-BE49-F238E27FC236}">
                <a16:creationId xmlns:a16="http://schemas.microsoft.com/office/drawing/2014/main" id="{65273DCC-D693-4073-84D9-F2BD62A4064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DB8EE4A-05E5-4B48-BDF3-A8C5AA19ECBC}" type="slidenum">
              <a:rPr lang="en-US" altLang="en-US" sz="1400">
                <a:solidFill>
                  <a:srgbClr val="000000"/>
                </a:solidFill>
              </a:rPr>
              <a:pPr>
                <a:spcBef>
                  <a:spcPct val="0"/>
                </a:spcBef>
                <a:buFontTx/>
                <a:buNone/>
              </a:pPr>
              <a:t>14</a:t>
            </a:fld>
            <a:endParaRPr lang="en-US" altLang="en-US" sz="1400">
              <a:solidFill>
                <a:srgbClr val="000000"/>
              </a:solidFill>
            </a:endParaRPr>
          </a:p>
        </p:txBody>
      </p:sp>
      <p:sp>
        <p:nvSpPr>
          <p:cNvPr id="41989" name="Rectangle 2">
            <a:extLst>
              <a:ext uri="{FF2B5EF4-FFF2-40B4-BE49-F238E27FC236}">
                <a16:creationId xmlns:a16="http://schemas.microsoft.com/office/drawing/2014/main" id="{25F9E7FB-E4A7-4C26-A139-276645A3CB49}"/>
              </a:ext>
            </a:extLst>
          </p:cNvPr>
          <p:cNvSpPr>
            <a:spLocks noGrp="1" noChangeArrowheads="1"/>
          </p:cNvSpPr>
          <p:nvPr>
            <p:ph type="ctrTitle"/>
          </p:nvPr>
        </p:nvSpPr>
        <p:spPr>
          <a:xfrm>
            <a:off x="2362200" y="165100"/>
            <a:ext cx="6019800" cy="1219200"/>
          </a:xfrm>
        </p:spPr>
        <p:txBody>
          <a:bodyPr/>
          <a:lstStyle/>
          <a:p>
            <a:pPr eaLnBrk="1" hangingPunct="1"/>
            <a:r>
              <a:rPr lang="en-US" altLang="en-US" sz="3600">
                <a:solidFill>
                  <a:schemeClr val="tx1"/>
                </a:solidFill>
              </a:rPr>
              <a:t>Signal Conditioning Circuit</a:t>
            </a:r>
            <a:br>
              <a:rPr lang="en-US" altLang="en-US" sz="2000">
                <a:solidFill>
                  <a:schemeClr val="tx1"/>
                </a:solidFill>
              </a:rPr>
            </a:br>
            <a:r>
              <a:rPr lang="en-US" altLang="en-US" sz="2800" i="1">
                <a:solidFill>
                  <a:schemeClr val="tx1"/>
                </a:solidFill>
              </a:rPr>
              <a:t>Summing Amplifier</a:t>
            </a:r>
            <a:endParaRPr lang="en-US" altLang="en-US" sz="2800">
              <a:solidFill>
                <a:srgbClr val="990000"/>
              </a:solidFill>
            </a:endParaRPr>
          </a:p>
        </p:txBody>
      </p:sp>
      <p:sp>
        <p:nvSpPr>
          <p:cNvPr id="5" name="TextBox 4">
            <a:extLst>
              <a:ext uri="{FF2B5EF4-FFF2-40B4-BE49-F238E27FC236}">
                <a16:creationId xmlns:a16="http://schemas.microsoft.com/office/drawing/2014/main" id="{2A6BC79F-A719-48D9-A113-159E65D1F008}"/>
              </a:ext>
            </a:extLst>
          </p:cNvPr>
          <p:cNvSpPr txBox="1">
            <a:spLocks noRot="1" noChangeAspect="1" noMove="1" noResize="1" noEditPoints="1" noAdjustHandles="1" noChangeArrowheads="1" noChangeShapeType="1" noTextEdit="1"/>
          </p:cNvSpPr>
          <p:nvPr/>
        </p:nvSpPr>
        <p:spPr>
          <a:xfrm>
            <a:off x="3962400" y="1905000"/>
            <a:ext cx="4724400" cy="627929"/>
          </a:xfrm>
          <a:prstGeom prst="rect">
            <a:avLst/>
          </a:prstGeom>
          <a:blipFill rotWithShape="1">
            <a:blip r:embed="rId4"/>
            <a:stretch>
              <a:fillRect b="-5825"/>
            </a:stretch>
          </a:blipFill>
        </p:spPr>
        <p:txBody>
          <a:bodyPr/>
          <a:lstStyle/>
          <a:p>
            <a:pPr eaLnBrk="1" hangingPunct="1">
              <a:defRPr/>
            </a:pPr>
            <a:r>
              <a:rPr lang="en-US" sz="2400">
                <a:noFill/>
                <a:latin typeface="Times New Roman" charset="0"/>
              </a:rPr>
              <a:t> </a:t>
            </a:r>
          </a:p>
        </p:txBody>
      </p:sp>
      <p:sp>
        <p:nvSpPr>
          <p:cNvPr id="41991" name="TextBox 1">
            <a:extLst>
              <a:ext uri="{FF2B5EF4-FFF2-40B4-BE49-F238E27FC236}">
                <a16:creationId xmlns:a16="http://schemas.microsoft.com/office/drawing/2014/main" id="{97848273-BA09-4E5E-B418-14DD9AB862D3}"/>
              </a:ext>
            </a:extLst>
          </p:cNvPr>
          <p:cNvSpPr txBox="1">
            <a:spLocks noChangeArrowheads="1"/>
          </p:cNvSpPr>
          <p:nvPr/>
        </p:nvSpPr>
        <p:spPr bwMode="auto">
          <a:xfrm>
            <a:off x="5181600" y="4464050"/>
            <a:ext cx="36576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dirty="0"/>
              <a:t>Summing op amps have multiple inputs are connected into a single terminal. Can be inverting (shown here) or noninverting.</a:t>
            </a:r>
          </a:p>
        </p:txBody>
      </p:sp>
      <p:sp>
        <p:nvSpPr>
          <p:cNvPr id="41992" name="Footer Placeholder 1">
            <a:extLst>
              <a:ext uri="{FF2B5EF4-FFF2-40B4-BE49-F238E27FC236}">
                <a16:creationId xmlns:a16="http://schemas.microsoft.com/office/drawing/2014/main" id="{A74A5CD9-2749-4FA1-B294-78FA9EAEFCBE}"/>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L02.03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3">
            <a:extLst>
              <a:ext uri="{FF2B5EF4-FFF2-40B4-BE49-F238E27FC236}">
                <a16:creationId xmlns:a16="http://schemas.microsoft.com/office/drawing/2014/main" id="{27B25C09-5838-4854-A492-04A4F3890DD9}"/>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LSU rev20240724</a:t>
            </a:r>
            <a:endParaRPr lang="en-US" altLang="en-US" sz="1400" dirty="0"/>
          </a:p>
        </p:txBody>
      </p:sp>
      <p:sp>
        <p:nvSpPr>
          <p:cNvPr id="44035" name="Slide Number Placeholder 5">
            <a:extLst>
              <a:ext uri="{FF2B5EF4-FFF2-40B4-BE49-F238E27FC236}">
                <a16:creationId xmlns:a16="http://schemas.microsoft.com/office/drawing/2014/main" id="{A24E1B76-9D4C-4B23-9CB9-05C3A653BBA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A5A0CED-0877-46E1-81A3-5E63EC7E66D0}" type="slidenum">
              <a:rPr lang="en-US" altLang="en-US" sz="1400">
                <a:solidFill>
                  <a:srgbClr val="000000"/>
                </a:solidFill>
              </a:rPr>
              <a:pPr>
                <a:spcBef>
                  <a:spcPct val="0"/>
                </a:spcBef>
                <a:buFontTx/>
                <a:buNone/>
              </a:pPr>
              <a:t>15</a:t>
            </a:fld>
            <a:endParaRPr lang="en-US" altLang="en-US" sz="1400">
              <a:solidFill>
                <a:srgbClr val="000000"/>
              </a:solidFill>
            </a:endParaRPr>
          </a:p>
        </p:txBody>
      </p:sp>
      <p:pic>
        <p:nvPicPr>
          <p:cNvPr id="44036" name="Picture 1">
            <a:extLst>
              <a:ext uri="{FF2B5EF4-FFF2-40B4-BE49-F238E27FC236}">
                <a16:creationId xmlns:a16="http://schemas.microsoft.com/office/drawing/2014/main" id="{F219B69A-AE8D-4EA1-84E0-90C2DF42E7A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667000"/>
            <a:ext cx="5241925"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7" name="Rectangle 2">
            <a:extLst>
              <a:ext uri="{FF2B5EF4-FFF2-40B4-BE49-F238E27FC236}">
                <a16:creationId xmlns:a16="http://schemas.microsoft.com/office/drawing/2014/main" id="{4FCA5119-831F-4531-98D5-340C26C58FAB}"/>
              </a:ext>
            </a:extLst>
          </p:cNvPr>
          <p:cNvSpPr>
            <a:spLocks noGrp="1" noChangeArrowheads="1"/>
          </p:cNvSpPr>
          <p:nvPr>
            <p:ph type="ctrTitle"/>
          </p:nvPr>
        </p:nvSpPr>
        <p:spPr>
          <a:xfrm>
            <a:off x="2514600" y="192088"/>
            <a:ext cx="6019800" cy="1065212"/>
          </a:xfrm>
        </p:spPr>
        <p:txBody>
          <a:bodyPr/>
          <a:lstStyle/>
          <a:p>
            <a:pPr eaLnBrk="1" hangingPunct="1"/>
            <a:r>
              <a:rPr lang="en-US" altLang="en-US" sz="3600">
                <a:solidFill>
                  <a:schemeClr val="tx1"/>
                </a:solidFill>
              </a:rPr>
              <a:t>Signal Conditioning Circuit</a:t>
            </a:r>
            <a:br>
              <a:rPr lang="en-US" altLang="en-US" sz="1600">
                <a:solidFill>
                  <a:schemeClr val="tx1"/>
                </a:solidFill>
              </a:rPr>
            </a:br>
            <a:r>
              <a:rPr lang="en-US" altLang="en-US" sz="2800" i="1">
                <a:solidFill>
                  <a:schemeClr val="tx1"/>
                </a:solidFill>
              </a:rPr>
              <a:t>Difference Amplifier</a:t>
            </a:r>
            <a:endParaRPr lang="en-US" altLang="en-US" sz="2800">
              <a:solidFill>
                <a:srgbClr val="990000"/>
              </a:solidFill>
            </a:endParaRPr>
          </a:p>
        </p:txBody>
      </p:sp>
      <p:sp>
        <p:nvSpPr>
          <p:cNvPr id="2" name="TextBox 1">
            <a:extLst>
              <a:ext uri="{FF2B5EF4-FFF2-40B4-BE49-F238E27FC236}">
                <a16:creationId xmlns:a16="http://schemas.microsoft.com/office/drawing/2014/main" id="{0D0FDB31-76AE-4D16-A696-410939A05E70}"/>
              </a:ext>
            </a:extLst>
          </p:cNvPr>
          <p:cNvSpPr txBox="1">
            <a:spLocks noRot="1" noChangeAspect="1" noMove="1" noResize="1" noEditPoints="1" noAdjustHandles="1" noChangeArrowheads="1" noChangeShapeType="1" noTextEdit="1"/>
          </p:cNvSpPr>
          <p:nvPr/>
        </p:nvSpPr>
        <p:spPr>
          <a:xfrm>
            <a:off x="2514600" y="1752600"/>
            <a:ext cx="5495223" cy="625941"/>
          </a:xfrm>
          <a:prstGeom prst="rect">
            <a:avLst/>
          </a:prstGeom>
          <a:blipFill rotWithShape="1">
            <a:blip r:embed="rId4"/>
            <a:stretch>
              <a:fillRect b="-8824"/>
            </a:stretch>
          </a:blipFill>
        </p:spPr>
        <p:txBody>
          <a:bodyPr/>
          <a:lstStyle/>
          <a:p>
            <a:pPr eaLnBrk="1" hangingPunct="1">
              <a:defRPr/>
            </a:pPr>
            <a:r>
              <a:rPr lang="en-US">
                <a:noFill/>
                <a:latin typeface="Times New Roman" charset="0"/>
              </a:rPr>
              <a:t> </a:t>
            </a:r>
          </a:p>
        </p:txBody>
      </p:sp>
      <p:sp>
        <p:nvSpPr>
          <p:cNvPr id="44039" name="TextBox 2">
            <a:extLst>
              <a:ext uri="{FF2B5EF4-FFF2-40B4-BE49-F238E27FC236}">
                <a16:creationId xmlns:a16="http://schemas.microsoft.com/office/drawing/2014/main" id="{19FB24FE-B9B8-4FD0-A357-85E3E2E91D75}"/>
              </a:ext>
            </a:extLst>
          </p:cNvPr>
          <p:cNvSpPr txBox="1">
            <a:spLocks noChangeArrowheads="1"/>
          </p:cNvSpPr>
          <p:nvPr/>
        </p:nvSpPr>
        <p:spPr bwMode="auto">
          <a:xfrm>
            <a:off x="5622925" y="3132138"/>
            <a:ext cx="3063875"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dirty="0"/>
              <a:t>A difference op amp has an input into both the negative and positive terminals.</a:t>
            </a:r>
          </a:p>
          <a:p>
            <a:pPr>
              <a:spcBef>
                <a:spcPct val="0"/>
              </a:spcBef>
              <a:buFontTx/>
              <a:buNone/>
            </a:pPr>
            <a:endParaRPr lang="en-US" altLang="en-US" sz="2000" dirty="0"/>
          </a:p>
          <a:p>
            <a:pPr>
              <a:spcBef>
                <a:spcPct val="0"/>
              </a:spcBef>
              <a:buFontTx/>
              <a:buNone/>
            </a:pPr>
            <a:r>
              <a:rPr lang="en-US" altLang="en-US" sz="2000" dirty="0"/>
              <a:t>It amplifies the difference between the two signals.</a:t>
            </a:r>
          </a:p>
        </p:txBody>
      </p:sp>
      <p:sp>
        <p:nvSpPr>
          <p:cNvPr id="44040" name="Footer Placeholder 2">
            <a:extLst>
              <a:ext uri="{FF2B5EF4-FFF2-40B4-BE49-F238E27FC236}">
                <a16:creationId xmlns:a16="http://schemas.microsoft.com/office/drawing/2014/main" id="{696F2B49-3AE0-47F5-ACF2-FA1A57DB6091}"/>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L02.03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a:extLst>
              <a:ext uri="{FF2B5EF4-FFF2-40B4-BE49-F238E27FC236}">
                <a16:creationId xmlns:a16="http://schemas.microsoft.com/office/drawing/2014/main" id="{8AFDEAFE-EC8A-4841-984D-676729214CC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LSU rev20240724</a:t>
            </a:r>
            <a:endParaRPr lang="en-US" altLang="en-US" sz="1400" dirty="0"/>
          </a:p>
        </p:txBody>
      </p:sp>
      <p:sp>
        <p:nvSpPr>
          <p:cNvPr id="33795" name="Slide Number Placeholder 5">
            <a:extLst>
              <a:ext uri="{FF2B5EF4-FFF2-40B4-BE49-F238E27FC236}">
                <a16:creationId xmlns:a16="http://schemas.microsoft.com/office/drawing/2014/main" id="{45432813-4BEF-49CC-81C2-45E711380E6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43D7275-449C-449F-BF1A-6757E298021B}" type="slidenum">
              <a:rPr lang="en-US" altLang="en-US" sz="1400">
                <a:solidFill>
                  <a:srgbClr val="000000"/>
                </a:solidFill>
              </a:rPr>
              <a:pPr>
                <a:spcBef>
                  <a:spcPct val="0"/>
                </a:spcBef>
                <a:buFontTx/>
                <a:buNone/>
              </a:pPr>
              <a:t>16</a:t>
            </a:fld>
            <a:endParaRPr lang="en-US" altLang="en-US" sz="1400">
              <a:solidFill>
                <a:srgbClr val="000000"/>
              </a:solidFill>
            </a:endParaRPr>
          </a:p>
        </p:txBody>
      </p:sp>
      <p:sp>
        <p:nvSpPr>
          <p:cNvPr id="33796" name="Rectangle 2">
            <a:extLst>
              <a:ext uri="{FF2B5EF4-FFF2-40B4-BE49-F238E27FC236}">
                <a16:creationId xmlns:a16="http://schemas.microsoft.com/office/drawing/2014/main" id="{B5B01F05-C8C5-40E4-9A93-7EA5CA1E24DE}"/>
              </a:ext>
            </a:extLst>
          </p:cNvPr>
          <p:cNvSpPr>
            <a:spLocks noGrp="1" noChangeArrowheads="1"/>
          </p:cNvSpPr>
          <p:nvPr>
            <p:ph type="ctrTitle"/>
          </p:nvPr>
        </p:nvSpPr>
        <p:spPr>
          <a:xfrm>
            <a:off x="2300288" y="263525"/>
            <a:ext cx="6324600" cy="762000"/>
          </a:xfrm>
        </p:spPr>
        <p:txBody>
          <a:bodyPr/>
          <a:lstStyle/>
          <a:p>
            <a:pPr eaLnBrk="1" hangingPunct="1"/>
            <a:r>
              <a:rPr lang="en-US" altLang="en-US" sz="3600" dirty="0">
                <a:solidFill>
                  <a:schemeClr val="tx1"/>
                </a:solidFill>
              </a:rPr>
              <a:t>Operational Amplifier ICs</a:t>
            </a:r>
          </a:p>
        </p:txBody>
      </p:sp>
      <p:pic>
        <p:nvPicPr>
          <p:cNvPr id="33797" name="Picture 12" descr="AD820">
            <a:extLst>
              <a:ext uri="{FF2B5EF4-FFF2-40B4-BE49-F238E27FC236}">
                <a16:creationId xmlns:a16="http://schemas.microsoft.com/office/drawing/2014/main" id="{03300362-61F8-49D2-8A5C-27FD3C520A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803650"/>
            <a:ext cx="1624013" cy="1554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33798" name="Picture 1">
            <a:extLst>
              <a:ext uri="{FF2B5EF4-FFF2-40B4-BE49-F238E27FC236}">
                <a16:creationId xmlns:a16="http://schemas.microsoft.com/office/drawing/2014/main" id="{9E212E45-CB7A-4C1C-9303-6D603178422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3733800"/>
            <a:ext cx="3055938"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9" name="Picture 2">
            <a:extLst>
              <a:ext uri="{FF2B5EF4-FFF2-40B4-BE49-F238E27FC236}">
                <a16:creationId xmlns:a16="http://schemas.microsoft.com/office/drawing/2014/main" id="{944F0C02-1220-4DA9-861B-88BEC7BB580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472113" y="3679825"/>
            <a:ext cx="3054350" cy="208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0" name="TextBox 3">
            <a:extLst>
              <a:ext uri="{FF2B5EF4-FFF2-40B4-BE49-F238E27FC236}">
                <a16:creationId xmlns:a16="http://schemas.microsoft.com/office/drawing/2014/main" id="{11863744-A669-4CB7-BDE0-22D0C58CC19B}"/>
              </a:ext>
            </a:extLst>
          </p:cNvPr>
          <p:cNvSpPr txBox="1">
            <a:spLocks noChangeArrowheads="1"/>
          </p:cNvSpPr>
          <p:nvPr/>
        </p:nvSpPr>
        <p:spPr bwMode="auto">
          <a:xfrm>
            <a:off x="457200" y="1379081"/>
            <a:ext cx="84582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800" dirty="0"/>
              <a:t>Available in Single(1x), Dual(2x), Quad(4x) Packages</a:t>
            </a:r>
          </a:p>
          <a:p>
            <a:pPr eaLnBrk="1" hangingPunct="1">
              <a:spcBef>
                <a:spcPct val="0"/>
              </a:spcBef>
              <a:buFontTx/>
              <a:buNone/>
            </a:pPr>
            <a:r>
              <a:rPr lang="en-US" altLang="en-US" sz="2800" dirty="0"/>
              <a:t>May be Bipolar power supply (ex. +/-V</a:t>
            </a:r>
            <a:r>
              <a:rPr lang="en-US" altLang="en-US" sz="2800" baseline="-25000" dirty="0"/>
              <a:t>s</a:t>
            </a:r>
            <a:r>
              <a:rPr lang="en-US" altLang="en-US" sz="2800" dirty="0"/>
              <a:t> = +/- 12V)</a:t>
            </a:r>
          </a:p>
          <a:p>
            <a:pPr eaLnBrk="1" hangingPunct="1">
              <a:spcBef>
                <a:spcPct val="0"/>
              </a:spcBef>
              <a:buFontTx/>
              <a:buNone/>
            </a:pPr>
            <a:r>
              <a:rPr lang="en-US" altLang="en-US" sz="2800" dirty="0"/>
              <a:t>Single supply operation (ex. +12V, GND)</a:t>
            </a:r>
          </a:p>
          <a:p>
            <a:pPr eaLnBrk="1" hangingPunct="1">
              <a:spcBef>
                <a:spcPct val="0"/>
              </a:spcBef>
              <a:buFontTx/>
              <a:buNone/>
            </a:pPr>
            <a:r>
              <a:rPr lang="en-US" altLang="en-US" sz="2800" dirty="0"/>
              <a:t>Variety of voltage and frequency ranges for different chips.</a:t>
            </a:r>
          </a:p>
        </p:txBody>
      </p:sp>
      <p:sp>
        <p:nvSpPr>
          <p:cNvPr id="33801" name="Footer Placeholder 1">
            <a:extLst>
              <a:ext uri="{FF2B5EF4-FFF2-40B4-BE49-F238E27FC236}">
                <a16:creationId xmlns:a16="http://schemas.microsoft.com/office/drawing/2014/main" id="{3D21FAC9-DFF3-47C5-973F-B41ABD25C895}"/>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L02.03</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C7A36-2E26-4CFA-85D1-DEEDD1272257}"/>
              </a:ext>
            </a:extLst>
          </p:cNvPr>
          <p:cNvSpPr>
            <a:spLocks noGrp="1"/>
          </p:cNvSpPr>
          <p:nvPr>
            <p:ph type="title"/>
          </p:nvPr>
        </p:nvSpPr>
        <p:spPr>
          <a:xfrm>
            <a:off x="2057400" y="152400"/>
            <a:ext cx="7086600" cy="1143000"/>
          </a:xfrm>
        </p:spPr>
        <p:txBody>
          <a:bodyPr/>
          <a:lstStyle/>
          <a:p>
            <a:r>
              <a:rPr lang="en-US" dirty="0"/>
              <a:t>Other Types of Amplifying Circuits</a:t>
            </a:r>
          </a:p>
        </p:txBody>
      </p:sp>
      <p:sp>
        <p:nvSpPr>
          <p:cNvPr id="3" name="Content Placeholder 2">
            <a:extLst>
              <a:ext uri="{FF2B5EF4-FFF2-40B4-BE49-F238E27FC236}">
                <a16:creationId xmlns:a16="http://schemas.microsoft.com/office/drawing/2014/main" id="{AEE3D0CE-44A0-43E2-96CA-040E60972A62}"/>
              </a:ext>
            </a:extLst>
          </p:cNvPr>
          <p:cNvSpPr>
            <a:spLocks noGrp="1"/>
          </p:cNvSpPr>
          <p:nvPr>
            <p:ph idx="1"/>
          </p:nvPr>
        </p:nvSpPr>
        <p:spPr>
          <a:xfrm>
            <a:off x="708660" y="1295400"/>
            <a:ext cx="7772400" cy="5334000"/>
          </a:xfrm>
        </p:spPr>
        <p:txBody>
          <a:bodyPr/>
          <a:lstStyle/>
          <a:p>
            <a:r>
              <a:rPr lang="en-US" sz="2600" dirty="0"/>
              <a:t>A common variation is to add an offset to previous examples, which shifts the entire signal by a constant amount up and down.</a:t>
            </a:r>
          </a:p>
          <a:p>
            <a:endParaRPr lang="en-US" altLang="en-US" sz="2600" dirty="0">
              <a:latin typeface="Times New Roman" charset="0"/>
            </a:endParaRPr>
          </a:p>
          <a:p>
            <a:r>
              <a:rPr lang="en-US" altLang="en-US" sz="2600" dirty="0">
                <a:latin typeface="Times New Roman" charset="0"/>
              </a:rPr>
              <a:t>By adding capacitors and or inductors you can make the gain of a circuit depend on a frequency, this allows you to filter undesirable signals (like high frequency RF noise) out</a:t>
            </a:r>
          </a:p>
          <a:p>
            <a:r>
              <a:rPr lang="en-US" altLang="en-US" sz="2600" dirty="0">
                <a:latin typeface="Times New Roman" charset="0"/>
              </a:rPr>
              <a:t>It is also common to have multiple stages of amplification;  using a buffer to isolate an amplified signal from the rest of the circuit.</a:t>
            </a:r>
          </a:p>
        </p:txBody>
      </p:sp>
      <p:sp>
        <p:nvSpPr>
          <p:cNvPr id="4" name="Date Placeholder 3">
            <a:extLst>
              <a:ext uri="{FF2B5EF4-FFF2-40B4-BE49-F238E27FC236}">
                <a16:creationId xmlns:a16="http://schemas.microsoft.com/office/drawing/2014/main" id="{4CF48F18-4DE9-436E-A969-7B1C5E542147}"/>
              </a:ext>
            </a:extLst>
          </p:cNvPr>
          <p:cNvSpPr>
            <a:spLocks noGrp="1"/>
          </p:cNvSpPr>
          <p:nvPr>
            <p:ph type="dt" sz="half" idx="10"/>
          </p:nvPr>
        </p:nvSpPr>
        <p:spPr/>
        <p:txBody>
          <a:bodyPr/>
          <a:lstStyle/>
          <a:p>
            <a:pPr>
              <a:spcBef>
                <a:spcPct val="0"/>
              </a:spcBef>
              <a:buFontTx/>
              <a:buNone/>
            </a:pPr>
            <a:r>
              <a:rPr lang="en-US" altLang="en-US" sz="1400"/>
              <a:t>LSU rev20240724</a:t>
            </a:r>
            <a:endParaRPr lang="en-US" altLang="en-US" sz="1400" dirty="0"/>
          </a:p>
        </p:txBody>
      </p:sp>
      <p:sp>
        <p:nvSpPr>
          <p:cNvPr id="5" name="Footer Placeholder 4">
            <a:extLst>
              <a:ext uri="{FF2B5EF4-FFF2-40B4-BE49-F238E27FC236}">
                <a16:creationId xmlns:a16="http://schemas.microsoft.com/office/drawing/2014/main" id="{2E5592AD-CC5C-4B51-8E27-6AA25E7CB5B3}"/>
              </a:ext>
            </a:extLst>
          </p:cNvPr>
          <p:cNvSpPr>
            <a:spLocks noGrp="1"/>
          </p:cNvSpPr>
          <p:nvPr>
            <p:ph type="ftr" sz="quarter" idx="11"/>
          </p:nvPr>
        </p:nvSpPr>
        <p:spPr/>
        <p:txBody>
          <a:bodyPr/>
          <a:lstStyle/>
          <a:p>
            <a:pPr>
              <a:defRPr/>
            </a:pPr>
            <a:r>
              <a:rPr lang="en-US"/>
              <a:t>L02.03</a:t>
            </a:r>
          </a:p>
        </p:txBody>
      </p:sp>
      <p:sp>
        <p:nvSpPr>
          <p:cNvPr id="6" name="Slide Number Placeholder 5">
            <a:extLst>
              <a:ext uri="{FF2B5EF4-FFF2-40B4-BE49-F238E27FC236}">
                <a16:creationId xmlns:a16="http://schemas.microsoft.com/office/drawing/2014/main" id="{DDB038BE-2B01-4AF7-95C9-31E3AE906A68}"/>
              </a:ext>
            </a:extLst>
          </p:cNvPr>
          <p:cNvSpPr>
            <a:spLocks noGrp="1"/>
          </p:cNvSpPr>
          <p:nvPr>
            <p:ph type="sldNum" sz="quarter" idx="12"/>
          </p:nvPr>
        </p:nvSpPr>
        <p:spPr/>
        <p:txBody>
          <a:bodyPr/>
          <a:lstStyle/>
          <a:p>
            <a:fld id="{EF15AB8E-9643-476A-8C41-8F2B87D6CDCE}" type="slidenum">
              <a:rPr lang="en-US" altLang="en-US" smtClean="0"/>
              <a:pPr/>
              <a:t>17</a:t>
            </a:fld>
            <a:endParaRPr lang="en-US" altLang="en-US"/>
          </a:p>
        </p:txBody>
      </p:sp>
    </p:spTree>
    <p:extLst>
      <p:ext uri="{BB962C8B-B14F-4D97-AF65-F5344CB8AC3E}">
        <p14:creationId xmlns:p14="http://schemas.microsoft.com/office/powerpoint/2010/main" val="821622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5">
            <a:extLst>
              <a:ext uri="{FF2B5EF4-FFF2-40B4-BE49-F238E27FC236}">
                <a16:creationId xmlns:a16="http://schemas.microsoft.com/office/drawing/2014/main" id="{54D18EEF-9A30-428C-99E8-61584E6D6C76}"/>
              </a:ext>
            </a:extLst>
          </p:cNvPr>
          <p:cNvSpPr>
            <a:spLocks noGrp="1" noChangeArrowheads="1"/>
          </p:cNvSpPr>
          <p:nvPr>
            <p:ph idx="1"/>
          </p:nvPr>
        </p:nvSpPr>
        <p:spPr>
          <a:xfrm>
            <a:off x="4061619" y="1295400"/>
            <a:ext cx="5029200" cy="4830763"/>
          </a:xfrm>
        </p:spPr>
        <p:txBody>
          <a:bodyPr/>
          <a:lstStyle/>
          <a:p>
            <a:pPr marL="0" indent="0">
              <a:buFontTx/>
              <a:buNone/>
            </a:pPr>
            <a:r>
              <a:rPr lang="en-US" altLang="en-US" sz="2200" dirty="0"/>
              <a:t>When a signal is too small to be measured correctly, the signal can be amplified.  </a:t>
            </a:r>
            <a:r>
              <a:rPr lang="en-US" altLang="en-US" sz="2200" b="1" dirty="0"/>
              <a:t>Amplification</a:t>
            </a:r>
            <a:r>
              <a:rPr lang="en-US" altLang="en-US" sz="2200" dirty="0"/>
              <a:t> is the process of increasing the amplitude of an electrical signal. (Gain &gt;1)</a:t>
            </a:r>
          </a:p>
          <a:p>
            <a:pPr marL="0" indent="0">
              <a:buFontTx/>
              <a:buNone/>
            </a:pPr>
            <a:endParaRPr lang="en-US" altLang="en-US" sz="2200" dirty="0"/>
          </a:p>
          <a:p>
            <a:pPr marL="0" indent="0">
              <a:buFontTx/>
              <a:buNone/>
            </a:pPr>
            <a:r>
              <a:rPr lang="en-US" altLang="en-US" sz="2200" dirty="0"/>
              <a:t>Sometimes, a signal is strong enough to damage equipment or other devices or exceed the desired thresholds. </a:t>
            </a:r>
            <a:r>
              <a:rPr lang="en-US" altLang="en-US" sz="2200" b="1" dirty="0"/>
              <a:t>Attenuation </a:t>
            </a:r>
            <a:r>
              <a:rPr lang="en-US" altLang="en-US" sz="2200" dirty="0"/>
              <a:t>is the process of reducing the power of an electrical sensor.(Gain 0-1) Attenuation can occur when a signal is sent over long distances.</a:t>
            </a:r>
          </a:p>
        </p:txBody>
      </p:sp>
      <p:sp>
        <p:nvSpPr>
          <p:cNvPr id="17412" name="Date Placeholder 4">
            <a:extLst>
              <a:ext uri="{FF2B5EF4-FFF2-40B4-BE49-F238E27FC236}">
                <a16:creationId xmlns:a16="http://schemas.microsoft.com/office/drawing/2014/main" id="{35C86A7F-E13F-4C88-83AF-652182F8CB1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LSU rev20240724</a:t>
            </a:r>
            <a:endParaRPr lang="en-US" altLang="en-US" sz="1400" dirty="0"/>
          </a:p>
        </p:txBody>
      </p:sp>
      <p:sp>
        <p:nvSpPr>
          <p:cNvPr id="17413" name="Slide Number Placeholder 5">
            <a:extLst>
              <a:ext uri="{FF2B5EF4-FFF2-40B4-BE49-F238E27FC236}">
                <a16:creationId xmlns:a16="http://schemas.microsoft.com/office/drawing/2014/main" id="{74BD758A-A9BA-49F2-BB3C-2B190A8F8C6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93AFC67-DB93-42CA-9DC5-881EC8DD3340}" type="slidenum">
              <a:rPr lang="en-US" altLang="en-US" sz="1400">
                <a:solidFill>
                  <a:srgbClr val="000000"/>
                </a:solidFill>
              </a:rPr>
              <a:pPr>
                <a:spcBef>
                  <a:spcPct val="0"/>
                </a:spcBef>
                <a:buFontTx/>
                <a:buNone/>
              </a:pPr>
              <a:t>2</a:t>
            </a:fld>
            <a:endParaRPr lang="en-US" altLang="en-US" sz="1400">
              <a:solidFill>
                <a:srgbClr val="000000"/>
              </a:solidFill>
            </a:endParaRPr>
          </a:p>
        </p:txBody>
      </p:sp>
      <p:sp>
        <p:nvSpPr>
          <p:cNvPr id="17416" name="Footer Placeholder 1">
            <a:extLst>
              <a:ext uri="{FF2B5EF4-FFF2-40B4-BE49-F238E27FC236}">
                <a16:creationId xmlns:a16="http://schemas.microsoft.com/office/drawing/2014/main" id="{A396FAEF-C004-43FA-9E2D-6DE95919D454}"/>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L02.03</a:t>
            </a:r>
          </a:p>
        </p:txBody>
      </p:sp>
      <p:sp>
        <p:nvSpPr>
          <p:cNvPr id="11" name="Title 1">
            <a:extLst>
              <a:ext uri="{FF2B5EF4-FFF2-40B4-BE49-F238E27FC236}">
                <a16:creationId xmlns:a16="http://schemas.microsoft.com/office/drawing/2014/main" id="{B6639ED0-6126-4290-A91B-A60FE324DF9F}"/>
              </a:ext>
            </a:extLst>
          </p:cNvPr>
          <p:cNvSpPr>
            <a:spLocks noGrp="1" noChangeArrowheads="1"/>
          </p:cNvSpPr>
          <p:nvPr>
            <p:ph type="title"/>
          </p:nvPr>
        </p:nvSpPr>
        <p:spPr>
          <a:xfrm>
            <a:off x="2057400" y="152400"/>
            <a:ext cx="6400800" cy="974725"/>
          </a:xfrm>
        </p:spPr>
        <p:txBody>
          <a:bodyPr/>
          <a:lstStyle/>
          <a:p>
            <a:pPr algn="ctr" eaLnBrk="1" hangingPunct="1">
              <a:defRPr/>
            </a:pPr>
            <a:r>
              <a:rPr lang="en-US" altLang="en-US" sz="3600" b="0" kern="1200" dirty="0">
                <a:solidFill>
                  <a:srgbClr val="000000"/>
                </a:solidFill>
                <a:ea typeface="+mn-ea"/>
                <a:cs typeface="+mn-cs"/>
              </a:rPr>
              <a:t>Amplification and Attenuation</a:t>
            </a:r>
          </a:p>
        </p:txBody>
      </p:sp>
      <p:pic>
        <p:nvPicPr>
          <p:cNvPr id="3" name="Picture 2">
            <a:extLst>
              <a:ext uri="{FF2B5EF4-FFF2-40B4-BE49-F238E27FC236}">
                <a16:creationId xmlns:a16="http://schemas.microsoft.com/office/drawing/2014/main" id="{28681DD0-030A-4A93-8818-52359FBF6E58}"/>
              </a:ext>
            </a:extLst>
          </p:cNvPr>
          <p:cNvPicPr>
            <a:picLocks noChangeAspect="1"/>
          </p:cNvPicPr>
          <p:nvPr/>
        </p:nvPicPr>
        <p:blipFill>
          <a:blip r:embed="rId3"/>
          <a:stretch>
            <a:fillRect/>
          </a:stretch>
        </p:blipFill>
        <p:spPr>
          <a:xfrm>
            <a:off x="53181" y="1524000"/>
            <a:ext cx="4008438" cy="400843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6">
            <a:extLst>
              <a:ext uri="{FF2B5EF4-FFF2-40B4-BE49-F238E27FC236}">
                <a16:creationId xmlns:a16="http://schemas.microsoft.com/office/drawing/2014/main" id="{A9572021-3DE8-4D03-9E34-EDD85F7AA61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5819" y="2133600"/>
            <a:ext cx="7315201" cy="3934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Date Placeholder 3">
            <a:extLst>
              <a:ext uri="{FF2B5EF4-FFF2-40B4-BE49-F238E27FC236}">
                <a16:creationId xmlns:a16="http://schemas.microsoft.com/office/drawing/2014/main" id="{37593E7C-B104-4A45-862B-6206C9002029}"/>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LSU rev20240724</a:t>
            </a:r>
            <a:endParaRPr lang="en-US" altLang="en-US" sz="1400" dirty="0"/>
          </a:p>
        </p:txBody>
      </p:sp>
      <p:sp>
        <p:nvSpPr>
          <p:cNvPr id="29700" name="Slide Number Placeholder 5">
            <a:extLst>
              <a:ext uri="{FF2B5EF4-FFF2-40B4-BE49-F238E27FC236}">
                <a16:creationId xmlns:a16="http://schemas.microsoft.com/office/drawing/2014/main" id="{4C0536C8-B219-4D70-B152-58D7F9176C7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505BA04-F7A7-411E-AFC9-E1D964679216}" type="slidenum">
              <a:rPr lang="en-US" altLang="en-US" sz="1400">
                <a:solidFill>
                  <a:srgbClr val="000000"/>
                </a:solidFill>
              </a:rPr>
              <a:pPr>
                <a:spcBef>
                  <a:spcPct val="0"/>
                </a:spcBef>
                <a:buFontTx/>
                <a:buNone/>
              </a:pPr>
              <a:t>3</a:t>
            </a:fld>
            <a:endParaRPr lang="en-US" altLang="en-US" sz="1400">
              <a:solidFill>
                <a:srgbClr val="000000"/>
              </a:solidFill>
            </a:endParaRPr>
          </a:p>
        </p:txBody>
      </p:sp>
      <p:sp>
        <p:nvSpPr>
          <p:cNvPr id="29701" name="Rectangle 2">
            <a:extLst>
              <a:ext uri="{FF2B5EF4-FFF2-40B4-BE49-F238E27FC236}">
                <a16:creationId xmlns:a16="http://schemas.microsoft.com/office/drawing/2014/main" id="{AA1CB986-A6D6-4143-932F-7D88D28C28DC}"/>
              </a:ext>
            </a:extLst>
          </p:cNvPr>
          <p:cNvSpPr>
            <a:spLocks noGrp="1" noChangeArrowheads="1"/>
          </p:cNvSpPr>
          <p:nvPr>
            <p:ph type="ctrTitle"/>
          </p:nvPr>
        </p:nvSpPr>
        <p:spPr>
          <a:xfrm>
            <a:off x="2343150" y="211138"/>
            <a:ext cx="6115050" cy="990600"/>
          </a:xfrm>
        </p:spPr>
        <p:txBody>
          <a:bodyPr/>
          <a:lstStyle/>
          <a:p>
            <a:pPr eaLnBrk="1" hangingPunct="1"/>
            <a:r>
              <a:rPr lang="en-US" altLang="en-US" sz="3600" dirty="0">
                <a:solidFill>
                  <a:schemeClr val="tx1"/>
                </a:solidFill>
              </a:rPr>
              <a:t>Signal Conditioning Circuit</a:t>
            </a:r>
            <a:br>
              <a:rPr lang="en-US" altLang="en-US" sz="2800" dirty="0">
                <a:solidFill>
                  <a:schemeClr val="tx1"/>
                </a:solidFill>
              </a:rPr>
            </a:br>
            <a:r>
              <a:rPr lang="en-US" altLang="en-US" sz="2800" i="1" dirty="0">
                <a:solidFill>
                  <a:schemeClr val="tx1"/>
                </a:solidFill>
              </a:rPr>
              <a:t>Operational Amplifier or “Op amp”</a:t>
            </a:r>
          </a:p>
        </p:txBody>
      </p:sp>
      <p:sp>
        <p:nvSpPr>
          <p:cNvPr id="29703" name="TextBox 1">
            <a:extLst>
              <a:ext uri="{FF2B5EF4-FFF2-40B4-BE49-F238E27FC236}">
                <a16:creationId xmlns:a16="http://schemas.microsoft.com/office/drawing/2014/main" id="{5069A0E7-8458-440D-BA9C-5B0B1482C6FD}"/>
              </a:ext>
            </a:extLst>
          </p:cNvPr>
          <p:cNvSpPr txBox="1">
            <a:spLocks noChangeArrowheads="1"/>
          </p:cNvSpPr>
          <p:nvPr/>
        </p:nvSpPr>
        <p:spPr bwMode="auto">
          <a:xfrm>
            <a:off x="845819" y="1492883"/>
            <a:ext cx="719137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800" dirty="0"/>
              <a:t>Amplifying circuits are built using an IC called an op amp.</a:t>
            </a:r>
          </a:p>
        </p:txBody>
      </p:sp>
      <p:sp>
        <p:nvSpPr>
          <p:cNvPr id="29704" name="Footer Placeholder 1">
            <a:extLst>
              <a:ext uri="{FF2B5EF4-FFF2-40B4-BE49-F238E27FC236}">
                <a16:creationId xmlns:a16="http://schemas.microsoft.com/office/drawing/2014/main" id="{5820F25D-4BC7-438F-93FF-D6718FED01E0}"/>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L02.03</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E9DBC18-B29C-E2FA-2657-62ACABA1E802}"/>
              </a:ext>
            </a:extLst>
          </p:cNvPr>
          <p:cNvSpPr>
            <a:spLocks noGrp="1"/>
          </p:cNvSpPr>
          <p:nvPr>
            <p:ph type="title"/>
          </p:nvPr>
        </p:nvSpPr>
        <p:spPr>
          <a:xfrm>
            <a:off x="2133600" y="228600"/>
            <a:ext cx="6934200" cy="1143000"/>
          </a:xfrm>
        </p:spPr>
        <p:txBody>
          <a:bodyPr/>
          <a:lstStyle/>
          <a:p>
            <a:r>
              <a:rPr lang="en-US" dirty="0"/>
              <a:t>Op Amp Connections - Power</a:t>
            </a:r>
          </a:p>
        </p:txBody>
      </p:sp>
      <p:sp>
        <p:nvSpPr>
          <p:cNvPr id="8" name="Content Placeholder 7">
            <a:extLst>
              <a:ext uri="{FF2B5EF4-FFF2-40B4-BE49-F238E27FC236}">
                <a16:creationId xmlns:a16="http://schemas.microsoft.com/office/drawing/2014/main" id="{26A9C0C4-8306-D1C8-8F27-F42B2D92EDBF}"/>
              </a:ext>
            </a:extLst>
          </p:cNvPr>
          <p:cNvSpPr>
            <a:spLocks noGrp="1"/>
          </p:cNvSpPr>
          <p:nvPr>
            <p:ph sz="half" idx="1"/>
          </p:nvPr>
        </p:nvSpPr>
        <p:spPr>
          <a:xfrm>
            <a:off x="-25940" y="1638300"/>
            <a:ext cx="5029200" cy="4800600"/>
          </a:xfrm>
        </p:spPr>
        <p:txBody>
          <a:bodyPr/>
          <a:lstStyle/>
          <a:p>
            <a:r>
              <a:rPr lang="en-US" dirty="0" err="1"/>
              <a:t>Vsupply</a:t>
            </a:r>
            <a:r>
              <a:rPr lang="en-US" dirty="0"/>
              <a:t>+ (often called </a:t>
            </a:r>
            <a:r>
              <a:rPr lang="en-US" dirty="0" err="1"/>
              <a:t>Vcc</a:t>
            </a:r>
            <a:r>
              <a:rPr lang="en-US" dirty="0"/>
              <a:t>)</a:t>
            </a:r>
          </a:p>
          <a:p>
            <a:pPr lvl="1"/>
            <a:r>
              <a:rPr lang="en-US" dirty="0"/>
              <a:t>Maximum output voltage will be slightly lower than this voltage</a:t>
            </a:r>
          </a:p>
          <a:p>
            <a:r>
              <a:rPr lang="en-US" dirty="0" err="1"/>
              <a:t>Vsupply</a:t>
            </a:r>
            <a:r>
              <a:rPr lang="en-US" dirty="0"/>
              <a:t>-</a:t>
            </a:r>
          </a:p>
          <a:p>
            <a:pPr lvl="1"/>
            <a:r>
              <a:rPr lang="en-US" dirty="0"/>
              <a:t>Maybe 0V or GND, can often be negative</a:t>
            </a:r>
          </a:p>
          <a:p>
            <a:pPr lvl="1"/>
            <a:r>
              <a:rPr lang="en-US" dirty="0" err="1"/>
              <a:t>Mininum</a:t>
            </a:r>
            <a:r>
              <a:rPr lang="en-US" dirty="0"/>
              <a:t> output voltage will be slightly higher than this voltage</a:t>
            </a:r>
          </a:p>
          <a:p>
            <a:r>
              <a:rPr lang="en-US" dirty="0"/>
              <a:t>Current at the output will be drawn via these connections</a:t>
            </a:r>
          </a:p>
        </p:txBody>
      </p:sp>
      <p:pic>
        <p:nvPicPr>
          <p:cNvPr id="10" name="Picture 6">
            <a:extLst>
              <a:ext uri="{FF2B5EF4-FFF2-40B4-BE49-F238E27FC236}">
                <a16:creationId xmlns:a16="http://schemas.microsoft.com/office/drawing/2014/main" id="{A2F4E059-B17D-C6E1-7F72-B775785FC82F}"/>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105400" y="2882706"/>
            <a:ext cx="3810000" cy="21212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ate Placeholder 3">
            <a:extLst>
              <a:ext uri="{FF2B5EF4-FFF2-40B4-BE49-F238E27FC236}">
                <a16:creationId xmlns:a16="http://schemas.microsoft.com/office/drawing/2014/main" id="{8DB51B3C-FE9E-348A-817F-79DF3BD5890D}"/>
              </a:ext>
            </a:extLst>
          </p:cNvPr>
          <p:cNvSpPr>
            <a:spLocks noGrp="1"/>
          </p:cNvSpPr>
          <p:nvPr>
            <p:ph type="dt" sz="half" idx="10"/>
          </p:nvPr>
        </p:nvSpPr>
        <p:spPr>
          <a:xfrm>
            <a:off x="685800" y="6248400"/>
            <a:ext cx="1905000" cy="457200"/>
          </a:xfrm>
        </p:spPr>
        <p:txBody>
          <a:bodyPr/>
          <a:lstStyle/>
          <a:p>
            <a:r>
              <a:rPr lang="en-US"/>
              <a:t>LSU rev20240724</a:t>
            </a:r>
          </a:p>
        </p:txBody>
      </p:sp>
      <p:sp>
        <p:nvSpPr>
          <p:cNvPr id="5" name="Footer Placeholder 4">
            <a:extLst>
              <a:ext uri="{FF2B5EF4-FFF2-40B4-BE49-F238E27FC236}">
                <a16:creationId xmlns:a16="http://schemas.microsoft.com/office/drawing/2014/main" id="{93D30BD1-F8C3-065A-CCA3-01A700D7F0C6}"/>
              </a:ext>
            </a:extLst>
          </p:cNvPr>
          <p:cNvSpPr>
            <a:spLocks noGrp="1"/>
          </p:cNvSpPr>
          <p:nvPr>
            <p:ph type="ftr" sz="quarter" idx="11"/>
          </p:nvPr>
        </p:nvSpPr>
        <p:spPr>
          <a:xfrm>
            <a:off x="3124200" y="6248400"/>
            <a:ext cx="2895600" cy="457200"/>
          </a:xfrm>
        </p:spPr>
        <p:txBody>
          <a:bodyPr/>
          <a:lstStyle/>
          <a:p>
            <a:r>
              <a:rPr lang="en-US"/>
              <a:t>L02.03</a:t>
            </a:r>
            <a:endParaRPr lang="en-US" dirty="0"/>
          </a:p>
        </p:txBody>
      </p:sp>
      <p:sp>
        <p:nvSpPr>
          <p:cNvPr id="6" name="Slide Number Placeholder 5">
            <a:extLst>
              <a:ext uri="{FF2B5EF4-FFF2-40B4-BE49-F238E27FC236}">
                <a16:creationId xmlns:a16="http://schemas.microsoft.com/office/drawing/2014/main" id="{B30A4028-F723-589A-1E65-EC1A156C25DD}"/>
              </a:ext>
            </a:extLst>
          </p:cNvPr>
          <p:cNvSpPr>
            <a:spLocks noGrp="1"/>
          </p:cNvSpPr>
          <p:nvPr>
            <p:ph type="sldNum" sz="quarter" idx="12"/>
          </p:nvPr>
        </p:nvSpPr>
        <p:spPr>
          <a:xfrm>
            <a:off x="6553200" y="6248400"/>
            <a:ext cx="1905000" cy="457200"/>
          </a:xfrm>
        </p:spPr>
        <p:txBody>
          <a:bodyPr/>
          <a:lstStyle/>
          <a:p>
            <a:fld id="{012F623D-E9D7-4CDD-AF13-B254C785A034}" type="slidenum">
              <a:rPr lang="en-US" altLang="en-US" smtClean="0"/>
              <a:pPr/>
              <a:t>4</a:t>
            </a:fld>
            <a:endParaRPr lang="en-US" altLang="en-US"/>
          </a:p>
        </p:txBody>
      </p:sp>
    </p:spTree>
    <p:extLst>
      <p:ext uri="{BB962C8B-B14F-4D97-AF65-F5344CB8AC3E}">
        <p14:creationId xmlns:p14="http://schemas.microsoft.com/office/powerpoint/2010/main" val="3253453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E9DBC18-B29C-E2FA-2657-62ACABA1E802}"/>
              </a:ext>
            </a:extLst>
          </p:cNvPr>
          <p:cNvSpPr>
            <a:spLocks noGrp="1"/>
          </p:cNvSpPr>
          <p:nvPr>
            <p:ph type="title"/>
          </p:nvPr>
        </p:nvSpPr>
        <p:spPr>
          <a:xfrm>
            <a:off x="2133600" y="228600"/>
            <a:ext cx="6934200" cy="1143000"/>
          </a:xfrm>
        </p:spPr>
        <p:txBody>
          <a:bodyPr/>
          <a:lstStyle/>
          <a:p>
            <a:r>
              <a:rPr lang="en-US" dirty="0"/>
              <a:t>Op Amp Connections - Inputs</a:t>
            </a:r>
          </a:p>
        </p:txBody>
      </p:sp>
      <p:sp>
        <p:nvSpPr>
          <p:cNvPr id="8" name="Content Placeholder 7">
            <a:extLst>
              <a:ext uri="{FF2B5EF4-FFF2-40B4-BE49-F238E27FC236}">
                <a16:creationId xmlns:a16="http://schemas.microsoft.com/office/drawing/2014/main" id="{26A9C0C4-8306-D1C8-8F27-F42B2D92EDBF}"/>
              </a:ext>
            </a:extLst>
          </p:cNvPr>
          <p:cNvSpPr>
            <a:spLocks noGrp="1"/>
          </p:cNvSpPr>
          <p:nvPr>
            <p:ph sz="half" idx="1"/>
          </p:nvPr>
        </p:nvSpPr>
        <p:spPr>
          <a:xfrm>
            <a:off x="-25940" y="1638300"/>
            <a:ext cx="5029200" cy="4800600"/>
          </a:xfrm>
        </p:spPr>
        <p:txBody>
          <a:bodyPr/>
          <a:lstStyle/>
          <a:p>
            <a:r>
              <a:rPr lang="en-US" sz="2400" dirty="0"/>
              <a:t>Vin+ (V+)</a:t>
            </a:r>
          </a:p>
          <a:p>
            <a:pPr lvl="1"/>
            <a:r>
              <a:rPr lang="en-US" sz="2000" dirty="0"/>
              <a:t>Non-inverting input</a:t>
            </a:r>
          </a:p>
          <a:p>
            <a:pPr lvl="1"/>
            <a:r>
              <a:rPr lang="en-US" sz="2000" dirty="0"/>
              <a:t>Input used when do not want to switch signal to negative</a:t>
            </a:r>
          </a:p>
          <a:p>
            <a:r>
              <a:rPr lang="en-US" sz="2400" dirty="0"/>
              <a:t>Vin- </a:t>
            </a:r>
          </a:p>
          <a:p>
            <a:pPr lvl="1"/>
            <a:r>
              <a:rPr lang="en-US" sz="2000" dirty="0"/>
              <a:t>Inverting input</a:t>
            </a:r>
          </a:p>
          <a:p>
            <a:pPr lvl="1"/>
            <a:r>
              <a:rPr lang="en-US" sz="2000" dirty="0"/>
              <a:t>Used when switching signal sign is desired</a:t>
            </a:r>
          </a:p>
          <a:p>
            <a:pPr lvl="1"/>
            <a:r>
              <a:rPr lang="en-US" sz="2000" dirty="0"/>
              <a:t>Also used to for creating an offset or subtracting two signals</a:t>
            </a:r>
          </a:p>
          <a:p>
            <a:r>
              <a:rPr lang="en-US" sz="2400" dirty="0"/>
              <a:t>The input signal designated Vin will be connected to one of these pins</a:t>
            </a:r>
          </a:p>
        </p:txBody>
      </p:sp>
      <p:pic>
        <p:nvPicPr>
          <p:cNvPr id="10" name="Picture 6">
            <a:extLst>
              <a:ext uri="{FF2B5EF4-FFF2-40B4-BE49-F238E27FC236}">
                <a16:creationId xmlns:a16="http://schemas.microsoft.com/office/drawing/2014/main" id="{A2F4E059-B17D-C6E1-7F72-B775785FC82F}"/>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105400" y="2882706"/>
            <a:ext cx="3810000" cy="21212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B30A4028-F723-589A-1E65-EC1A156C25DD}"/>
              </a:ext>
            </a:extLst>
          </p:cNvPr>
          <p:cNvSpPr>
            <a:spLocks noGrp="1"/>
          </p:cNvSpPr>
          <p:nvPr>
            <p:ph type="sldNum" sz="quarter" idx="12"/>
          </p:nvPr>
        </p:nvSpPr>
        <p:spPr>
          <a:xfrm>
            <a:off x="6553200" y="6248400"/>
            <a:ext cx="1905000" cy="457200"/>
          </a:xfrm>
        </p:spPr>
        <p:txBody>
          <a:bodyPr/>
          <a:lstStyle/>
          <a:p>
            <a:fld id="{012F623D-E9D7-4CDD-AF13-B254C785A034}" type="slidenum">
              <a:rPr lang="en-US" altLang="en-US" smtClean="0"/>
              <a:pPr/>
              <a:t>5</a:t>
            </a:fld>
            <a:endParaRPr lang="en-US" altLang="en-US"/>
          </a:p>
        </p:txBody>
      </p:sp>
      <p:sp>
        <p:nvSpPr>
          <p:cNvPr id="2" name="Date Placeholder 1">
            <a:extLst>
              <a:ext uri="{FF2B5EF4-FFF2-40B4-BE49-F238E27FC236}">
                <a16:creationId xmlns:a16="http://schemas.microsoft.com/office/drawing/2014/main" id="{A47622F7-C734-013E-9C75-EBEA9C07EA11}"/>
              </a:ext>
            </a:extLst>
          </p:cNvPr>
          <p:cNvSpPr>
            <a:spLocks noGrp="1"/>
          </p:cNvSpPr>
          <p:nvPr>
            <p:ph type="dt" sz="half" idx="10"/>
          </p:nvPr>
        </p:nvSpPr>
        <p:spPr/>
        <p:txBody>
          <a:bodyPr/>
          <a:lstStyle/>
          <a:p>
            <a:pPr>
              <a:defRPr/>
            </a:pPr>
            <a:r>
              <a:rPr lang="en-US"/>
              <a:t>LSU rev20240724</a:t>
            </a:r>
          </a:p>
        </p:txBody>
      </p:sp>
      <p:sp>
        <p:nvSpPr>
          <p:cNvPr id="3" name="Footer Placeholder 2">
            <a:extLst>
              <a:ext uri="{FF2B5EF4-FFF2-40B4-BE49-F238E27FC236}">
                <a16:creationId xmlns:a16="http://schemas.microsoft.com/office/drawing/2014/main" id="{A7699BD4-AC88-7DC8-5095-58BD461DC513}"/>
              </a:ext>
            </a:extLst>
          </p:cNvPr>
          <p:cNvSpPr>
            <a:spLocks noGrp="1"/>
          </p:cNvSpPr>
          <p:nvPr>
            <p:ph type="ftr" sz="quarter" idx="11"/>
          </p:nvPr>
        </p:nvSpPr>
        <p:spPr/>
        <p:txBody>
          <a:bodyPr/>
          <a:lstStyle/>
          <a:p>
            <a:pPr>
              <a:defRPr/>
            </a:pPr>
            <a:r>
              <a:rPr lang="en-US"/>
              <a:t>L02.03</a:t>
            </a:r>
          </a:p>
        </p:txBody>
      </p:sp>
    </p:spTree>
    <p:extLst>
      <p:ext uri="{BB962C8B-B14F-4D97-AF65-F5344CB8AC3E}">
        <p14:creationId xmlns:p14="http://schemas.microsoft.com/office/powerpoint/2010/main" val="317178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E9DBC18-B29C-E2FA-2657-62ACABA1E802}"/>
              </a:ext>
            </a:extLst>
          </p:cNvPr>
          <p:cNvSpPr>
            <a:spLocks noGrp="1"/>
          </p:cNvSpPr>
          <p:nvPr>
            <p:ph type="title"/>
          </p:nvPr>
        </p:nvSpPr>
        <p:spPr>
          <a:xfrm>
            <a:off x="2133600" y="228600"/>
            <a:ext cx="6934200" cy="1143000"/>
          </a:xfrm>
        </p:spPr>
        <p:txBody>
          <a:bodyPr/>
          <a:lstStyle/>
          <a:p>
            <a:r>
              <a:rPr lang="en-US" dirty="0"/>
              <a:t>Op Amp Connections - Output</a:t>
            </a:r>
          </a:p>
        </p:txBody>
      </p:sp>
      <p:sp>
        <p:nvSpPr>
          <p:cNvPr id="8" name="Content Placeholder 7">
            <a:extLst>
              <a:ext uri="{FF2B5EF4-FFF2-40B4-BE49-F238E27FC236}">
                <a16:creationId xmlns:a16="http://schemas.microsoft.com/office/drawing/2014/main" id="{26A9C0C4-8306-D1C8-8F27-F42B2D92EDBF}"/>
              </a:ext>
            </a:extLst>
          </p:cNvPr>
          <p:cNvSpPr>
            <a:spLocks noGrp="1"/>
          </p:cNvSpPr>
          <p:nvPr>
            <p:ph sz="half" idx="1"/>
          </p:nvPr>
        </p:nvSpPr>
        <p:spPr>
          <a:xfrm>
            <a:off x="-25940" y="1638300"/>
            <a:ext cx="5029200" cy="4800600"/>
          </a:xfrm>
        </p:spPr>
        <p:txBody>
          <a:bodyPr/>
          <a:lstStyle/>
          <a:p>
            <a:r>
              <a:rPr lang="en-US" dirty="0" err="1"/>
              <a:t>Vout</a:t>
            </a:r>
            <a:endParaRPr lang="en-US" dirty="0"/>
          </a:p>
          <a:p>
            <a:pPr lvl="1"/>
            <a:r>
              <a:rPr lang="en-US" dirty="0"/>
              <a:t>The circuit will be designed to change this</a:t>
            </a:r>
          </a:p>
          <a:p>
            <a:pPr lvl="1"/>
            <a:r>
              <a:rPr lang="en-US" dirty="0"/>
              <a:t>Will be connected back to one of the inputs to create a feedback loop</a:t>
            </a:r>
          </a:p>
          <a:p>
            <a:pPr lvl="1"/>
            <a:r>
              <a:rPr lang="en-US" dirty="0"/>
              <a:t>Op Amp will vary </a:t>
            </a:r>
            <a:r>
              <a:rPr lang="en-US" dirty="0" err="1"/>
              <a:t>Vout</a:t>
            </a:r>
            <a:r>
              <a:rPr lang="en-US" dirty="0"/>
              <a:t> to satisfy the </a:t>
            </a:r>
            <a:r>
              <a:rPr lang="en-US" b="1" dirty="0"/>
              <a:t>Golden Rules</a:t>
            </a:r>
          </a:p>
          <a:p>
            <a:pPr lvl="1"/>
            <a:r>
              <a:rPr lang="en-US" dirty="0"/>
              <a:t>Limited between Vs+ and Vs-</a:t>
            </a:r>
          </a:p>
          <a:p>
            <a:pPr lvl="1"/>
            <a:endParaRPr lang="en-US" dirty="0"/>
          </a:p>
        </p:txBody>
      </p:sp>
      <p:pic>
        <p:nvPicPr>
          <p:cNvPr id="10" name="Picture 6">
            <a:extLst>
              <a:ext uri="{FF2B5EF4-FFF2-40B4-BE49-F238E27FC236}">
                <a16:creationId xmlns:a16="http://schemas.microsoft.com/office/drawing/2014/main" id="{A2F4E059-B17D-C6E1-7F72-B775785FC82F}"/>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105400" y="2882706"/>
            <a:ext cx="3810000" cy="21212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B30A4028-F723-589A-1E65-EC1A156C25DD}"/>
              </a:ext>
            </a:extLst>
          </p:cNvPr>
          <p:cNvSpPr>
            <a:spLocks noGrp="1"/>
          </p:cNvSpPr>
          <p:nvPr>
            <p:ph type="sldNum" sz="quarter" idx="12"/>
          </p:nvPr>
        </p:nvSpPr>
        <p:spPr>
          <a:xfrm>
            <a:off x="6553200" y="6248400"/>
            <a:ext cx="1905000" cy="457200"/>
          </a:xfrm>
        </p:spPr>
        <p:txBody>
          <a:bodyPr/>
          <a:lstStyle/>
          <a:p>
            <a:fld id="{012F623D-E9D7-4CDD-AF13-B254C785A034}" type="slidenum">
              <a:rPr lang="en-US" altLang="en-US" smtClean="0"/>
              <a:pPr/>
              <a:t>6</a:t>
            </a:fld>
            <a:endParaRPr lang="en-US" altLang="en-US"/>
          </a:p>
        </p:txBody>
      </p:sp>
      <p:sp>
        <p:nvSpPr>
          <p:cNvPr id="2" name="Date Placeholder 1">
            <a:extLst>
              <a:ext uri="{FF2B5EF4-FFF2-40B4-BE49-F238E27FC236}">
                <a16:creationId xmlns:a16="http://schemas.microsoft.com/office/drawing/2014/main" id="{0FA6C119-5E59-1201-29E6-6D13964C6DEE}"/>
              </a:ext>
            </a:extLst>
          </p:cNvPr>
          <p:cNvSpPr>
            <a:spLocks noGrp="1"/>
          </p:cNvSpPr>
          <p:nvPr>
            <p:ph type="dt" sz="half" idx="10"/>
          </p:nvPr>
        </p:nvSpPr>
        <p:spPr/>
        <p:txBody>
          <a:bodyPr/>
          <a:lstStyle/>
          <a:p>
            <a:pPr>
              <a:defRPr/>
            </a:pPr>
            <a:r>
              <a:rPr lang="en-US"/>
              <a:t>LSU rev20240724</a:t>
            </a:r>
          </a:p>
        </p:txBody>
      </p:sp>
      <p:sp>
        <p:nvSpPr>
          <p:cNvPr id="3" name="Footer Placeholder 2">
            <a:extLst>
              <a:ext uri="{FF2B5EF4-FFF2-40B4-BE49-F238E27FC236}">
                <a16:creationId xmlns:a16="http://schemas.microsoft.com/office/drawing/2014/main" id="{F19BD94F-D109-E698-79ED-7373924FDE9C}"/>
              </a:ext>
            </a:extLst>
          </p:cNvPr>
          <p:cNvSpPr>
            <a:spLocks noGrp="1"/>
          </p:cNvSpPr>
          <p:nvPr>
            <p:ph type="ftr" sz="quarter" idx="11"/>
          </p:nvPr>
        </p:nvSpPr>
        <p:spPr/>
        <p:txBody>
          <a:bodyPr/>
          <a:lstStyle/>
          <a:p>
            <a:pPr>
              <a:defRPr/>
            </a:pPr>
            <a:r>
              <a:rPr lang="en-US"/>
              <a:t>L02.03</a:t>
            </a:r>
          </a:p>
        </p:txBody>
      </p:sp>
    </p:spTree>
    <p:extLst>
      <p:ext uri="{BB962C8B-B14F-4D97-AF65-F5344CB8AC3E}">
        <p14:creationId xmlns:p14="http://schemas.microsoft.com/office/powerpoint/2010/main" val="2218968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Slide Number Placeholder 5">
            <a:extLst>
              <a:ext uri="{FF2B5EF4-FFF2-40B4-BE49-F238E27FC236}">
                <a16:creationId xmlns:a16="http://schemas.microsoft.com/office/drawing/2014/main" id="{1C76D78A-C084-41A6-92F5-648667BB509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5433732-BEE8-4E94-B37C-3750BEFBC64C}" type="slidenum">
              <a:rPr lang="en-US" altLang="en-US" sz="1400"/>
              <a:pPr>
                <a:spcBef>
                  <a:spcPct val="0"/>
                </a:spcBef>
                <a:buFontTx/>
                <a:buNone/>
              </a:pPr>
              <a:t>7</a:t>
            </a:fld>
            <a:endParaRPr lang="en-US" altLang="en-US" sz="1400"/>
          </a:p>
        </p:txBody>
      </p:sp>
      <p:pic>
        <p:nvPicPr>
          <p:cNvPr id="27652" name="Picture 1">
            <a:extLst>
              <a:ext uri="{FF2B5EF4-FFF2-40B4-BE49-F238E27FC236}">
                <a16:creationId xmlns:a16="http://schemas.microsoft.com/office/drawing/2014/main" id="{99FD3699-9C12-4D08-8F25-AC3EC46DAC5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591" y="2214340"/>
            <a:ext cx="345613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4" name="TextBox 3">
            <a:extLst>
              <a:ext uri="{FF2B5EF4-FFF2-40B4-BE49-F238E27FC236}">
                <a16:creationId xmlns:a16="http://schemas.microsoft.com/office/drawing/2014/main" id="{73C224CA-5AB6-486E-8BA2-3EF9CEAF20DD}"/>
              </a:ext>
            </a:extLst>
          </p:cNvPr>
          <p:cNvSpPr txBox="1">
            <a:spLocks noChangeArrowheads="1"/>
          </p:cNvSpPr>
          <p:nvPr/>
        </p:nvSpPr>
        <p:spPr bwMode="auto">
          <a:xfrm>
            <a:off x="3403282" y="1209642"/>
            <a:ext cx="5710238"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dirty="0"/>
              <a:t>The equation of between the input and the output of the amplifier is called the </a:t>
            </a:r>
            <a:r>
              <a:rPr lang="en-US" altLang="en-US" sz="2400" b="1" dirty="0"/>
              <a:t>transfer function</a:t>
            </a:r>
            <a:r>
              <a:rPr lang="en-US" altLang="en-US" sz="2400" dirty="0"/>
              <a:t>.</a:t>
            </a:r>
          </a:p>
          <a:p>
            <a:pPr eaLnBrk="1" hangingPunct="1">
              <a:spcBef>
                <a:spcPct val="0"/>
              </a:spcBef>
              <a:buFontTx/>
              <a:buNone/>
            </a:pPr>
            <a:endParaRPr lang="en-US" altLang="en-US" sz="2400" dirty="0"/>
          </a:p>
          <a:p>
            <a:pPr eaLnBrk="1" hangingPunct="1">
              <a:spcBef>
                <a:spcPct val="0"/>
              </a:spcBef>
              <a:buFontTx/>
              <a:buNone/>
            </a:pPr>
            <a:r>
              <a:rPr lang="en-US" altLang="en-US" sz="2400" dirty="0"/>
              <a:t>Usually, the transfer function is linear (at least over range)</a:t>
            </a:r>
          </a:p>
          <a:p>
            <a:pPr eaLnBrk="1" hangingPunct="1">
              <a:spcBef>
                <a:spcPct val="0"/>
              </a:spcBef>
              <a:buFontTx/>
              <a:buNone/>
            </a:pPr>
            <a:endParaRPr lang="en-US" altLang="en-US" sz="2400" dirty="0"/>
          </a:p>
          <a:p>
            <a:pPr eaLnBrk="1" hangingPunct="1">
              <a:spcBef>
                <a:spcPct val="0"/>
              </a:spcBef>
              <a:buFontTx/>
              <a:buNone/>
            </a:pPr>
            <a:r>
              <a:rPr lang="en-US" altLang="en-US" sz="2400" dirty="0"/>
              <a:t>The slope is the </a:t>
            </a:r>
            <a:r>
              <a:rPr lang="en-US" altLang="en-US" sz="2400" b="1" dirty="0"/>
              <a:t>gain </a:t>
            </a:r>
            <a:r>
              <a:rPr lang="en-US" altLang="en-US" sz="2400" dirty="0"/>
              <a:t>and the intercept the </a:t>
            </a:r>
            <a:r>
              <a:rPr lang="en-US" altLang="en-US" sz="2400" b="1" dirty="0"/>
              <a:t>offset</a:t>
            </a:r>
            <a:r>
              <a:rPr lang="en-US" altLang="en-US" sz="2400" dirty="0"/>
              <a:t>.</a:t>
            </a:r>
          </a:p>
          <a:p>
            <a:pPr eaLnBrk="1" hangingPunct="1">
              <a:spcBef>
                <a:spcPct val="0"/>
              </a:spcBef>
              <a:buFontTx/>
              <a:buNone/>
            </a:pPr>
            <a:endParaRPr lang="en-US" altLang="en-US" sz="2400" dirty="0"/>
          </a:p>
          <a:p>
            <a:pPr eaLnBrk="1" hangingPunct="1">
              <a:spcBef>
                <a:spcPct val="0"/>
              </a:spcBef>
              <a:buFontTx/>
              <a:buNone/>
            </a:pPr>
            <a:r>
              <a:rPr lang="en-US" altLang="en-US" sz="2400" dirty="0"/>
              <a:t>In the plot to the left we are amplifying a small (0.450-0.800 V) signal to 0-3V</a:t>
            </a:r>
          </a:p>
          <a:p>
            <a:pPr eaLnBrk="1" hangingPunct="1">
              <a:spcBef>
                <a:spcPct val="0"/>
              </a:spcBef>
              <a:buFontTx/>
              <a:buNone/>
            </a:pPr>
            <a:r>
              <a:rPr lang="en-US" altLang="en-US" sz="2400" dirty="0"/>
              <a:t>Gain = 8.571</a:t>
            </a:r>
            <a:endParaRPr lang="en-US" altLang="en-US" sz="2000" dirty="0"/>
          </a:p>
          <a:p>
            <a:pPr eaLnBrk="1" hangingPunct="1">
              <a:spcBef>
                <a:spcPct val="0"/>
              </a:spcBef>
              <a:buFontTx/>
              <a:buNone/>
            </a:pPr>
            <a:r>
              <a:rPr lang="en-US" altLang="en-US" sz="2400" dirty="0"/>
              <a:t>Offset = -3.857 V</a:t>
            </a:r>
          </a:p>
        </p:txBody>
      </p:sp>
      <p:sp>
        <p:nvSpPr>
          <p:cNvPr id="27655" name="Rectangle 4">
            <a:extLst>
              <a:ext uri="{FF2B5EF4-FFF2-40B4-BE49-F238E27FC236}">
                <a16:creationId xmlns:a16="http://schemas.microsoft.com/office/drawing/2014/main" id="{FAE335D0-25A1-4B4D-86DE-C85869B11E90}"/>
              </a:ext>
            </a:extLst>
          </p:cNvPr>
          <p:cNvSpPr>
            <a:spLocks noGrp="1" noChangeArrowheads="1"/>
          </p:cNvSpPr>
          <p:nvPr>
            <p:ph type="ctrTitle"/>
          </p:nvPr>
        </p:nvSpPr>
        <p:spPr>
          <a:xfrm>
            <a:off x="1981200" y="515938"/>
            <a:ext cx="7086600" cy="695325"/>
          </a:xfrm>
        </p:spPr>
        <p:txBody>
          <a:bodyPr/>
          <a:lstStyle/>
          <a:p>
            <a:pPr eaLnBrk="1" hangingPunct="1"/>
            <a:r>
              <a:rPr lang="en-US" altLang="en-US" dirty="0"/>
              <a:t>Transfer Function</a:t>
            </a:r>
            <a:br>
              <a:rPr lang="en-US" altLang="en-US" dirty="0"/>
            </a:br>
            <a:endParaRPr lang="en-US" altLang="en-US" sz="2400" i="1" dirty="0"/>
          </a:p>
        </p:txBody>
      </p:sp>
      <p:sp>
        <p:nvSpPr>
          <p:cNvPr id="2" name="Date Placeholder 1">
            <a:extLst>
              <a:ext uri="{FF2B5EF4-FFF2-40B4-BE49-F238E27FC236}">
                <a16:creationId xmlns:a16="http://schemas.microsoft.com/office/drawing/2014/main" id="{797888B3-E0E5-6BD9-8F11-A26B77A7707E}"/>
              </a:ext>
            </a:extLst>
          </p:cNvPr>
          <p:cNvSpPr>
            <a:spLocks noGrp="1"/>
          </p:cNvSpPr>
          <p:nvPr>
            <p:ph type="dt" sz="half" idx="10"/>
          </p:nvPr>
        </p:nvSpPr>
        <p:spPr/>
        <p:txBody>
          <a:bodyPr/>
          <a:lstStyle/>
          <a:p>
            <a:pPr>
              <a:defRPr/>
            </a:pPr>
            <a:r>
              <a:rPr lang="en-US"/>
              <a:t>LSU rev20240724</a:t>
            </a:r>
          </a:p>
        </p:txBody>
      </p:sp>
      <p:sp>
        <p:nvSpPr>
          <p:cNvPr id="3" name="Footer Placeholder 2">
            <a:extLst>
              <a:ext uri="{FF2B5EF4-FFF2-40B4-BE49-F238E27FC236}">
                <a16:creationId xmlns:a16="http://schemas.microsoft.com/office/drawing/2014/main" id="{60284C70-A2E3-9C8C-6E3B-AF33C6C3273A}"/>
              </a:ext>
            </a:extLst>
          </p:cNvPr>
          <p:cNvSpPr>
            <a:spLocks noGrp="1"/>
          </p:cNvSpPr>
          <p:nvPr>
            <p:ph type="ftr" sz="quarter" idx="11"/>
          </p:nvPr>
        </p:nvSpPr>
        <p:spPr/>
        <p:txBody>
          <a:bodyPr/>
          <a:lstStyle/>
          <a:p>
            <a:pPr>
              <a:defRPr/>
            </a:pPr>
            <a:r>
              <a:rPr lang="en-US"/>
              <a:t>L02.03</a:t>
            </a:r>
          </a:p>
        </p:txBody>
      </p:sp>
    </p:spTree>
    <p:extLst>
      <p:ext uri="{BB962C8B-B14F-4D97-AF65-F5344CB8AC3E}">
        <p14:creationId xmlns:p14="http://schemas.microsoft.com/office/powerpoint/2010/main" val="3296869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a:extLst>
              <a:ext uri="{FF2B5EF4-FFF2-40B4-BE49-F238E27FC236}">
                <a16:creationId xmlns:a16="http://schemas.microsoft.com/office/drawing/2014/main" id="{BAC732F4-E6D0-498D-8CC3-D3CD5C409AE9}"/>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LSU rev20240724</a:t>
            </a:r>
            <a:endParaRPr lang="en-US" altLang="en-US" sz="1400" dirty="0"/>
          </a:p>
        </p:txBody>
      </p:sp>
      <p:sp>
        <p:nvSpPr>
          <p:cNvPr id="31747" name="Slide Number Placeholder 5">
            <a:extLst>
              <a:ext uri="{FF2B5EF4-FFF2-40B4-BE49-F238E27FC236}">
                <a16:creationId xmlns:a16="http://schemas.microsoft.com/office/drawing/2014/main" id="{63F520A5-5D91-43CA-854E-7EB31BCFE87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B1B41A6-8F79-439A-B573-A940BED4E078}" type="slidenum">
              <a:rPr lang="en-US" altLang="en-US" sz="1400">
                <a:solidFill>
                  <a:srgbClr val="000000"/>
                </a:solidFill>
              </a:rPr>
              <a:pPr>
                <a:spcBef>
                  <a:spcPct val="0"/>
                </a:spcBef>
                <a:buFontTx/>
                <a:buNone/>
              </a:pPr>
              <a:t>8</a:t>
            </a:fld>
            <a:endParaRPr lang="en-US" altLang="en-US" sz="1400">
              <a:solidFill>
                <a:srgbClr val="000000"/>
              </a:solidFill>
            </a:endParaRPr>
          </a:p>
        </p:txBody>
      </p:sp>
      <p:sp>
        <p:nvSpPr>
          <p:cNvPr id="31748" name="Rectangle 2">
            <a:extLst>
              <a:ext uri="{FF2B5EF4-FFF2-40B4-BE49-F238E27FC236}">
                <a16:creationId xmlns:a16="http://schemas.microsoft.com/office/drawing/2014/main" id="{99DB89EA-BC98-4DC0-863E-F4FF51CC62CB}"/>
              </a:ext>
            </a:extLst>
          </p:cNvPr>
          <p:cNvSpPr>
            <a:spLocks noGrp="1" noChangeArrowheads="1"/>
          </p:cNvSpPr>
          <p:nvPr>
            <p:ph type="ctrTitle"/>
          </p:nvPr>
        </p:nvSpPr>
        <p:spPr>
          <a:xfrm>
            <a:off x="2590800" y="304800"/>
            <a:ext cx="5240338" cy="762000"/>
          </a:xfrm>
        </p:spPr>
        <p:txBody>
          <a:bodyPr/>
          <a:lstStyle/>
          <a:p>
            <a:pPr eaLnBrk="1" hangingPunct="1"/>
            <a:r>
              <a:rPr lang="en-US" altLang="en-US" sz="3600">
                <a:solidFill>
                  <a:schemeClr val="tx1"/>
                </a:solidFill>
              </a:rPr>
              <a:t>Op Amp Golden Rules</a:t>
            </a:r>
          </a:p>
        </p:txBody>
      </p:sp>
      <p:sp>
        <p:nvSpPr>
          <p:cNvPr id="2" name="Rectangle 1">
            <a:extLst>
              <a:ext uri="{FF2B5EF4-FFF2-40B4-BE49-F238E27FC236}">
                <a16:creationId xmlns:a16="http://schemas.microsoft.com/office/drawing/2014/main" id="{A3FFBDD2-1369-4CDC-87CE-A50BF33631C8}"/>
              </a:ext>
            </a:extLst>
          </p:cNvPr>
          <p:cNvSpPr/>
          <p:nvPr/>
        </p:nvSpPr>
        <p:spPr>
          <a:xfrm>
            <a:off x="990600" y="1219200"/>
            <a:ext cx="7010400" cy="4401205"/>
          </a:xfrm>
          <a:prstGeom prst="rect">
            <a:avLst/>
          </a:prstGeom>
        </p:spPr>
        <p:txBody>
          <a:bodyPr>
            <a:spAutoFit/>
          </a:bodyPr>
          <a:lstStyle/>
          <a:p>
            <a:pPr eaLnBrk="1" hangingPunct="1">
              <a:defRPr/>
            </a:pPr>
            <a:r>
              <a:rPr lang="en-US" altLang="en-US" sz="2800" dirty="0">
                <a:latin typeface="Times New Roman" charset="0"/>
              </a:rPr>
              <a:t>If </a:t>
            </a:r>
            <a:r>
              <a:rPr lang="en-US" altLang="en-US" sz="2800" dirty="0" err="1">
                <a:latin typeface="Times New Roman" charset="0"/>
              </a:rPr>
              <a:t>Vout</a:t>
            </a:r>
            <a:r>
              <a:rPr lang="en-US" altLang="en-US" sz="2800" dirty="0">
                <a:latin typeface="Times New Roman" charset="0"/>
              </a:rPr>
              <a:t> is connected to one of the inputs forming a feedback loop, </a:t>
            </a:r>
            <a:r>
              <a:rPr lang="en-US" altLang="en-US" sz="2800" dirty="0" err="1">
                <a:latin typeface="Times New Roman" charset="0"/>
              </a:rPr>
              <a:t>Vout</a:t>
            </a:r>
            <a:r>
              <a:rPr lang="en-US" altLang="en-US" sz="2800" dirty="0">
                <a:latin typeface="Times New Roman" charset="0"/>
              </a:rPr>
              <a:t> will vary to satisfy the following rules:</a:t>
            </a:r>
          </a:p>
          <a:p>
            <a:pPr eaLnBrk="1" hangingPunct="1">
              <a:defRPr/>
            </a:pPr>
            <a:endParaRPr lang="en-US" altLang="en-US" sz="2800" dirty="0">
              <a:latin typeface="Times New Roman" charset="0"/>
            </a:endParaRPr>
          </a:p>
          <a:p>
            <a:pPr marL="571500" indent="-571500" eaLnBrk="1" hangingPunct="1">
              <a:buFontTx/>
              <a:buAutoNum type="romanUcPeriod"/>
              <a:defRPr/>
            </a:pPr>
            <a:r>
              <a:rPr lang="en-US" altLang="en-US" sz="2800" b="1" dirty="0">
                <a:latin typeface="Times New Roman" charset="0"/>
              </a:rPr>
              <a:t>The output changes to make the voltage difference between both inputs zero. (V+=V-)</a:t>
            </a:r>
          </a:p>
          <a:p>
            <a:pPr marL="571500" indent="-571500" eaLnBrk="1" hangingPunct="1">
              <a:buFontTx/>
              <a:buAutoNum type="romanUcPeriod"/>
              <a:defRPr/>
            </a:pPr>
            <a:endParaRPr lang="en-US" altLang="en-US" sz="2800" dirty="0">
              <a:latin typeface="Times New Roman" charset="0"/>
            </a:endParaRPr>
          </a:p>
          <a:p>
            <a:pPr marL="571500" indent="-571500" eaLnBrk="1" hangingPunct="1">
              <a:buFontTx/>
              <a:buAutoNum type="romanUcPeriod"/>
              <a:defRPr/>
            </a:pPr>
            <a:r>
              <a:rPr lang="en-US" altLang="en-US" sz="2800" b="1" dirty="0">
                <a:latin typeface="Times New Roman" charset="0"/>
              </a:rPr>
              <a:t>The inputs draw no current. (I+=I-=0A)</a:t>
            </a:r>
          </a:p>
          <a:p>
            <a:pPr marL="571500" indent="-571500" eaLnBrk="1" hangingPunct="1">
              <a:buFontTx/>
              <a:buAutoNum type="romanUcPeriod"/>
              <a:defRPr/>
            </a:pPr>
            <a:endParaRPr lang="en-US" altLang="en-US" sz="2800" dirty="0">
              <a:latin typeface="Times New Roman" charset="0"/>
            </a:endParaRPr>
          </a:p>
        </p:txBody>
      </p:sp>
      <p:sp>
        <p:nvSpPr>
          <p:cNvPr id="31750" name="Footer Placeholder 2">
            <a:extLst>
              <a:ext uri="{FF2B5EF4-FFF2-40B4-BE49-F238E27FC236}">
                <a16:creationId xmlns:a16="http://schemas.microsoft.com/office/drawing/2014/main" id="{99F2FBAE-ED61-459C-A108-1CB357D4E74B}"/>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L02.03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1">
            <a:extLst>
              <a:ext uri="{FF2B5EF4-FFF2-40B4-BE49-F238E27FC236}">
                <a16:creationId xmlns:a16="http://schemas.microsoft.com/office/drawing/2014/main" id="{450A6FD3-E400-49A6-862C-77E1B10FC59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2841546"/>
            <a:ext cx="6108700"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Date Placeholder 3">
            <a:extLst>
              <a:ext uri="{FF2B5EF4-FFF2-40B4-BE49-F238E27FC236}">
                <a16:creationId xmlns:a16="http://schemas.microsoft.com/office/drawing/2014/main" id="{0CA0DC2C-D310-4D22-9E9E-7BB0995DF2E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LSU rev20240724</a:t>
            </a:r>
            <a:endParaRPr lang="en-US" altLang="en-US" sz="1400" dirty="0"/>
          </a:p>
        </p:txBody>
      </p:sp>
      <p:sp>
        <p:nvSpPr>
          <p:cNvPr id="35844" name="Slide Number Placeholder 5">
            <a:extLst>
              <a:ext uri="{FF2B5EF4-FFF2-40B4-BE49-F238E27FC236}">
                <a16:creationId xmlns:a16="http://schemas.microsoft.com/office/drawing/2014/main" id="{791932DE-C619-4C29-B8A4-C1E978196E0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65FF61F-8D2F-4D6F-996E-B22D362F2278}" type="slidenum">
              <a:rPr lang="en-US" altLang="en-US" sz="1400">
                <a:solidFill>
                  <a:srgbClr val="000000"/>
                </a:solidFill>
              </a:rPr>
              <a:pPr>
                <a:spcBef>
                  <a:spcPct val="0"/>
                </a:spcBef>
                <a:buFontTx/>
                <a:buNone/>
              </a:pPr>
              <a:t>9</a:t>
            </a:fld>
            <a:endParaRPr lang="en-US" altLang="en-US" sz="1400">
              <a:solidFill>
                <a:srgbClr val="000000"/>
              </a:solidFill>
            </a:endParaRPr>
          </a:p>
        </p:txBody>
      </p:sp>
      <p:sp>
        <p:nvSpPr>
          <p:cNvPr id="35845" name="Rectangle 2">
            <a:extLst>
              <a:ext uri="{FF2B5EF4-FFF2-40B4-BE49-F238E27FC236}">
                <a16:creationId xmlns:a16="http://schemas.microsoft.com/office/drawing/2014/main" id="{68914E0A-72B3-4821-B042-412650BE2278}"/>
              </a:ext>
            </a:extLst>
          </p:cNvPr>
          <p:cNvSpPr>
            <a:spLocks noGrp="1" noChangeArrowheads="1"/>
          </p:cNvSpPr>
          <p:nvPr>
            <p:ph type="ctrTitle"/>
          </p:nvPr>
        </p:nvSpPr>
        <p:spPr>
          <a:xfrm>
            <a:off x="2362200" y="185738"/>
            <a:ext cx="6172200" cy="977900"/>
          </a:xfrm>
        </p:spPr>
        <p:txBody>
          <a:bodyPr/>
          <a:lstStyle/>
          <a:p>
            <a:pPr eaLnBrk="1" hangingPunct="1"/>
            <a:r>
              <a:rPr lang="en-US" altLang="en-US" sz="3600" dirty="0">
                <a:solidFill>
                  <a:schemeClr val="tx1"/>
                </a:solidFill>
              </a:rPr>
              <a:t>Signal Conditioning Circuit</a:t>
            </a:r>
            <a:br>
              <a:rPr lang="en-US" altLang="en-US" sz="2800" dirty="0">
                <a:solidFill>
                  <a:schemeClr val="tx1"/>
                </a:solidFill>
              </a:rPr>
            </a:br>
            <a:r>
              <a:rPr lang="en-US" altLang="en-US" sz="2800" dirty="0">
                <a:solidFill>
                  <a:schemeClr val="tx1"/>
                </a:solidFill>
              </a:rPr>
              <a:t>Example 1: Buffer</a:t>
            </a:r>
            <a:endParaRPr lang="en-US" altLang="en-US" sz="2800" i="1" dirty="0">
              <a:solidFill>
                <a:schemeClr val="tx1"/>
              </a:solidFill>
            </a:endParaRPr>
          </a:p>
        </p:txBody>
      </p:sp>
      <p:sp>
        <p:nvSpPr>
          <p:cNvPr id="35846" name="TextBox 3">
            <a:extLst>
              <a:ext uri="{FF2B5EF4-FFF2-40B4-BE49-F238E27FC236}">
                <a16:creationId xmlns:a16="http://schemas.microsoft.com/office/drawing/2014/main" id="{086E9FCC-B22A-47D2-9DD3-923202DB4046}"/>
              </a:ext>
            </a:extLst>
          </p:cNvPr>
          <p:cNvSpPr txBox="1">
            <a:spLocks noChangeArrowheads="1"/>
          </p:cNvSpPr>
          <p:nvPr/>
        </p:nvSpPr>
        <p:spPr bwMode="auto">
          <a:xfrm>
            <a:off x="655320" y="1322050"/>
            <a:ext cx="73787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dirty="0">
                <a:solidFill>
                  <a:srgbClr val="000000"/>
                </a:solidFill>
              </a:rPr>
              <a:t>No resistors so the equations are simple</a:t>
            </a:r>
          </a:p>
          <a:p>
            <a:pPr eaLnBrk="1" hangingPunct="1">
              <a:spcBef>
                <a:spcPct val="0"/>
              </a:spcBef>
              <a:buFontTx/>
              <a:buNone/>
            </a:pPr>
            <a:r>
              <a:rPr lang="en-US" altLang="en-US" sz="2400" dirty="0">
                <a:solidFill>
                  <a:srgbClr val="000000"/>
                </a:solidFill>
              </a:rPr>
              <a:t>Vin=V+</a:t>
            </a:r>
          </a:p>
          <a:p>
            <a:pPr eaLnBrk="1" hangingPunct="1">
              <a:spcBef>
                <a:spcPct val="0"/>
              </a:spcBef>
              <a:buFontTx/>
              <a:buNone/>
            </a:pPr>
            <a:r>
              <a:rPr lang="en-US" altLang="en-US" sz="2400" dirty="0">
                <a:solidFill>
                  <a:srgbClr val="000000"/>
                </a:solidFill>
              </a:rPr>
              <a:t>V+=V- (Golden Rule)</a:t>
            </a:r>
          </a:p>
          <a:p>
            <a:pPr eaLnBrk="1" hangingPunct="1">
              <a:spcBef>
                <a:spcPct val="0"/>
              </a:spcBef>
              <a:buFontTx/>
              <a:buNone/>
            </a:pPr>
            <a:r>
              <a:rPr lang="en-US" altLang="en-US" sz="2400" dirty="0">
                <a:solidFill>
                  <a:srgbClr val="000000"/>
                </a:solidFill>
              </a:rPr>
              <a:t>V-=</a:t>
            </a:r>
            <a:r>
              <a:rPr lang="en-US" altLang="en-US" sz="2400" dirty="0" err="1">
                <a:solidFill>
                  <a:srgbClr val="000000"/>
                </a:solidFill>
              </a:rPr>
              <a:t>Vout</a:t>
            </a:r>
            <a:r>
              <a:rPr lang="en-US" altLang="en-US" sz="2400" dirty="0">
                <a:solidFill>
                  <a:srgbClr val="000000"/>
                </a:solidFill>
              </a:rPr>
              <a:t>      Therefore Vin=</a:t>
            </a:r>
            <a:r>
              <a:rPr lang="en-US" altLang="en-US" sz="2400" dirty="0" err="1">
                <a:solidFill>
                  <a:srgbClr val="000000"/>
                </a:solidFill>
              </a:rPr>
              <a:t>Vout</a:t>
            </a:r>
            <a:endParaRPr lang="en-US" altLang="en-US" sz="2400" dirty="0">
              <a:solidFill>
                <a:srgbClr val="000000"/>
              </a:solidFill>
            </a:endParaRPr>
          </a:p>
        </p:txBody>
      </p:sp>
      <p:sp>
        <p:nvSpPr>
          <p:cNvPr id="35848" name="Footer Placeholder 1">
            <a:extLst>
              <a:ext uri="{FF2B5EF4-FFF2-40B4-BE49-F238E27FC236}">
                <a16:creationId xmlns:a16="http://schemas.microsoft.com/office/drawing/2014/main" id="{275A6A1E-28AD-4B97-9474-90DF7B509901}"/>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L02.03</a:t>
            </a:r>
          </a:p>
        </p:txBody>
      </p:sp>
    </p:spTree>
    <p:extLst>
      <p:ext uri="{BB962C8B-B14F-4D97-AF65-F5344CB8AC3E}">
        <p14:creationId xmlns:p14="http://schemas.microsoft.com/office/powerpoint/2010/main" val="952314436"/>
      </p:ext>
    </p:extLst>
  </p:cSld>
  <p:clrMapOvr>
    <a:masterClrMapping/>
  </p:clrMapOvr>
  <p:transition/>
</p:sld>
</file>

<file path=ppt/theme/theme1.xml><?xml version="1.0" encoding="utf-8"?>
<a:theme xmlns:a="http://schemas.openxmlformats.org/drawingml/2006/main" name="LaACES">
  <a:themeElements>
    <a:clrScheme name="">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FF0066"/>
      </a:hlink>
      <a:folHlink>
        <a:srgbClr val="00FF00"/>
      </a:folHlink>
    </a:clrScheme>
    <a:fontScheme name="LaACE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ACE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ACE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ACE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ACE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AC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AC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AC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LaACES</Template>
  <TotalTime>2477</TotalTime>
  <Words>1070</Words>
  <Application>Microsoft Office PowerPoint</Application>
  <PresentationFormat>On-screen Show (4:3)</PresentationFormat>
  <Paragraphs>170</Paragraphs>
  <Slides>17</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Cambria Math</vt:lpstr>
      <vt:lpstr>Times New Roman</vt:lpstr>
      <vt:lpstr>LaACES</vt:lpstr>
      <vt:lpstr>Lecture L02.03 The Operational Amplifier </vt:lpstr>
      <vt:lpstr>Amplification and Attenuation</vt:lpstr>
      <vt:lpstr>Signal Conditioning Circuit Operational Amplifier or “Op amp”</vt:lpstr>
      <vt:lpstr>Op Amp Connections - Power</vt:lpstr>
      <vt:lpstr>Op Amp Connections - Inputs</vt:lpstr>
      <vt:lpstr>Op Amp Connections - Output</vt:lpstr>
      <vt:lpstr>Transfer Function </vt:lpstr>
      <vt:lpstr>Op Amp Golden Rules</vt:lpstr>
      <vt:lpstr>Signal Conditioning Circuit Example 1: Buffer</vt:lpstr>
      <vt:lpstr>Signal Conditioning Circuit Buffer usage</vt:lpstr>
      <vt:lpstr>Signal Conditioning Circuit Non-Inverting Amplifier Example</vt:lpstr>
      <vt:lpstr>Signal Conditioning Circuit Non-Inverting Amplifier Usage</vt:lpstr>
      <vt:lpstr>Signal Conditioning Circuit Inverting Amplifier</vt:lpstr>
      <vt:lpstr>Signal Conditioning Circuit Summing Amplifier</vt:lpstr>
      <vt:lpstr>Signal Conditioning Circuit Difference Amplifier</vt:lpstr>
      <vt:lpstr>Operational Amplifier ICs</vt:lpstr>
      <vt:lpstr>Other Types of Amplifying Circuits</vt:lpstr>
    </vt:vector>
  </TitlesOfParts>
  <Company>LSU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jim</dc:creator>
  <cp:lastModifiedBy>Aaron P Ryan</cp:lastModifiedBy>
  <cp:revision>70</cp:revision>
  <dcterms:created xsi:type="dcterms:W3CDTF">2004-05-14T13:38:22Z</dcterms:created>
  <dcterms:modified xsi:type="dcterms:W3CDTF">2024-09-13T17:59:06Z</dcterms:modified>
</cp:coreProperties>
</file>