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58" r:id="rId3"/>
    <p:sldId id="259"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80"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Lst>
  <p:sldSz cx="9144000" cy="6858000" type="screen4x3"/>
  <p:notesSz cx="6997700" cy="9271000"/>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FF"/>
    <a:srgbClr val="008000"/>
    <a:srgbClr val="FFCC00"/>
    <a:srgbClr val="5F5F5F"/>
    <a:srgbClr val="808080"/>
    <a:srgbClr val="996633"/>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F80A0-DD98-4808-96AC-4F689673D65A}" v="252" dt="2024-07-26T19:28:01.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0942" autoAdjust="0"/>
  </p:normalViewPr>
  <p:slideViewPr>
    <p:cSldViewPr>
      <p:cViewPr varScale="1">
        <p:scale>
          <a:sx n="76" d="100"/>
          <a:sy n="76" d="100"/>
        </p:scale>
        <p:origin x="166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 Johnson" userId="744a8efb-fdad-47e3-9bc6-9b2ea9584b19" providerId="ADAL" clId="{FE2F80A0-DD98-4808-96AC-4F689673D65A}"/>
    <pc:docChg chg="undo custSel addSld delSld modSld">
      <pc:chgData name="Beau Johnson" userId="744a8efb-fdad-47e3-9bc6-9b2ea9584b19" providerId="ADAL" clId="{FE2F80A0-DD98-4808-96AC-4F689673D65A}" dt="2024-07-26T19:28:22.276" v="1870"/>
      <pc:docMkLst>
        <pc:docMk/>
      </pc:docMkLst>
      <pc:sldChg chg="modSp mod">
        <pc:chgData name="Beau Johnson" userId="744a8efb-fdad-47e3-9bc6-9b2ea9584b19" providerId="ADAL" clId="{FE2F80A0-DD98-4808-96AC-4F689673D65A}" dt="2024-07-26T15:26:18.834" v="38" actId="20577"/>
        <pc:sldMkLst>
          <pc:docMk/>
          <pc:sldMk cId="0" sldId="257"/>
        </pc:sldMkLst>
        <pc:spChg chg="mod">
          <ac:chgData name="Beau Johnson" userId="744a8efb-fdad-47e3-9bc6-9b2ea9584b19" providerId="ADAL" clId="{FE2F80A0-DD98-4808-96AC-4F689673D65A}" dt="2024-07-26T15:26:18.834" v="38" actId="20577"/>
          <ac:spMkLst>
            <pc:docMk/>
            <pc:sldMk cId="0" sldId="257"/>
            <ac:spMk id="4098" creationId="{D2F28292-0761-400A-93B0-DA34AF545F0B}"/>
          </ac:spMkLst>
        </pc:spChg>
        <pc:spChg chg="mod">
          <ac:chgData name="Beau Johnson" userId="744a8efb-fdad-47e3-9bc6-9b2ea9584b19" providerId="ADAL" clId="{FE2F80A0-DD98-4808-96AC-4F689673D65A}" dt="2024-07-26T15:25:22.832" v="18" actId="1076"/>
          <ac:spMkLst>
            <pc:docMk/>
            <pc:sldMk cId="0" sldId="257"/>
            <ac:spMk id="4101" creationId="{86380D2C-7431-4CEC-A756-0582333CCD11}"/>
          </ac:spMkLst>
        </pc:spChg>
        <pc:spChg chg="mod">
          <ac:chgData name="Beau Johnson" userId="744a8efb-fdad-47e3-9bc6-9b2ea9584b19" providerId="ADAL" clId="{FE2F80A0-DD98-4808-96AC-4F689673D65A}" dt="2024-07-26T15:25:27.404" v="19" actId="1076"/>
          <ac:spMkLst>
            <pc:docMk/>
            <pc:sldMk cId="0" sldId="257"/>
            <ac:spMk id="4102" creationId="{548425FF-D514-4326-8983-9C3964F02CD3}"/>
          </ac:spMkLst>
        </pc:spChg>
      </pc:sldChg>
      <pc:sldChg chg="modSp mod">
        <pc:chgData name="Beau Johnson" userId="744a8efb-fdad-47e3-9bc6-9b2ea9584b19" providerId="ADAL" clId="{FE2F80A0-DD98-4808-96AC-4F689673D65A}" dt="2024-07-26T15:26:23.903" v="39"/>
        <pc:sldMkLst>
          <pc:docMk/>
          <pc:sldMk cId="0" sldId="258"/>
        </pc:sldMkLst>
        <pc:spChg chg="mod">
          <ac:chgData name="Beau Johnson" userId="744a8efb-fdad-47e3-9bc6-9b2ea9584b19" providerId="ADAL" clId="{FE2F80A0-DD98-4808-96AC-4F689673D65A}" dt="2024-07-26T15:26:23.903" v="39"/>
          <ac:spMkLst>
            <pc:docMk/>
            <pc:sldMk cId="0" sldId="258"/>
            <ac:spMk id="6146" creationId="{DE77E038-8D09-4743-B3E2-A03CA8C65DE6}"/>
          </ac:spMkLst>
        </pc:spChg>
        <pc:spChg chg="mod">
          <ac:chgData name="Beau Johnson" userId="744a8efb-fdad-47e3-9bc6-9b2ea9584b19" providerId="ADAL" clId="{FE2F80A0-DD98-4808-96AC-4F689673D65A}" dt="2024-07-26T15:25:33.031" v="20" actId="1076"/>
          <ac:spMkLst>
            <pc:docMk/>
            <pc:sldMk cId="0" sldId="258"/>
            <ac:spMk id="6149" creationId="{043A0364-8249-441F-8EA6-BAA3C4CB2777}"/>
          </ac:spMkLst>
        </pc:spChg>
        <pc:spChg chg="mod">
          <ac:chgData name="Beau Johnson" userId="744a8efb-fdad-47e3-9bc6-9b2ea9584b19" providerId="ADAL" clId="{FE2F80A0-DD98-4808-96AC-4F689673D65A}" dt="2024-07-26T15:25:39.970" v="22" actId="403"/>
          <ac:spMkLst>
            <pc:docMk/>
            <pc:sldMk cId="0" sldId="258"/>
            <ac:spMk id="6150" creationId="{80EE5B80-902D-4763-A315-6FDFCFCD78EF}"/>
          </ac:spMkLst>
        </pc:spChg>
      </pc:sldChg>
      <pc:sldChg chg="modSp mod">
        <pc:chgData name="Beau Johnson" userId="744a8efb-fdad-47e3-9bc6-9b2ea9584b19" providerId="ADAL" clId="{FE2F80A0-DD98-4808-96AC-4F689673D65A}" dt="2024-07-26T15:26:26.277" v="40"/>
        <pc:sldMkLst>
          <pc:docMk/>
          <pc:sldMk cId="0" sldId="259"/>
        </pc:sldMkLst>
        <pc:spChg chg="mod">
          <ac:chgData name="Beau Johnson" userId="744a8efb-fdad-47e3-9bc6-9b2ea9584b19" providerId="ADAL" clId="{FE2F80A0-DD98-4808-96AC-4F689673D65A}" dt="2024-07-26T15:26:26.277" v="40"/>
          <ac:spMkLst>
            <pc:docMk/>
            <pc:sldMk cId="0" sldId="259"/>
            <ac:spMk id="8194" creationId="{867017AC-01B7-436D-B884-65AE43D27714}"/>
          </ac:spMkLst>
        </pc:spChg>
        <pc:spChg chg="mod">
          <ac:chgData name="Beau Johnson" userId="744a8efb-fdad-47e3-9bc6-9b2ea9584b19" providerId="ADAL" clId="{FE2F80A0-DD98-4808-96AC-4F689673D65A}" dt="2024-07-26T15:26:06.589" v="27" actId="1076"/>
          <ac:spMkLst>
            <pc:docMk/>
            <pc:sldMk cId="0" sldId="259"/>
            <ac:spMk id="8197" creationId="{EAAC38B9-9646-48DA-BE1B-65A92B222E11}"/>
          </ac:spMkLst>
        </pc:spChg>
        <pc:spChg chg="mod">
          <ac:chgData name="Beau Johnson" userId="744a8efb-fdad-47e3-9bc6-9b2ea9584b19" providerId="ADAL" clId="{FE2F80A0-DD98-4808-96AC-4F689673D65A}" dt="2024-07-26T15:25:45.471" v="23" actId="1076"/>
          <ac:spMkLst>
            <pc:docMk/>
            <pc:sldMk cId="0" sldId="259"/>
            <ac:spMk id="8198" creationId="{D86C78CB-F4BF-4414-8EDB-B910E90D7B54}"/>
          </ac:spMkLst>
        </pc:spChg>
        <pc:spChg chg="mod">
          <ac:chgData name="Beau Johnson" userId="744a8efb-fdad-47e3-9bc6-9b2ea9584b19" providerId="ADAL" clId="{FE2F80A0-DD98-4808-96AC-4F689673D65A}" dt="2024-07-26T15:25:49.243" v="24" actId="1076"/>
          <ac:spMkLst>
            <pc:docMk/>
            <pc:sldMk cId="0" sldId="259"/>
            <ac:spMk id="8199" creationId="{2D0790AB-5EBF-4F8D-A049-BE59D402D59C}"/>
          </ac:spMkLst>
        </pc:spChg>
        <pc:spChg chg="mod">
          <ac:chgData name="Beau Johnson" userId="744a8efb-fdad-47e3-9bc6-9b2ea9584b19" providerId="ADAL" clId="{FE2F80A0-DD98-4808-96AC-4F689673D65A}" dt="2024-07-26T15:26:06.589" v="27" actId="1076"/>
          <ac:spMkLst>
            <pc:docMk/>
            <pc:sldMk cId="0" sldId="259"/>
            <ac:spMk id="8202" creationId="{F7233684-B4AD-45DD-8C56-AD66F9FEFB2D}"/>
          </ac:spMkLst>
        </pc:spChg>
        <pc:spChg chg="mod">
          <ac:chgData name="Beau Johnson" userId="744a8efb-fdad-47e3-9bc6-9b2ea9584b19" providerId="ADAL" clId="{FE2F80A0-DD98-4808-96AC-4F689673D65A}" dt="2024-07-26T15:26:10.450" v="28" actId="1076"/>
          <ac:spMkLst>
            <pc:docMk/>
            <pc:sldMk cId="0" sldId="259"/>
            <ac:spMk id="8203" creationId="{63280466-A562-4A7C-8546-BD6ABAF6C902}"/>
          </ac:spMkLst>
        </pc:spChg>
      </pc:sldChg>
      <pc:sldChg chg="modSp mod">
        <pc:chgData name="Beau Johnson" userId="744a8efb-fdad-47e3-9bc6-9b2ea9584b19" providerId="ADAL" clId="{FE2F80A0-DD98-4808-96AC-4F689673D65A}" dt="2024-07-26T15:26:49.603" v="46" actId="1076"/>
        <pc:sldMkLst>
          <pc:docMk/>
          <pc:sldMk cId="0" sldId="261"/>
        </pc:sldMkLst>
        <pc:spChg chg="mod">
          <ac:chgData name="Beau Johnson" userId="744a8efb-fdad-47e3-9bc6-9b2ea9584b19" providerId="ADAL" clId="{FE2F80A0-DD98-4808-96AC-4F689673D65A}" dt="2024-07-26T15:26:28.535" v="41"/>
          <ac:spMkLst>
            <pc:docMk/>
            <pc:sldMk cId="0" sldId="261"/>
            <ac:spMk id="10242" creationId="{D4C70A91-EDB8-47A3-B9C5-01EF6D5C7C6F}"/>
          </ac:spMkLst>
        </pc:spChg>
        <pc:spChg chg="mod">
          <ac:chgData name="Beau Johnson" userId="744a8efb-fdad-47e3-9bc6-9b2ea9584b19" providerId="ADAL" clId="{FE2F80A0-DD98-4808-96AC-4F689673D65A}" dt="2024-07-26T15:26:43.094" v="42" actId="1076"/>
          <ac:spMkLst>
            <pc:docMk/>
            <pc:sldMk cId="0" sldId="261"/>
            <ac:spMk id="10245" creationId="{19132CC4-2B94-4465-854F-3F14CA143687}"/>
          </ac:spMkLst>
        </pc:spChg>
        <pc:spChg chg="mod">
          <ac:chgData name="Beau Johnson" userId="744a8efb-fdad-47e3-9bc6-9b2ea9584b19" providerId="ADAL" clId="{FE2F80A0-DD98-4808-96AC-4F689673D65A}" dt="2024-07-26T15:26:46.961" v="44" actId="1076"/>
          <ac:spMkLst>
            <pc:docMk/>
            <pc:sldMk cId="0" sldId="261"/>
            <ac:spMk id="10246" creationId="{7D9BC966-FF53-4DD7-B8EA-884FE75ED3A2}"/>
          </ac:spMkLst>
        </pc:spChg>
        <pc:picChg chg="mod">
          <ac:chgData name="Beau Johnson" userId="744a8efb-fdad-47e3-9bc6-9b2ea9584b19" providerId="ADAL" clId="{FE2F80A0-DD98-4808-96AC-4F689673D65A}" dt="2024-07-26T15:26:49.603" v="46" actId="1076"/>
          <ac:picMkLst>
            <pc:docMk/>
            <pc:sldMk cId="0" sldId="261"/>
            <ac:picMk id="10247" creationId="{9AF27C85-4113-4DCC-8976-EBF8252F95D8}"/>
          </ac:picMkLst>
        </pc:picChg>
        <pc:picChg chg="mod">
          <ac:chgData name="Beau Johnson" userId="744a8efb-fdad-47e3-9bc6-9b2ea9584b19" providerId="ADAL" clId="{FE2F80A0-DD98-4808-96AC-4F689673D65A}" dt="2024-07-26T15:26:49.603" v="46" actId="1076"/>
          <ac:picMkLst>
            <pc:docMk/>
            <pc:sldMk cId="0" sldId="261"/>
            <ac:picMk id="10248" creationId="{B4ABFDE1-ECCF-44FF-9A6C-A86A02E2BD02}"/>
          </ac:picMkLst>
        </pc:picChg>
      </pc:sldChg>
      <pc:sldChg chg="modSp mod">
        <pc:chgData name="Beau Johnson" userId="744a8efb-fdad-47e3-9bc6-9b2ea9584b19" providerId="ADAL" clId="{FE2F80A0-DD98-4808-96AC-4F689673D65A}" dt="2024-07-26T15:27:07.176" v="51"/>
        <pc:sldMkLst>
          <pc:docMk/>
          <pc:sldMk cId="0" sldId="262"/>
        </pc:sldMkLst>
        <pc:spChg chg="mod">
          <ac:chgData name="Beau Johnson" userId="744a8efb-fdad-47e3-9bc6-9b2ea9584b19" providerId="ADAL" clId="{FE2F80A0-DD98-4808-96AC-4F689673D65A}" dt="2024-07-26T15:27:07.176" v="51"/>
          <ac:spMkLst>
            <pc:docMk/>
            <pc:sldMk cId="0" sldId="262"/>
            <ac:spMk id="12290" creationId="{27910C47-8020-4528-85C0-1B72859CF5EC}"/>
          </ac:spMkLst>
        </pc:spChg>
        <pc:spChg chg="mod">
          <ac:chgData name="Beau Johnson" userId="744a8efb-fdad-47e3-9bc6-9b2ea9584b19" providerId="ADAL" clId="{FE2F80A0-DD98-4808-96AC-4F689673D65A}" dt="2024-07-26T15:26:59.943" v="49" actId="1076"/>
          <ac:spMkLst>
            <pc:docMk/>
            <pc:sldMk cId="0" sldId="262"/>
            <ac:spMk id="12293" creationId="{849AB486-3A13-4322-9292-A7C5894A2DB0}"/>
          </ac:spMkLst>
        </pc:spChg>
        <pc:spChg chg="mod">
          <ac:chgData name="Beau Johnson" userId="744a8efb-fdad-47e3-9bc6-9b2ea9584b19" providerId="ADAL" clId="{FE2F80A0-DD98-4808-96AC-4F689673D65A}" dt="2024-07-26T15:27:05.368" v="50" actId="1076"/>
          <ac:spMkLst>
            <pc:docMk/>
            <pc:sldMk cId="0" sldId="262"/>
            <ac:spMk id="12294" creationId="{26F5AA9E-325D-4D7A-9357-6669233F79A1}"/>
          </ac:spMkLst>
        </pc:spChg>
      </pc:sldChg>
      <pc:sldChg chg="modSp mod">
        <pc:chgData name="Beau Johnson" userId="744a8efb-fdad-47e3-9bc6-9b2ea9584b19" providerId="ADAL" clId="{FE2F80A0-DD98-4808-96AC-4F689673D65A}" dt="2024-07-26T15:27:53.994" v="66" actId="1076"/>
        <pc:sldMkLst>
          <pc:docMk/>
          <pc:sldMk cId="0" sldId="263"/>
        </pc:sldMkLst>
        <pc:spChg chg="mod">
          <ac:chgData name="Beau Johnson" userId="744a8efb-fdad-47e3-9bc6-9b2ea9584b19" providerId="ADAL" clId="{FE2F80A0-DD98-4808-96AC-4F689673D65A}" dt="2024-07-26T15:27:53.994" v="66" actId="1076"/>
          <ac:spMkLst>
            <pc:docMk/>
            <pc:sldMk cId="0" sldId="263"/>
            <ac:spMk id="14341" creationId="{435C9E32-20E4-4652-B2C8-1C9A814EFB19}"/>
          </ac:spMkLst>
        </pc:spChg>
        <pc:spChg chg="mod">
          <ac:chgData name="Beau Johnson" userId="744a8efb-fdad-47e3-9bc6-9b2ea9584b19" providerId="ADAL" clId="{FE2F80A0-DD98-4808-96AC-4F689673D65A}" dt="2024-07-26T15:27:39.662" v="59" actId="1076"/>
          <ac:spMkLst>
            <pc:docMk/>
            <pc:sldMk cId="0" sldId="263"/>
            <ac:spMk id="14342" creationId="{A99F6CA1-EBC3-418A-A229-464980C4F291}"/>
          </ac:spMkLst>
        </pc:spChg>
        <pc:graphicFrameChg chg="mod">
          <ac:chgData name="Beau Johnson" userId="744a8efb-fdad-47e3-9bc6-9b2ea9584b19" providerId="ADAL" clId="{FE2F80A0-DD98-4808-96AC-4F689673D65A}" dt="2024-07-26T15:27:49.225" v="65" actId="1038"/>
          <ac:graphicFrameMkLst>
            <pc:docMk/>
            <pc:sldMk cId="0" sldId="263"/>
            <ac:graphicFrameMk id="14343" creationId="{6892F542-5AE5-40FE-8689-9B9796D95071}"/>
          </ac:graphicFrameMkLst>
        </pc:graphicFrameChg>
        <pc:graphicFrameChg chg="mod">
          <ac:chgData name="Beau Johnson" userId="744a8efb-fdad-47e3-9bc6-9b2ea9584b19" providerId="ADAL" clId="{FE2F80A0-DD98-4808-96AC-4F689673D65A}" dt="2024-07-26T15:27:49.225" v="65" actId="1038"/>
          <ac:graphicFrameMkLst>
            <pc:docMk/>
            <pc:sldMk cId="0" sldId="263"/>
            <ac:graphicFrameMk id="14344" creationId="{9AEE852E-7C0E-479C-AF75-13E4C526DBF0}"/>
          </ac:graphicFrameMkLst>
        </pc:graphicFrameChg>
        <pc:graphicFrameChg chg="mod">
          <ac:chgData name="Beau Johnson" userId="744a8efb-fdad-47e3-9bc6-9b2ea9584b19" providerId="ADAL" clId="{FE2F80A0-DD98-4808-96AC-4F689673D65A}" dt="2024-07-26T15:27:44.918" v="60" actId="1076"/>
          <ac:graphicFrameMkLst>
            <pc:docMk/>
            <pc:sldMk cId="0" sldId="263"/>
            <ac:graphicFrameMk id="14345" creationId="{22FEBC5B-6AD4-4396-9A5C-9D2DA6060B27}"/>
          </ac:graphicFrameMkLst>
        </pc:graphicFrameChg>
        <pc:graphicFrameChg chg="mod">
          <ac:chgData name="Beau Johnson" userId="744a8efb-fdad-47e3-9bc6-9b2ea9584b19" providerId="ADAL" clId="{FE2F80A0-DD98-4808-96AC-4F689673D65A}" dt="2024-07-26T15:27:49.225" v="65" actId="1038"/>
          <ac:graphicFrameMkLst>
            <pc:docMk/>
            <pc:sldMk cId="0" sldId="263"/>
            <ac:graphicFrameMk id="14346" creationId="{C79F6361-4553-43DD-A13A-291E6AB4397B}"/>
          </ac:graphicFrameMkLst>
        </pc:graphicFrameChg>
        <pc:graphicFrameChg chg="mod">
          <ac:chgData name="Beau Johnson" userId="744a8efb-fdad-47e3-9bc6-9b2ea9584b19" providerId="ADAL" clId="{FE2F80A0-DD98-4808-96AC-4F689673D65A}" dt="2024-07-26T15:27:49.225" v="65" actId="1038"/>
          <ac:graphicFrameMkLst>
            <pc:docMk/>
            <pc:sldMk cId="0" sldId="263"/>
            <ac:graphicFrameMk id="14347" creationId="{C67C1D9A-62B6-439D-AD60-36786FE2E4FD}"/>
          </ac:graphicFrameMkLst>
        </pc:graphicFrameChg>
      </pc:sldChg>
      <pc:sldChg chg="modSp mod">
        <pc:chgData name="Beau Johnson" userId="744a8efb-fdad-47e3-9bc6-9b2ea9584b19" providerId="ADAL" clId="{FE2F80A0-DD98-4808-96AC-4F689673D65A}" dt="2024-07-26T15:28:24.798" v="82" actId="1076"/>
        <pc:sldMkLst>
          <pc:docMk/>
          <pc:sldMk cId="0" sldId="264"/>
        </pc:sldMkLst>
        <pc:spChg chg="mod">
          <ac:chgData name="Beau Johnson" userId="744a8efb-fdad-47e3-9bc6-9b2ea9584b19" providerId="ADAL" clId="{FE2F80A0-DD98-4808-96AC-4F689673D65A}" dt="2024-07-26T15:28:13.550" v="79"/>
          <ac:spMkLst>
            <pc:docMk/>
            <pc:sldMk cId="0" sldId="264"/>
            <ac:spMk id="16386" creationId="{B6183ECF-57FB-4EAC-9678-7EBA2631BD12}"/>
          </ac:spMkLst>
        </pc:spChg>
        <pc:spChg chg="mod">
          <ac:chgData name="Beau Johnson" userId="744a8efb-fdad-47e3-9bc6-9b2ea9584b19" providerId="ADAL" clId="{FE2F80A0-DD98-4808-96AC-4F689673D65A}" dt="2024-07-26T15:28:24.798" v="82" actId="1076"/>
          <ac:spMkLst>
            <pc:docMk/>
            <pc:sldMk cId="0" sldId="264"/>
            <ac:spMk id="16389" creationId="{9AE39035-E439-4D12-BB16-FDF63E19F42A}"/>
          </ac:spMkLst>
        </pc:spChg>
        <pc:spChg chg="mod">
          <ac:chgData name="Beau Johnson" userId="744a8efb-fdad-47e3-9bc6-9b2ea9584b19" providerId="ADAL" clId="{FE2F80A0-DD98-4808-96AC-4F689673D65A}" dt="2024-07-26T15:28:07.980" v="78" actId="1038"/>
          <ac:spMkLst>
            <pc:docMk/>
            <pc:sldMk cId="0" sldId="264"/>
            <ac:spMk id="16390" creationId="{B18499F1-7DAF-48D0-A495-D5AD35A0C7D1}"/>
          </ac:spMkLst>
        </pc:spChg>
        <pc:spChg chg="mod">
          <ac:chgData name="Beau Johnson" userId="744a8efb-fdad-47e3-9bc6-9b2ea9584b19" providerId="ADAL" clId="{FE2F80A0-DD98-4808-96AC-4F689673D65A}" dt="2024-07-26T15:28:07.980" v="78" actId="1038"/>
          <ac:spMkLst>
            <pc:docMk/>
            <pc:sldMk cId="0" sldId="264"/>
            <ac:spMk id="16399" creationId="{C557D852-716D-417B-937D-7143C9F2D354}"/>
          </ac:spMkLst>
        </pc:spChg>
        <pc:spChg chg="mod">
          <ac:chgData name="Beau Johnson" userId="744a8efb-fdad-47e3-9bc6-9b2ea9584b19" providerId="ADAL" clId="{FE2F80A0-DD98-4808-96AC-4F689673D65A}" dt="2024-07-26T15:28:07.980" v="78" actId="1038"/>
          <ac:spMkLst>
            <pc:docMk/>
            <pc:sldMk cId="0" sldId="264"/>
            <ac:spMk id="16400" creationId="{6F96BA5E-41E2-4ED6-81B3-82E6859EC3EF}"/>
          </ac:spMkLst>
        </pc:spChg>
        <pc:spChg chg="mod">
          <ac:chgData name="Beau Johnson" userId="744a8efb-fdad-47e3-9bc6-9b2ea9584b19" providerId="ADAL" clId="{FE2F80A0-DD98-4808-96AC-4F689673D65A}" dt="2024-07-26T15:28:07.980" v="78" actId="1038"/>
          <ac:spMkLst>
            <pc:docMk/>
            <pc:sldMk cId="0" sldId="264"/>
            <ac:spMk id="16401" creationId="{5E264286-C218-41B6-A057-F8DEBD583610}"/>
          </ac:spMkLst>
        </pc:spChg>
        <pc:spChg chg="mod">
          <ac:chgData name="Beau Johnson" userId="744a8efb-fdad-47e3-9bc6-9b2ea9584b19" providerId="ADAL" clId="{FE2F80A0-DD98-4808-96AC-4F689673D65A}" dt="2024-07-26T15:28:07.980" v="78" actId="1038"/>
          <ac:spMkLst>
            <pc:docMk/>
            <pc:sldMk cId="0" sldId="264"/>
            <ac:spMk id="16402" creationId="{9AFB433F-711F-4732-89BE-64D5EE22B441}"/>
          </ac:spMkLst>
        </pc:spChg>
        <pc:spChg chg="mod">
          <ac:chgData name="Beau Johnson" userId="744a8efb-fdad-47e3-9bc6-9b2ea9584b19" providerId="ADAL" clId="{FE2F80A0-DD98-4808-96AC-4F689673D65A}" dt="2024-07-26T15:28:07.980" v="78" actId="1038"/>
          <ac:spMkLst>
            <pc:docMk/>
            <pc:sldMk cId="0" sldId="264"/>
            <ac:spMk id="16403" creationId="{AA63CCA7-63FD-4BCD-81DF-823DEC96B98F}"/>
          </ac:spMkLst>
        </pc:spChg>
        <pc:spChg chg="mod">
          <ac:chgData name="Beau Johnson" userId="744a8efb-fdad-47e3-9bc6-9b2ea9584b19" providerId="ADAL" clId="{FE2F80A0-DD98-4808-96AC-4F689673D65A}" dt="2024-07-26T15:28:07.980" v="78" actId="1038"/>
          <ac:spMkLst>
            <pc:docMk/>
            <pc:sldMk cId="0" sldId="264"/>
            <ac:spMk id="16404" creationId="{11D8694D-9771-4040-B0DA-C9985DF006CB}"/>
          </ac:spMkLst>
        </pc:spChg>
        <pc:spChg chg="mod">
          <ac:chgData name="Beau Johnson" userId="744a8efb-fdad-47e3-9bc6-9b2ea9584b19" providerId="ADAL" clId="{FE2F80A0-DD98-4808-96AC-4F689673D65A}" dt="2024-07-26T15:28:07.980" v="78" actId="1038"/>
          <ac:spMkLst>
            <pc:docMk/>
            <pc:sldMk cId="0" sldId="264"/>
            <ac:spMk id="16405" creationId="{BAE86CA9-9E69-4126-9D05-0E9741ED529D}"/>
          </ac:spMkLst>
        </pc:spChg>
        <pc:spChg chg="mod">
          <ac:chgData name="Beau Johnson" userId="744a8efb-fdad-47e3-9bc6-9b2ea9584b19" providerId="ADAL" clId="{FE2F80A0-DD98-4808-96AC-4F689673D65A}" dt="2024-07-26T15:28:07.980" v="78" actId="1038"/>
          <ac:spMkLst>
            <pc:docMk/>
            <pc:sldMk cId="0" sldId="264"/>
            <ac:spMk id="16406" creationId="{195E5CB5-1996-4683-9FC1-C721BBFD5083}"/>
          </ac:spMkLst>
        </pc:spChg>
        <pc:picChg chg="mod">
          <ac:chgData name="Beau Johnson" userId="744a8efb-fdad-47e3-9bc6-9b2ea9584b19" providerId="ADAL" clId="{FE2F80A0-DD98-4808-96AC-4F689673D65A}" dt="2024-07-26T15:28:07.980" v="78" actId="1038"/>
          <ac:picMkLst>
            <pc:docMk/>
            <pc:sldMk cId="0" sldId="264"/>
            <ac:picMk id="16391" creationId="{D66CEEC9-53CB-490A-8D01-3DBCC009ECCA}"/>
          </ac:picMkLst>
        </pc:picChg>
        <pc:picChg chg="mod">
          <ac:chgData name="Beau Johnson" userId="744a8efb-fdad-47e3-9bc6-9b2ea9584b19" providerId="ADAL" clId="{FE2F80A0-DD98-4808-96AC-4F689673D65A}" dt="2024-07-26T15:28:07.980" v="78" actId="1038"/>
          <ac:picMkLst>
            <pc:docMk/>
            <pc:sldMk cId="0" sldId="264"/>
            <ac:picMk id="16392" creationId="{DCE0DDF0-7199-4E40-891B-C4342D6E6D8F}"/>
          </ac:picMkLst>
        </pc:picChg>
        <pc:picChg chg="mod">
          <ac:chgData name="Beau Johnson" userId="744a8efb-fdad-47e3-9bc6-9b2ea9584b19" providerId="ADAL" clId="{FE2F80A0-DD98-4808-96AC-4F689673D65A}" dt="2024-07-26T15:28:07.980" v="78" actId="1038"/>
          <ac:picMkLst>
            <pc:docMk/>
            <pc:sldMk cId="0" sldId="264"/>
            <ac:picMk id="16393" creationId="{98C03983-5E07-47D0-B16B-61AD7B6CF04B}"/>
          </ac:picMkLst>
        </pc:picChg>
        <pc:picChg chg="mod">
          <ac:chgData name="Beau Johnson" userId="744a8efb-fdad-47e3-9bc6-9b2ea9584b19" providerId="ADAL" clId="{FE2F80A0-DD98-4808-96AC-4F689673D65A}" dt="2024-07-26T15:28:07.980" v="78" actId="1038"/>
          <ac:picMkLst>
            <pc:docMk/>
            <pc:sldMk cId="0" sldId="264"/>
            <ac:picMk id="16394" creationId="{E6785D4D-757A-4DD8-A929-AE09C6A03972}"/>
          </ac:picMkLst>
        </pc:picChg>
        <pc:picChg chg="mod">
          <ac:chgData name="Beau Johnson" userId="744a8efb-fdad-47e3-9bc6-9b2ea9584b19" providerId="ADAL" clId="{FE2F80A0-DD98-4808-96AC-4F689673D65A}" dt="2024-07-26T15:28:07.980" v="78" actId="1038"/>
          <ac:picMkLst>
            <pc:docMk/>
            <pc:sldMk cId="0" sldId="264"/>
            <ac:picMk id="16395" creationId="{71480F97-0544-4A1C-B19E-F5E068D88D12}"/>
          </ac:picMkLst>
        </pc:picChg>
        <pc:picChg chg="mod">
          <ac:chgData name="Beau Johnson" userId="744a8efb-fdad-47e3-9bc6-9b2ea9584b19" providerId="ADAL" clId="{FE2F80A0-DD98-4808-96AC-4F689673D65A}" dt="2024-07-26T15:28:07.980" v="78" actId="1038"/>
          <ac:picMkLst>
            <pc:docMk/>
            <pc:sldMk cId="0" sldId="264"/>
            <ac:picMk id="16396" creationId="{4BA29FD5-A4F2-43FC-9D4A-4A3D38923FFD}"/>
          </ac:picMkLst>
        </pc:picChg>
        <pc:picChg chg="mod">
          <ac:chgData name="Beau Johnson" userId="744a8efb-fdad-47e3-9bc6-9b2ea9584b19" providerId="ADAL" clId="{FE2F80A0-DD98-4808-96AC-4F689673D65A}" dt="2024-07-26T15:28:07.980" v="78" actId="1038"/>
          <ac:picMkLst>
            <pc:docMk/>
            <pc:sldMk cId="0" sldId="264"/>
            <ac:picMk id="16397" creationId="{A8B376A9-D70F-4C28-BF79-B2F01B3FE6EF}"/>
          </ac:picMkLst>
        </pc:picChg>
        <pc:picChg chg="mod">
          <ac:chgData name="Beau Johnson" userId="744a8efb-fdad-47e3-9bc6-9b2ea9584b19" providerId="ADAL" clId="{FE2F80A0-DD98-4808-96AC-4F689673D65A}" dt="2024-07-26T15:28:07.980" v="78" actId="1038"/>
          <ac:picMkLst>
            <pc:docMk/>
            <pc:sldMk cId="0" sldId="264"/>
            <ac:picMk id="16398" creationId="{F18718AC-0544-4C87-94D3-D82BFD867A58}"/>
          </ac:picMkLst>
        </pc:picChg>
      </pc:sldChg>
      <pc:sldChg chg="modSp mod">
        <pc:chgData name="Beau Johnson" userId="744a8efb-fdad-47e3-9bc6-9b2ea9584b19" providerId="ADAL" clId="{FE2F80A0-DD98-4808-96AC-4F689673D65A}" dt="2024-07-26T15:29:28.807" v="103"/>
        <pc:sldMkLst>
          <pc:docMk/>
          <pc:sldMk cId="0" sldId="265"/>
        </pc:sldMkLst>
        <pc:spChg chg="mod">
          <ac:chgData name="Beau Johnson" userId="744a8efb-fdad-47e3-9bc6-9b2ea9584b19" providerId="ADAL" clId="{FE2F80A0-DD98-4808-96AC-4F689673D65A}" dt="2024-07-26T15:29:28.807" v="103"/>
          <ac:spMkLst>
            <pc:docMk/>
            <pc:sldMk cId="0" sldId="265"/>
            <ac:spMk id="18434" creationId="{37228B38-EC45-41CD-A731-D0B8C5BE1862}"/>
          </ac:spMkLst>
        </pc:spChg>
        <pc:spChg chg="mod">
          <ac:chgData name="Beau Johnson" userId="744a8efb-fdad-47e3-9bc6-9b2ea9584b19" providerId="ADAL" clId="{FE2F80A0-DD98-4808-96AC-4F689673D65A}" dt="2024-07-26T15:28:18.438" v="80" actId="1076"/>
          <ac:spMkLst>
            <pc:docMk/>
            <pc:sldMk cId="0" sldId="265"/>
            <ac:spMk id="18437" creationId="{3AF10E02-CE6D-4DE5-8326-7C403F9DFBD1}"/>
          </ac:spMkLst>
        </pc:spChg>
        <pc:spChg chg="mod">
          <ac:chgData name="Beau Johnson" userId="744a8efb-fdad-47e3-9bc6-9b2ea9584b19" providerId="ADAL" clId="{FE2F80A0-DD98-4808-96AC-4F689673D65A}" dt="2024-07-26T15:28:20.194" v="81" actId="1076"/>
          <ac:spMkLst>
            <pc:docMk/>
            <pc:sldMk cId="0" sldId="265"/>
            <ac:spMk id="18438" creationId="{62C94748-02B3-406F-ACC3-6FC90F0DA17D}"/>
          </ac:spMkLst>
        </pc:spChg>
      </pc:sldChg>
      <pc:sldChg chg="modSp mod">
        <pc:chgData name="Beau Johnson" userId="744a8efb-fdad-47e3-9bc6-9b2ea9584b19" providerId="ADAL" clId="{FE2F80A0-DD98-4808-96AC-4F689673D65A}" dt="2024-07-26T15:29:25.118" v="102"/>
        <pc:sldMkLst>
          <pc:docMk/>
          <pc:sldMk cId="0" sldId="266"/>
        </pc:sldMkLst>
        <pc:spChg chg="mod">
          <ac:chgData name="Beau Johnson" userId="744a8efb-fdad-47e3-9bc6-9b2ea9584b19" providerId="ADAL" clId="{FE2F80A0-DD98-4808-96AC-4F689673D65A}" dt="2024-07-26T15:29:25.118" v="102"/>
          <ac:spMkLst>
            <pc:docMk/>
            <pc:sldMk cId="0" sldId="266"/>
            <ac:spMk id="20482" creationId="{721137D5-9C37-4483-A9DF-B16A3F6C78A9}"/>
          </ac:spMkLst>
        </pc:spChg>
        <pc:spChg chg="mod">
          <ac:chgData name="Beau Johnson" userId="744a8efb-fdad-47e3-9bc6-9b2ea9584b19" providerId="ADAL" clId="{FE2F80A0-DD98-4808-96AC-4F689673D65A}" dt="2024-07-26T15:28:31.749" v="84" actId="1076"/>
          <ac:spMkLst>
            <pc:docMk/>
            <pc:sldMk cId="0" sldId="266"/>
            <ac:spMk id="20485" creationId="{F18D676B-6C48-45B6-8D2E-F787561898E9}"/>
          </ac:spMkLst>
        </pc:spChg>
        <pc:spChg chg="mod">
          <ac:chgData name="Beau Johnson" userId="744a8efb-fdad-47e3-9bc6-9b2ea9584b19" providerId="ADAL" clId="{FE2F80A0-DD98-4808-96AC-4F689673D65A}" dt="2024-07-26T15:28:39.772" v="87" actId="404"/>
          <ac:spMkLst>
            <pc:docMk/>
            <pc:sldMk cId="0" sldId="266"/>
            <ac:spMk id="20486" creationId="{184AC654-D835-45E4-9D58-22C2241D7381}"/>
          </ac:spMkLst>
        </pc:spChg>
      </pc:sldChg>
      <pc:sldChg chg="modSp mod">
        <pc:chgData name="Beau Johnson" userId="744a8efb-fdad-47e3-9bc6-9b2ea9584b19" providerId="ADAL" clId="{FE2F80A0-DD98-4808-96AC-4F689673D65A}" dt="2024-07-26T15:29:17.714" v="101"/>
        <pc:sldMkLst>
          <pc:docMk/>
          <pc:sldMk cId="0" sldId="267"/>
        </pc:sldMkLst>
        <pc:spChg chg="mod">
          <ac:chgData name="Beau Johnson" userId="744a8efb-fdad-47e3-9bc6-9b2ea9584b19" providerId="ADAL" clId="{FE2F80A0-DD98-4808-96AC-4F689673D65A}" dt="2024-07-26T15:29:17.714" v="101"/>
          <ac:spMkLst>
            <pc:docMk/>
            <pc:sldMk cId="0" sldId="267"/>
            <ac:spMk id="22530" creationId="{E620F6FD-040E-47C6-8A4B-4EB02848E3B2}"/>
          </ac:spMkLst>
        </pc:spChg>
        <pc:spChg chg="mod">
          <ac:chgData name="Beau Johnson" userId="744a8efb-fdad-47e3-9bc6-9b2ea9584b19" providerId="ADAL" clId="{FE2F80A0-DD98-4808-96AC-4F689673D65A}" dt="2024-07-26T15:28:59.070" v="94" actId="1076"/>
          <ac:spMkLst>
            <pc:docMk/>
            <pc:sldMk cId="0" sldId="267"/>
            <ac:spMk id="22533" creationId="{CBDE0DE0-6CE9-44DA-B241-9135FFC396C3}"/>
          </ac:spMkLst>
        </pc:spChg>
        <pc:spChg chg="mod">
          <ac:chgData name="Beau Johnson" userId="744a8efb-fdad-47e3-9bc6-9b2ea9584b19" providerId="ADAL" clId="{FE2F80A0-DD98-4808-96AC-4F689673D65A}" dt="2024-07-26T15:29:15.349" v="100" actId="1076"/>
          <ac:spMkLst>
            <pc:docMk/>
            <pc:sldMk cId="0" sldId="267"/>
            <ac:spMk id="22534" creationId="{13BC3666-7741-42A9-92F1-A8368AE40F3C}"/>
          </ac:spMkLst>
        </pc:spChg>
        <pc:spChg chg="mod">
          <ac:chgData name="Beau Johnson" userId="744a8efb-fdad-47e3-9bc6-9b2ea9584b19" providerId="ADAL" clId="{FE2F80A0-DD98-4808-96AC-4F689673D65A}" dt="2024-07-26T15:29:12.217" v="99" actId="1076"/>
          <ac:spMkLst>
            <pc:docMk/>
            <pc:sldMk cId="0" sldId="267"/>
            <ac:spMk id="22538" creationId="{7590DA28-CFFF-4D9D-99C8-685731B169DC}"/>
          </ac:spMkLst>
        </pc:spChg>
        <pc:picChg chg="mod">
          <ac:chgData name="Beau Johnson" userId="744a8efb-fdad-47e3-9bc6-9b2ea9584b19" providerId="ADAL" clId="{FE2F80A0-DD98-4808-96AC-4F689673D65A}" dt="2024-07-26T15:29:12.217" v="99" actId="1076"/>
          <ac:picMkLst>
            <pc:docMk/>
            <pc:sldMk cId="0" sldId="267"/>
            <ac:picMk id="22535" creationId="{0E5D49F9-8E9D-4B88-8341-D9424016A15D}"/>
          </ac:picMkLst>
        </pc:picChg>
        <pc:picChg chg="mod">
          <ac:chgData name="Beau Johnson" userId="744a8efb-fdad-47e3-9bc6-9b2ea9584b19" providerId="ADAL" clId="{FE2F80A0-DD98-4808-96AC-4F689673D65A}" dt="2024-07-26T15:28:50.419" v="90" actId="1076"/>
          <ac:picMkLst>
            <pc:docMk/>
            <pc:sldMk cId="0" sldId="267"/>
            <ac:picMk id="22536" creationId="{CC75C25B-4F83-406C-A911-7EDADD5E8B10}"/>
          </ac:picMkLst>
        </pc:picChg>
        <pc:picChg chg="mod">
          <ac:chgData name="Beau Johnson" userId="744a8efb-fdad-47e3-9bc6-9b2ea9584b19" providerId="ADAL" clId="{FE2F80A0-DD98-4808-96AC-4F689673D65A}" dt="2024-07-26T15:29:12.217" v="99" actId="1076"/>
          <ac:picMkLst>
            <pc:docMk/>
            <pc:sldMk cId="0" sldId="267"/>
            <ac:picMk id="22537" creationId="{4FA53D79-B23D-4F7E-935D-C4C8B8A81D95}"/>
          </ac:picMkLst>
        </pc:picChg>
      </pc:sldChg>
      <pc:sldChg chg="modSp mod">
        <pc:chgData name="Beau Johnson" userId="744a8efb-fdad-47e3-9bc6-9b2ea9584b19" providerId="ADAL" clId="{FE2F80A0-DD98-4808-96AC-4F689673D65A}" dt="2024-07-26T15:29:47.148" v="114"/>
        <pc:sldMkLst>
          <pc:docMk/>
          <pc:sldMk cId="0" sldId="269"/>
        </pc:sldMkLst>
        <pc:spChg chg="mod">
          <ac:chgData name="Beau Johnson" userId="744a8efb-fdad-47e3-9bc6-9b2ea9584b19" providerId="ADAL" clId="{FE2F80A0-DD98-4808-96AC-4F689673D65A}" dt="2024-07-26T15:29:47.148" v="114"/>
          <ac:spMkLst>
            <pc:docMk/>
            <pc:sldMk cId="0" sldId="269"/>
            <ac:spMk id="24578" creationId="{732C8439-385F-4570-8DD7-D46B1CB19F1A}"/>
          </ac:spMkLst>
        </pc:spChg>
        <pc:spChg chg="mod">
          <ac:chgData name="Beau Johnson" userId="744a8efb-fdad-47e3-9bc6-9b2ea9584b19" providerId="ADAL" clId="{FE2F80A0-DD98-4808-96AC-4F689673D65A}" dt="2024-07-26T15:29:37.410" v="104" actId="1076"/>
          <ac:spMkLst>
            <pc:docMk/>
            <pc:sldMk cId="0" sldId="269"/>
            <ac:spMk id="24581" creationId="{844AC5FC-4DF2-41B1-92B4-EA8D1C6EC8D0}"/>
          </ac:spMkLst>
        </pc:spChg>
        <pc:spChg chg="mod">
          <ac:chgData name="Beau Johnson" userId="744a8efb-fdad-47e3-9bc6-9b2ea9584b19" providerId="ADAL" clId="{FE2F80A0-DD98-4808-96AC-4F689673D65A}" dt="2024-07-26T15:29:43.446" v="113" actId="1035"/>
          <ac:spMkLst>
            <pc:docMk/>
            <pc:sldMk cId="0" sldId="269"/>
            <ac:spMk id="24586" creationId="{4D7633EB-E297-49CE-91EF-3136BC6E177B}"/>
          </ac:spMkLst>
        </pc:spChg>
        <pc:spChg chg="mod">
          <ac:chgData name="Beau Johnson" userId="744a8efb-fdad-47e3-9bc6-9b2ea9584b19" providerId="ADAL" clId="{FE2F80A0-DD98-4808-96AC-4F689673D65A}" dt="2024-07-26T15:29:43.446" v="113" actId="1035"/>
          <ac:spMkLst>
            <pc:docMk/>
            <pc:sldMk cId="0" sldId="269"/>
            <ac:spMk id="24587" creationId="{B5E4DAA8-7E9E-4F87-8DAD-ED0E86A73C32}"/>
          </ac:spMkLst>
        </pc:spChg>
        <pc:spChg chg="mod">
          <ac:chgData name="Beau Johnson" userId="744a8efb-fdad-47e3-9bc6-9b2ea9584b19" providerId="ADAL" clId="{FE2F80A0-DD98-4808-96AC-4F689673D65A}" dt="2024-07-26T15:29:43.446" v="113" actId="1035"/>
          <ac:spMkLst>
            <pc:docMk/>
            <pc:sldMk cId="0" sldId="269"/>
            <ac:spMk id="24588" creationId="{1DB3D6F0-B1F5-4425-BDAE-E52E340099EB}"/>
          </ac:spMkLst>
        </pc:spChg>
        <pc:spChg chg="mod">
          <ac:chgData name="Beau Johnson" userId="744a8efb-fdad-47e3-9bc6-9b2ea9584b19" providerId="ADAL" clId="{FE2F80A0-DD98-4808-96AC-4F689673D65A}" dt="2024-07-26T15:29:43.446" v="113" actId="1035"/>
          <ac:spMkLst>
            <pc:docMk/>
            <pc:sldMk cId="0" sldId="269"/>
            <ac:spMk id="24589" creationId="{5D7C9816-9D77-4D82-A3E0-AA155C784885}"/>
          </ac:spMkLst>
        </pc:spChg>
        <pc:spChg chg="mod">
          <ac:chgData name="Beau Johnson" userId="744a8efb-fdad-47e3-9bc6-9b2ea9584b19" providerId="ADAL" clId="{FE2F80A0-DD98-4808-96AC-4F689673D65A}" dt="2024-07-26T15:29:43.446" v="113" actId="1035"/>
          <ac:spMkLst>
            <pc:docMk/>
            <pc:sldMk cId="0" sldId="269"/>
            <ac:spMk id="24591" creationId="{61CB7CB2-9F94-493F-A061-27530DF3950F}"/>
          </ac:spMkLst>
        </pc:spChg>
        <pc:picChg chg="mod">
          <ac:chgData name="Beau Johnson" userId="744a8efb-fdad-47e3-9bc6-9b2ea9584b19" providerId="ADAL" clId="{FE2F80A0-DD98-4808-96AC-4F689673D65A}" dt="2024-07-26T15:29:43.446" v="113" actId="1035"/>
          <ac:picMkLst>
            <pc:docMk/>
            <pc:sldMk cId="0" sldId="269"/>
            <ac:picMk id="24582" creationId="{F5B9AAA2-2DF4-41B4-B215-E84E39592035}"/>
          </ac:picMkLst>
        </pc:picChg>
        <pc:picChg chg="mod">
          <ac:chgData name="Beau Johnson" userId="744a8efb-fdad-47e3-9bc6-9b2ea9584b19" providerId="ADAL" clId="{FE2F80A0-DD98-4808-96AC-4F689673D65A}" dt="2024-07-26T15:29:43.446" v="113" actId="1035"/>
          <ac:picMkLst>
            <pc:docMk/>
            <pc:sldMk cId="0" sldId="269"/>
            <ac:picMk id="24583" creationId="{67F6D781-62FD-4A02-B980-07E8AF726256}"/>
          </ac:picMkLst>
        </pc:picChg>
        <pc:picChg chg="mod">
          <ac:chgData name="Beau Johnson" userId="744a8efb-fdad-47e3-9bc6-9b2ea9584b19" providerId="ADAL" clId="{FE2F80A0-DD98-4808-96AC-4F689673D65A}" dt="2024-07-26T15:29:43.446" v="113" actId="1035"/>
          <ac:picMkLst>
            <pc:docMk/>
            <pc:sldMk cId="0" sldId="269"/>
            <ac:picMk id="24584" creationId="{F55E57B0-1200-43FB-954E-3F4BDC58E9E8}"/>
          </ac:picMkLst>
        </pc:picChg>
        <pc:picChg chg="mod">
          <ac:chgData name="Beau Johnson" userId="744a8efb-fdad-47e3-9bc6-9b2ea9584b19" providerId="ADAL" clId="{FE2F80A0-DD98-4808-96AC-4F689673D65A}" dt="2024-07-26T15:29:43.446" v="113" actId="1035"/>
          <ac:picMkLst>
            <pc:docMk/>
            <pc:sldMk cId="0" sldId="269"/>
            <ac:picMk id="24585" creationId="{100F0FE4-3E28-418C-8481-9D5275316A0C}"/>
          </ac:picMkLst>
        </pc:picChg>
        <pc:picChg chg="mod">
          <ac:chgData name="Beau Johnson" userId="744a8efb-fdad-47e3-9bc6-9b2ea9584b19" providerId="ADAL" clId="{FE2F80A0-DD98-4808-96AC-4F689673D65A}" dt="2024-07-26T15:29:43.446" v="113" actId="1035"/>
          <ac:picMkLst>
            <pc:docMk/>
            <pc:sldMk cId="0" sldId="269"/>
            <ac:picMk id="24590" creationId="{55DAF1B4-2D9D-42DC-9579-4635EFF0FBB2}"/>
          </ac:picMkLst>
        </pc:picChg>
      </pc:sldChg>
      <pc:sldChg chg="modSp mod">
        <pc:chgData name="Beau Johnson" userId="744a8efb-fdad-47e3-9bc6-9b2ea9584b19" providerId="ADAL" clId="{FE2F80A0-DD98-4808-96AC-4F689673D65A}" dt="2024-07-26T15:29:59.798" v="117"/>
        <pc:sldMkLst>
          <pc:docMk/>
          <pc:sldMk cId="0" sldId="270"/>
        </pc:sldMkLst>
        <pc:spChg chg="mod">
          <ac:chgData name="Beau Johnson" userId="744a8efb-fdad-47e3-9bc6-9b2ea9584b19" providerId="ADAL" clId="{FE2F80A0-DD98-4808-96AC-4F689673D65A}" dt="2024-07-26T15:29:59.798" v="117"/>
          <ac:spMkLst>
            <pc:docMk/>
            <pc:sldMk cId="0" sldId="270"/>
            <ac:spMk id="26626" creationId="{3C971AF6-0901-4A67-B8AA-6AD747694BEA}"/>
          </ac:spMkLst>
        </pc:spChg>
        <pc:spChg chg="mod">
          <ac:chgData name="Beau Johnson" userId="744a8efb-fdad-47e3-9bc6-9b2ea9584b19" providerId="ADAL" clId="{FE2F80A0-DD98-4808-96AC-4F689673D65A}" dt="2024-07-26T15:29:54.359" v="115" actId="1076"/>
          <ac:spMkLst>
            <pc:docMk/>
            <pc:sldMk cId="0" sldId="270"/>
            <ac:spMk id="26629" creationId="{B72871C5-D854-4722-8AB0-0128176A8079}"/>
          </ac:spMkLst>
        </pc:spChg>
        <pc:spChg chg="mod">
          <ac:chgData name="Beau Johnson" userId="744a8efb-fdad-47e3-9bc6-9b2ea9584b19" providerId="ADAL" clId="{FE2F80A0-DD98-4808-96AC-4F689673D65A}" dt="2024-07-26T15:29:56.409" v="116" actId="1076"/>
          <ac:spMkLst>
            <pc:docMk/>
            <pc:sldMk cId="0" sldId="270"/>
            <ac:spMk id="26630" creationId="{218EC0D9-E3F7-4FFD-AEAE-C57E686F29C8}"/>
          </ac:spMkLst>
        </pc:spChg>
      </pc:sldChg>
      <pc:sldChg chg="modSp mod">
        <pc:chgData name="Beau Johnson" userId="744a8efb-fdad-47e3-9bc6-9b2ea9584b19" providerId="ADAL" clId="{FE2F80A0-DD98-4808-96AC-4F689673D65A}" dt="2024-07-26T15:30:12.432" v="121"/>
        <pc:sldMkLst>
          <pc:docMk/>
          <pc:sldMk cId="0" sldId="271"/>
        </pc:sldMkLst>
        <pc:spChg chg="mod">
          <ac:chgData name="Beau Johnson" userId="744a8efb-fdad-47e3-9bc6-9b2ea9584b19" providerId="ADAL" clId="{FE2F80A0-DD98-4808-96AC-4F689673D65A}" dt="2024-07-26T15:30:12.432" v="121"/>
          <ac:spMkLst>
            <pc:docMk/>
            <pc:sldMk cId="0" sldId="271"/>
            <ac:spMk id="28674" creationId="{BDB8AEED-48C3-4335-833A-63321DB5C290}"/>
          </ac:spMkLst>
        </pc:spChg>
        <pc:spChg chg="mod">
          <ac:chgData name="Beau Johnson" userId="744a8efb-fdad-47e3-9bc6-9b2ea9584b19" providerId="ADAL" clId="{FE2F80A0-DD98-4808-96AC-4F689673D65A}" dt="2024-07-26T15:30:07.190" v="119" actId="1076"/>
          <ac:spMkLst>
            <pc:docMk/>
            <pc:sldMk cId="0" sldId="271"/>
            <ac:spMk id="28677" creationId="{2F2CD4FA-23DD-4686-86BA-4333C607C7BC}"/>
          </ac:spMkLst>
        </pc:spChg>
        <pc:spChg chg="mod">
          <ac:chgData name="Beau Johnson" userId="744a8efb-fdad-47e3-9bc6-9b2ea9584b19" providerId="ADAL" clId="{FE2F80A0-DD98-4808-96AC-4F689673D65A}" dt="2024-07-26T15:30:10.165" v="120" actId="1076"/>
          <ac:spMkLst>
            <pc:docMk/>
            <pc:sldMk cId="0" sldId="271"/>
            <ac:spMk id="28678" creationId="{0B3580C9-8CC2-4050-8C57-5D0577B74EE0}"/>
          </ac:spMkLst>
        </pc:spChg>
      </pc:sldChg>
      <pc:sldChg chg="modSp mod">
        <pc:chgData name="Beau Johnson" userId="744a8efb-fdad-47e3-9bc6-9b2ea9584b19" providerId="ADAL" clId="{FE2F80A0-DD98-4808-96AC-4F689673D65A}" dt="2024-07-26T15:30:41.380" v="126"/>
        <pc:sldMkLst>
          <pc:docMk/>
          <pc:sldMk cId="0" sldId="272"/>
        </pc:sldMkLst>
        <pc:spChg chg="mod">
          <ac:chgData name="Beau Johnson" userId="744a8efb-fdad-47e3-9bc6-9b2ea9584b19" providerId="ADAL" clId="{FE2F80A0-DD98-4808-96AC-4F689673D65A}" dt="2024-07-26T15:30:41.380" v="126"/>
          <ac:spMkLst>
            <pc:docMk/>
            <pc:sldMk cId="0" sldId="272"/>
            <ac:spMk id="30722" creationId="{758DAF40-CECF-4032-8489-0632EDB7F78E}"/>
          </ac:spMkLst>
        </pc:spChg>
        <pc:spChg chg="mod">
          <ac:chgData name="Beau Johnson" userId="744a8efb-fdad-47e3-9bc6-9b2ea9584b19" providerId="ADAL" clId="{FE2F80A0-DD98-4808-96AC-4F689673D65A}" dt="2024-07-26T15:30:18.964" v="122" actId="1076"/>
          <ac:spMkLst>
            <pc:docMk/>
            <pc:sldMk cId="0" sldId="272"/>
            <ac:spMk id="30725" creationId="{5F24A4B1-9439-4AF8-88A8-22F5CF83C7C1}"/>
          </ac:spMkLst>
        </pc:spChg>
        <pc:spChg chg="mod">
          <ac:chgData name="Beau Johnson" userId="744a8efb-fdad-47e3-9bc6-9b2ea9584b19" providerId="ADAL" clId="{FE2F80A0-DD98-4808-96AC-4F689673D65A}" dt="2024-07-26T15:30:33.755" v="124" actId="1076"/>
          <ac:spMkLst>
            <pc:docMk/>
            <pc:sldMk cId="0" sldId="272"/>
            <ac:spMk id="30726" creationId="{237B53B2-54AA-4898-821E-C4F50B8264CC}"/>
          </ac:spMkLst>
        </pc:spChg>
        <pc:spChg chg="mod">
          <ac:chgData name="Beau Johnson" userId="744a8efb-fdad-47e3-9bc6-9b2ea9584b19" providerId="ADAL" clId="{FE2F80A0-DD98-4808-96AC-4F689673D65A}" dt="2024-07-26T15:30:29.478" v="123" actId="1076"/>
          <ac:spMkLst>
            <pc:docMk/>
            <pc:sldMk cId="0" sldId="272"/>
            <ac:spMk id="30727" creationId="{66A99C03-DDF1-4E36-91EB-A25FC54F9171}"/>
          </ac:spMkLst>
        </pc:spChg>
        <pc:spChg chg="mod">
          <ac:chgData name="Beau Johnson" userId="744a8efb-fdad-47e3-9bc6-9b2ea9584b19" providerId="ADAL" clId="{FE2F80A0-DD98-4808-96AC-4F689673D65A}" dt="2024-07-26T15:30:38.661" v="125" actId="1076"/>
          <ac:spMkLst>
            <pc:docMk/>
            <pc:sldMk cId="0" sldId="272"/>
            <ac:spMk id="30733" creationId="{13C4A728-9844-4FDF-B95F-6148D6D72FCA}"/>
          </ac:spMkLst>
        </pc:spChg>
        <pc:spChg chg="mod">
          <ac:chgData name="Beau Johnson" userId="744a8efb-fdad-47e3-9bc6-9b2ea9584b19" providerId="ADAL" clId="{FE2F80A0-DD98-4808-96AC-4F689673D65A}" dt="2024-07-26T15:30:38.661" v="125" actId="1076"/>
          <ac:spMkLst>
            <pc:docMk/>
            <pc:sldMk cId="0" sldId="272"/>
            <ac:spMk id="30734" creationId="{8751ACC5-F1D6-4823-94AA-5A30EEDF0C10}"/>
          </ac:spMkLst>
        </pc:spChg>
        <pc:spChg chg="mod">
          <ac:chgData name="Beau Johnson" userId="744a8efb-fdad-47e3-9bc6-9b2ea9584b19" providerId="ADAL" clId="{FE2F80A0-DD98-4808-96AC-4F689673D65A}" dt="2024-07-26T15:30:38.661" v="125" actId="1076"/>
          <ac:spMkLst>
            <pc:docMk/>
            <pc:sldMk cId="0" sldId="272"/>
            <ac:spMk id="30735" creationId="{D64566E1-7577-4FAC-B368-069C38FE5B1F}"/>
          </ac:spMkLst>
        </pc:spChg>
        <pc:graphicFrameChg chg="mod">
          <ac:chgData name="Beau Johnson" userId="744a8efb-fdad-47e3-9bc6-9b2ea9584b19" providerId="ADAL" clId="{FE2F80A0-DD98-4808-96AC-4F689673D65A}" dt="2024-07-26T15:30:38.661" v="125" actId="1076"/>
          <ac:graphicFrameMkLst>
            <pc:docMk/>
            <pc:sldMk cId="0" sldId="272"/>
            <ac:graphicFrameMk id="30730" creationId="{57B95C2F-EEC3-4AA9-99E3-8676D2CA558B}"/>
          </ac:graphicFrameMkLst>
        </pc:graphicFrameChg>
        <pc:graphicFrameChg chg="mod">
          <ac:chgData name="Beau Johnson" userId="744a8efb-fdad-47e3-9bc6-9b2ea9584b19" providerId="ADAL" clId="{FE2F80A0-DD98-4808-96AC-4F689673D65A}" dt="2024-07-26T15:30:38.661" v="125" actId="1076"/>
          <ac:graphicFrameMkLst>
            <pc:docMk/>
            <pc:sldMk cId="0" sldId="272"/>
            <ac:graphicFrameMk id="30731" creationId="{40B2B5D6-C928-434E-8219-ABC207E9C8B3}"/>
          </ac:graphicFrameMkLst>
        </pc:graphicFrameChg>
        <pc:graphicFrameChg chg="mod">
          <ac:chgData name="Beau Johnson" userId="744a8efb-fdad-47e3-9bc6-9b2ea9584b19" providerId="ADAL" clId="{FE2F80A0-DD98-4808-96AC-4F689673D65A}" dt="2024-07-26T15:30:38.661" v="125" actId="1076"/>
          <ac:graphicFrameMkLst>
            <pc:docMk/>
            <pc:sldMk cId="0" sldId="272"/>
            <ac:graphicFrameMk id="30732" creationId="{7CDE60E0-EF8A-41A9-85B2-44B3B670A36F}"/>
          </ac:graphicFrameMkLst>
        </pc:graphicFrameChg>
      </pc:sldChg>
      <pc:sldChg chg="modSp mod">
        <pc:chgData name="Beau Johnson" userId="744a8efb-fdad-47e3-9bc6-9b2ea9584b19" providerId="ADAL" clId="{FE2F80A0-DD98-4808-96AC-4F689673D65A}" dt="2024-07-26T15:31:03.328" v="130"/>
        <pc:sldMkLst>
          <pc:docMk/>
          <pc:sldMk cId="0" sldId="273"/>
        </pc:sldMkLst>
        <pc:spChg chg="mod">
          <ac:chgData name="Beau Johnson" userId="744a8efb-fdad-47e3-9bc6-9b2ea9584b19" providerId="ADAL" clId="{FE2F80A0-DD98-4808-96AC-4F689673D65A}" dt="2024-07-26T15:31:03.328" v="130"/>
          <ac:spMkLst>
            <pc:docMk/>
            <pc:sldMk cId="0" sldId="273"/>
            <ac:spMk id="32770" creationId="{D4761290-93D0-4238-A6A7-2F760BFB9AE3}"/>
          </ac:spMkLst>
        </pc:spChg>
        <pc:spChg chg="mod">
          <ac:chgData name="Beau Johnson" userId="744a8efb-fdad-47e3-9bc6-9b2ea9584b19" providerId="ADAL" clId="{FE2F80A0-DD98-4808-96AC-4F689673D65A}" dt="2024-07-26T15:30:51.599" v="127" actId="1076"/>
          <ac:spMkLst>
            <pc:docMk/>
            <pc:sldMk cId="0" sldId="273"/>
            <ac:spMk id="32773" creationId="{50D50C52-7651-40CF-AE4C-D323FC3AAB1E}"/>
          </ac:spMkLst>
        </pc:spChg>
        <pc:spChg chg="mod">
          <ac:chgData name="Beau Johnson" userId="744a8efb-fdad-47e3-9bc6-9b2ea9584b19" providerId="ADAL" clId="{FE2F80A0-DD98-4808-96AC-4F689673D65A}" dt="2024-07-26T15:30:55.454" v="128" actId="1076"/>
          <ac:spMkLst>
            <pc:docMk/>
            <pc:sldMk cId="0" sldId="273"/>
            <ac:spMk id="32774" creationId="{58998F95-8302-4BB1-AAE6-21365BD928A0}"/>
          </ac:spMkLst>
        </pc:spChg>
        <pc:spChg chg="mod">
          <ac:chgData name="Beau Johnson" userId="744a8efb-fdad-47e3-9bc6-9b2ea9584b19" providerId="ADAL" clId="{FE2F80A0-DD98-4808-96AC-4F689673D65A}" dt="2024-07-26T15:31:00.890" v="129" actId="1076"/>
          <ac:spMkLst>
            <pc:docMk/>
            <pc:sldMk cId="0" sldId="273"/>
            <ac:spMk id="32778" creationId="{131FD95A-49B6-468A-95A4-3EE89E521598}"/>
          </ac:spMkLst>
        </pc:spChg>
        <pc:spChg chg="mod">
          <ac:chgData name="Beau Johnson" userId="744a8efb-fdad-47e3-9bc6-9b2ea9584b19" providerId="ADAL" clId="{FE2F80A0-DD98-4808-96AC-4F689673D65A}" dt="2024-07-26T15:31:00.890" v="129" actId="1076"/>
          <ac:spMkLst>
            <pc:docMk/>
            <pc:sldMk cId="0" sldId="273"/>
            <ac:spMk id="32779" creationId="{4BEF5FF5-6EF8-46E8-85C1-B6DD370C9019}"/>
          </ac:spMkLst>
        </pc:spChg>
        <pc:spChg chg="mod">
          <ac:chgData name="Beau Johnson" userId="744a8efb-fdad-47e3-9bc6-9b2ea9584b19" providerId="ADAL" clId="{FE2F80A0-DD98-4808-96AC-4F689673D65A}" dt="2024-07-26T15:31:00.890" v="129" actId="1076"/>
          <ac:spMkLst>
            <pc:docMk/>
            <pc:sldMk cId="0" sldId="273"/>
            <ac:spMk id="32781" creationId="{0EB2BA07-2E8D-4707-AEAE-97CC92390B9D}"/>
          </ac:spMkLst>
        </pc:spChg>
        <pc:spChg chg="mod">
          <ac:chgData name="Beau Johnson" userId="744a8efb-fdad-47e3-9bc6-9b2ea9584b19" providerId="ADAL" clId="{FE2F80A0-DD98-4808-96AC-4F689673D65A}" dt="2024-07-26T15:31:00.890" v="129" actId="1076"/>
          <ac:spMkLst>
            <pc:docMk/>
            <pc:sldMk cId="0" sldId="273"/>
            <ac:spMk id="32782" creationId="{0C705EF9-F131-4AFE-B6F2-87BE8F8FC962}"/>
          </ac:spMkLst>
        </pc:spChg>
        <pc:picChg chg="mod">
          <ac:chgData name="Beau Johnson" userId="744a8efb-fdad-47e3-9bc6-9b2ea9584b19" providerId="ADAL" clId="{FE2F80A0-DD98-4808-96AC-4F689673D65A}" dt="2024-07-26T15:31:00.890" v="129" actId="1076"/>
          <ac:picMkLst>
            <pc:docMk/>
            <pc:sldMk cId="0" sldId="273"/>
            <ac:picMk id="32775" creationId="{352D25A8-6D67-4FE7-A649-959486F8BA11}"/>
          </ac:picMkLst>
        </pc:picChg>
        <pc:picChg chg="mod">
          <ac:chgData name="Beau Johnson" userId="744a8efb-fdad-47e3-9bc6-9b2ea9584b19" providerId="ADAL" clId="{FE2F80A0-DD98-4808-96AC-4F689673D65A}" dt="2024-07-26T15:31:00.890" v="129" actId="1076"/>
          <ac:picMkLst>
            <pc:docMk/>
            <pc:sldMk cId="0" sldId="273"/>
            <ac:picMk id="32776" creationId="{20965768-1F51-4F4A-BC1C-BCA9CCF771F7}"/>
          </ac:picMkLst>
        </pc:picChg>
        <pc:picChg chg="mod">
          <ac:chgData name="Beau Johnson" userId="744a8efb-fdad-47e3-9bc6-9b2ea9584b19" providerId="ADAL" clId="{FE2F80A0-DD98-4808-96AC-4F689673D65A}" dt="2024-07-26T15:31:00.890" v="129" actId="1076"/>
          <ac:picMkLst>
            <pc:docMk/>
            <pc:sldMk cId="0" sldId="273"/>
            <ac:picMk id="32777" creationId="{2153F720-C93B-43CB-93B3-A12CE1484981}"/>
          </ac:picMkLst>
        </pc:picChg>
      </pc:sldChg>
      <pc:sldChg chg="modSp mod">
        <pc:chgData name="Beau Johnson" userId="744a8efb-fdad-47e3-9bc6-9b2ea9584b19" providerId="ADAL" clId="{FE2F80A0-DD98-4808-96AC-4F689673D65A}" dt="2024-07-26T15:31:44.775" v="139" actId="1076"/>
        <pc:sldMkLst>
          <pc:docMk/>
          <pc:sldMk cId="0" sldId="274"/>
        </pc:sldMkLst>
        <pc:spChg chg="mod">
          <ac:chgData name="Beau Johnson" userId="744a8efb-fdad-47e3-9bc6-9b2ea9584b19" providerId="ADAL" clId="{FE2F80A0-DD98-4808-96AC-4F689673D65A}" dt="2024-07-26T15:31:16.008" v="133"/>
          <ac:spMkLst>
            <pc:docMk/>
            <pc:sldMk cId="0" sldId="274"/>
            <ac:spMk id="34818" creationId="{6EE4377C-A799-4CCD-AFCC-27A3FB994D82}"/>
          </ac:spMkLst>
        </pc:spChg>
        <pc:spChg chg="mod">
          <ac:chgData name="Beau Johnson" userId="744a8efb-fdad-47e3-9bc6-9b2ea9584b19" providerId="ADAL" clId="{FE2F80A0-DD98-4808-96AC-4F689673D65A}" dt="2024-07-26T15:31:09.283" v="131" actId="1076"/>
          <ac:spMkLst>
            <pc:docMk/>
            <pc:sldMk cId="0" sldId="274"/>
            <ac:spMk id="34821" creationId="{549274C8-4748-40FA-98F8-D957A051A92F}"/>
          </ac:spMkLst>
        </pc:spChg>
        <pc:spChg chg="mod">
          <ac:chgData name="Beau Johnson" userId="744a8efb-fdad-47e3-9bc6-9b2ea9584b19" providerId="ADAL" clId="{FE2F80A0-DD98-4808-96AC-4F689673D65A}" dt="2024-07-26T15:31:44.775" v="139" actId="1076"/>
          <ac:spMkLst>
            <pc:docMk/>
            <pc:sldMk cId="0" sldId="274"/>
            <ac:spMk id="34822" creationId="{9166D3A6-85D4-4989-BBD1-E1894144EC42}"/>
          </ac:spMkLst>
        </pc:spChg>
      </pc:sldChg>
      <pc:sldChg chg="modSp mod">
        <pc:chgData name="Beau Johnson" userId="744a8efb-fdad-47e3-9bc6-9b2ea9584b19" providerId="ADAL" clId="{FE2F80A0-DD98-4808-96AC-4F689673D65A}" dt="2024-07-26T15:32:00.582" v="143"/>
        <pc:sldMkLst>
          <pc:docMk/>
          <pc:sldMk cId="0" sldId="275"/>
        </pc:sldMkLst>
        <pc:spChg chg="mod">
          <ac:chgData name="Beau Johnson" userId="744a8efb-fdad-47e3-9bc6-9b2ea9584b19" providerId="ADAL" clId="{FE2F80A0-DD98-4808-96AC-4F689673D65A}" dt="2024-07-26T15:32:00.582" v="143"/>
          <ac:spMkLst>
            <pc:docMk/>
            <pc:sldMk cId="0" sldId="275"/>
            <ac:spMk id="38914" creationId="{9A5C6F78-1A41-4266-97DD-667315262D00}"/>
          </ac:spMkLst>
        </pc:spChg>
        <pc:spChg chg="mod">
          <ac:chgData name="Beau Johnson" userId="744a8efb-fdad-47e3-9bc6-9b2ea9584b19" providerId="ADAL" clId="{FE2F80A0-DD98-4808-96AC-4F689673D65A}" dt="2024-07-26T15:31:50.330" v="140" actId="1076"/>
          <ac:spMkLst>
            <pc:docMk/>
            <pc:sldMk cId="0" sldId="275"/>
            <ac:spMk id="38917" creationId="{0018B215-7F63-4A67-8C9E-0D36C4265D3B}"/>
          </ac:spMkLst>
        </pc:spChg>
        <pc:spChg chg="mod">
          <ac:chgData name="Beau Johnson" userId="744a8efb-fdad-47e3-9bc6-9b2ea9584b19" providerId="ADAL" clId="{FE2F80A0-DD98-4808-96AC-4F689673D65A}" dt="2024-07-26T15:31:57.677" v="142" actId="1076"/>
          <ac:spMkLst>
            <pc:docMk/>
            <pc:sldMk cId="0" sldId="275"/>
            <ac:spMk id="38918" creationId="{E580E78D-A4A7-4B53-980F-245D466CB948}"/>
          </ac:spMkLst>
        </pc:spChg>
      </pc:sldChg>
      <pc:sldChg chg="modSp mod">
        <pc:chgData name="Beau Johnson" userId="744a8efb-fdad-47e3-9bc6-9b2ea9584b19" providerId="ADAL" clId="{FE2F80A0-DD98-4808-96AC-4F689673D65A}" dt="2024-07-26T15:33:20.331" v="159"/>
        <pc:sldMkLst>
          <pc:docMk/>
          <pc:sldMk cId="0" sldId="276"/>
        </pc:sldMkLst>
        <pc:spChg chg="mod">
          <ac:chgData name="Beau Johnson" userId="744a8efb-fdad-47e3-9bc6-9b2ea9584b19" providerId="ADAL" clId="{FE2F80A0-DD98-4808-96AC-4F689673D65A}" dt="2024-07-26T15:33:20.331" v="159"/>
          <ac:spMkLst>
            <pc:docMk/>
            <pc:sldMk cId="0" sldId="276"/>
            <ac:spMk id="40962" creationId="{744375C2-D067-49BB-A53E-499A60C10D6A}"/>
          </ac:spMkLst>
        </pc:spChg>
        <pc:spChg chg="mod">
          <ac:chgData name="Beau Johnson" userId="744a8efb-fdad-47e3-9bc6-9b2ea9584b19" providerId="ADAL" clId="{FE2F80A0-DD98-4808-96AC-4F689673D65A}" dt="2024-07-26T15:33:01.500" v="156" actId="1076"/>
          <ac:spMkLst>
            <pc:docMk/>
            <pc:sldMk cId="0" sldId="276"/>
            <ac:spMk id="40964" creationId="{84288213-244E-4208-BECB-F3BA7F77B5A1}"/>
          </ac:spMkLst>
        </pc:spChg>
        <pc:spChg chg="mod">
          <ac:chgData name="Beau Johnson" userId="744a8efb-fdad-47e3-9bc6-9b2ea9584b19" providerId="ADAL" clId="{FE2F80A0-DD98-4808-96AC-4F689673D65A}" dt="2024-07-26T15:32:25.524" v="145" actId="1076"/>
          <ac:spMkLst>
            <pc:docMk/>
            <pc:sldMk cId="0" sldId="276"/>
            <ac:spMk id="40965" creationId="{5FF4AA7A-04FB-44F4-ADB0-450E77CF7E8C}"/>
          </ac:spMkLst>
        </pc:spChg>
        <pc:spChg chg="mod">
          <ac:chgData name="Beau Johnson" userId="744a8efb-fdad-47e3-9bc6-9b2ea9584b19" providerId="ADAL" clId="{FE2F80A0-DD98-4808-96AC-4F689673D65A}" dt="2024-07-26T15:32:52.706" v="150" actId="1076"/>
          <ac:spMkLst>
            <pc:docMk/>
            <pc:sldMk cId="0" sldId="276"/>
            <ac:spMk id="40969" creationId="{42B7C161-3E1B-4A2D-98E6-DB5D098C8E34}"/>
          </ac:spMkLst>
        </pc:spChg>
        <pc:spChg chg="mod">
          <ac:chgData name="Beau Johnson" userId="744a8efb-fdad-47e3-9bc6-9b2ea9584b19" providerId="ADAL" clId="{FE2F80A0-DD98-4808-96AC-4F689673D65A}" dt="2024-07-26T15:32:52.706" v="150" actId="1076"/>
          <ac:spMkLst>
            <pc:docMk/>
            <pc:sldMk cId="0" sldId="276"/>
            <ac:spMk id="40970" creationId="{4FF3BAF2-017D-4738-92A9-4D54690473DE}"/>
          </ac:spMkLst>
        </pc:spChg>
        <pc:spChg chg="mod">
          <ac:chgData name="Beau Johnson" userId="744a8efb-fdad-47e3-9bc6-9b2ea9584b19" providerId="ADAL" clId="{FE2F80A0-DD98-4808-96AC-4F689673D65A}" dt="2024-07-26T15:32:52.706" v="150" actId="1076"/>
          <ac:spMkLst>
            <pc:docMk/>
            <pc:sldMk cId="0" sldId="276"/>
            <ac:spMk id="40971" creationId="{B8B34830-A12A-4782-88B0-0E9D761C8EC8}"/>
          </ac:spMkLst>
        </pc:spChg>
        <pc:spChg chg="mod">
          <ac:chgData name="Beau Johnson" userId="744a8efb-fdad-47e3-9bc6-9b2ea9584b19" providerId="ADAL" clId="{FE2F80A0-DD98-4808-96AC-4F689673D65A}" dt="2024-07-26T15:32:52.706" v="150" actId="1076"/>
          <ac:spMkLst>
            <pc:docMk/>
            <pc:sldMk cId="0" sldId="276"/>
            <ac:spMk id="40972" creationId="{9AC3A8C2-71FB-4305-A6CA-55447C28DEB7}"/>
          </ac:spMkLst>
        </pc:spChg>
        <pc:spChg chg="mod">
          <ac:chgData name="Beau Johnson" userId="744a8efb-fdad-47e3-9bc6-9b2ea9584b19" providerId="ADAL" clId="{FE2F80A0-DD98-4808-96AC-4F689673D65A}" dt="2024-07-26T15:33:17.044" v="158" actId="1076"/>
          <ac:spMkLst>
            <pc:docMk/>
            <pc:sldMk cId="0" sldId="276"/>
            <ac:spMk id="40973" creationId="{467AA044-3535-4131-8D87-07C812B409D9}"/>
          </ac:spMkLst>
        </pc:spChg>
        <pc:spChg chg="mod">
          <ac:chgData name="Beau Johnson" userId="744a8efb-fdad-47e3-9bc6-9b2ea9584b19" providerId="ADAL" clId="{FE2F80A0-DD98-4808-96AC-4F689673D65A}" dt="2024-07-26T15:33:10.265" v="157" actId="1076"/>
          <ac:spMkLst>
            <pc:docMk/>
            <pc:sldMk cId="0" sldId="276"/>
            <ac:spMk id="40974" creationId="{48D68F7C-79A8-4149-AE62-45A7B8326103}"/>
          </ac:spMkLst>
        </pc:spChg>
        <pc:spChg chg="mod">
          <ac:chgData name="Beau Johnson" userId="744a8efb-fdad-47e3-9bc6-9b2ea9584b19" providerId="ADAL" clId="{FE2F80A0-DD98-4808-96AC-4F689673D65A}" dt="2024-07-26T15:33:17.044" v="158" actId="1076"/>
          <ac:spMkLst>
            <pc:docMk/>
            <pc:sldMk cId="0" sldId="276"/>
            <ac:spMk id="40975" creationId="{597AC42E-5D8B-42AB-A1B8-5F9BA7DE658B}"/>
          </ac:spMkLst>
        </pc:spChg>
        <pc:spChg chg="mod">
          <ac:chgData name="Beau Johnson" userId="744a8efb-fdad-47e3-9bc6-9b2ea9584b19" providerId="ADAL" clId="{FE2F80A0-DD98-4808-96AC-4F689673D65A}" dt="2024-07-26T15:33:10.265" v="157" actId="1076"/>
          <ac:spMkLst>
            <pc:docMk/>
            <pc:sldMk cId="0" sldId="276"/>
            <ac:spMk id="40976" creationId="{2845DC91-734C-45B3-B9AB-6DA4B3223D72}"/>
          </ac:spMkLst>
        </pc:spChg>
        <pc:spChg chg="mod">
          <ac:chgData name="Beau Johnson" userId="744a8efb-fdad-47e3-9bc6-9b2ea9584b19" providerId="ADAL" clId="{FE2F80A0-DD98-4808-96AC-4F689673D65A}" dt="2024-07-26T15:33:17.044" v="158" actId="1076"/>
          <ac:spMkLst>
            <pc:docMk/>
            <pc:sldMk cId="0" sldId="276"/>
            <ac:spMk id="40977" creationId="{BE4438C9-796A-4BAC-91D8-37C0521E1FB6}"/>
          </ac:spMkLst>
        </pc:spChg>
        <pc:spChg chg="mod">
          <ac:chgData name="Beau Johnson" userId="744a8efb-fdad-47e3-9bc6-9b2ea9584b19" providerId="ADAL" clId="{FE2F80A0-DD98-4808-96AC-4F689673D65A}" dt="2024-07-26T15:33:17.044" v="158" actId="1076"/>
          <ac:spMkLst>
            <pc:docMk/>
            <pc:sldMk cId="0" sldId="276"/>
            <ac:spMk id="40978" creationId="{D7589F98-FE53-44B5-8D65-8FB42634B470}"/>
          </ac:spMkLst>
        </pc:spChg>
        <pc:spChg chg="mod">
          <ac:chgData name="Beau Johnson" userId="744a8efb-fdad-47e3-9bc6-9b2ea9584b19" providerId="ADAL" clId="{FE2F80A0-DD98-4808-96AC-4F689673D65A}" dt="2024-07-26T15:33:17.044" v="158" actId="1076"/>
          <ac:spMkLst>
            <pc:docMk/>
            <pc:sldMk cId="0" sldId="276"/>
            <ac:spMk id="40979" creationId="{C61A0DAA-E0CB-45DD-AD16-2F212D9438CC}"/>
          </ac:spMkLst>
        </pc:spChg>
        <pc:spChg chg="mod">
          <ac:chgData name="Beau Johnson" userId="744a8efb-fdad-47e3-9bc6-9b2ea9584b19" providerId="ADAL" clId="{FE2F80A0-DD98-4808-96AC-4F689673D65A}" dt="2024-07-26T15:33:10.265" v="157" actId="1076"/>
          <ac:spMkLst>
            <pc:docMk/>
            <pc:sldMk cId="0" sldId="276"/>
            <ac:spMk id="40980" creationId="{C5D57568-DD88-48C0-B5F5-91006674444F}"/>
          </ac:spMkLst>
        </pc:spChg>
        <pc:spChg chg="mod">
          <ac:chgData name="Beau Johnson" userId="744a8efb-fdad-47e3-9bc6-9b2ea9584b19" providerId="ADAL" clId="{FE2F80A0-DD98-4808-96AC-4F689673D65A}" dt="2024-07-26T15:33:10.265" v="157" actId="1076"/>
          <ac:spMkLst>
            <pc:docMk/>
            <pc:sldMk cId="0" sldId="276"/>
            <ac:spMk id="40981" creationId="{1B52B974-F2DF-426E-8AF8-64D3409D6165}"/>
          </ac:spMkLst>
        </pc:spChg>
        <pc:picChg chg="mod">
          <ac:chgData name="Beau Johnson" userId="744a8efb-fdad-47e3-9bc6-9b2ea9584b19" providerId="ADAL" clId="{FE2F80A0-DD98-4808-96AC-4F689673D65A}" dt="2024-07-26T15:33:17.044" v="158" actId="1076"/>
          <ac:picMkLst>
            <pc:docMk/>
            <pc:sldMk cId="0" sldId="276"/>
            <ac:picMk id="40966" creationId="{9312F848-9D85-4A04-8484-87D2332ACB7B}"/>
          </ac:picMkLst>
        </pc:picChg>
        <pc:picChg chg="mod">
          <ac:chgData name="Beau Johnson" userId="744a8efb-fdad-47e3-9bc6-9b2ea9584b19" providerId="ADAL" clId="{FE2F80A0-DD98-4808-96AC-4F689673D65A}" dt="2024-07-26T15:33:10.265" v="157" actId="1076"/>
          <ac:picMkLst>
            <pc:docMk/>
            <pc:sldMk cId="0" sldId="276"/>
            <ac:picMk id="40967" creationId="{97AABDD8-BCB9-439C-AE6B-CF1FBB3D1A93}"/>
          </ac:picMkLst>
        </pc:picChg>
        <pc:picChg chg="mod">
          <ac:chgData name="Beau Johnson" userId="744a8efb-fdad-47e3-9bc6-9b2ea9584b19" providerId="ADAL" clId="{FE2F80A0-DD98-4808-96AC-4F689673D65A}" dt="2024-07-26T15:32:52.706" v="150" actId="1076"/>
          <ac:picMkLst>
            <pc:docMk/>
            <pc:sldMk cId="0" sldId="276"/>
            <ac:picMk id="40968" creationId="{5DE86029-3C6C-4934-914E-19269B5D95D3}"/>
          </ac:picMkLst>
        </pc:picChg>
      </pc:sldChg>
      <pc:sldChg chg="modSp mod">
        <pc:chgData name="Beau Johnson" userId="744a8efb-fdad-47e3-9bc6-9b2ea9584b19" providerId="ADAL" clId="{FE2F80A0-DD98-4808-96AC-4F689673D65A}" dt="2024-07-26T15:34:06.294" v="176"/>
        <pc:sldMkLst>
          <pc:docMk/>
          <pc:sldMk cId="0" sldId="277"/>
        </pc:sldMkLst>
        <pc:spChg chg="mod">
          <ac:chgData name="Beau Johnson" userId="744a8efb-fdad-47e3-9bc6-9b2ea9584b19" providerId="ADAL" clId="{FE2F80A0-DD98-4808-96AC-4F689673D65A}" dt="2024-07-26T15:34:06.294" v="176"/>
          <ac:spMkLst>
            <pc:docMk/>
            <pc:sldMk cId="0" sldId="277"/>
            <ac:spMk id="43010" creationId="{5E06C834-6557-4551-8F06-DBC2E22AA3DC}"/>
          </ac:spMkLst>
        </pc:spChg>
        <pc:spChg chg="mod">
          <ac:chgData name="Beau Johnson" userId="744a8efb-fdad-47e3-9bc6-9b2ea9584b19" providerId="ADAL" clId="{FE2F80A0-DD98-4808-96AC-4F689673D65A}" dt="2024-07-26T15:33:26.926" v="160" actId="1076"/>
          <ac:spMkLst>
            <pc:docMk/>
            <pc:sldMk cId="0" sldId="277"/>
            <ac:spMk id="43013" creationId="{7B72360E-111C-48BC-BEE9-3662144EA338}"/>
          </ac:spMkLst>
        </pc:spChg>
        <pc:spChg chg="mod">
          <ac:chgData name="Beau Johnson" userId="744a8efb-fdad-47e3-9bc6-9b2ea9584b19" providerId="ADAL" clId="{FE2F80A0-DD98-4808-96AC-4F689673D65A}" dt="2024-07-26T15:34:02.922" v="175" actId="1076"/>
          <ac:spMkLst>
            <pc:docMk/>
            <pc:sldMk cId="0" sldId="277"/>
            <ac:spMk id="43014" creationId="{E798D896-E319-46EB-896C-826C0E9B08DE}"/>
          </ac:spMkLst>
        </pc:spChg>
      </pc:sldChg>
      <pc:sldChg chg="modSp mod">
        <pc:chgData name="Beau Johnson" userId="744a8efb-fdad-47e3-9bc6-9b2ea9584b19" providerId="ADAL" clId="{FE2F80A0-DD98-4808-96AC-4F689673D65A}" dt="2024-07-26T15:34:36.092" v="184"/>
        <pc:sldMkLst>
          <pc:docMk/>
          <pc:sldMk cId="0" sldId="278"/>
        </pc:sldMkLst>
        <pc:spChg chg="mod">
          <ac:chgData name="Beau Johnson" userId="744a8efb-fdad-47e3-9bc6-9b2ea9584b19" providerId="ADAL" clId="{FE2F80A0-DD98-4808-96AC-4F689673D65A}" dt="2024-07-26T15:34:36.092" v="184"/>
          <ac:spMkLst>
            <pc:docMk/>
            <pc:sldMk cId="0" sldId="278"/>
            <ac:spMk id="45058" creationId="{17314819-C460-4FC7-9906-D6D9095A11FC}"/>
          </ac:spMkLst>
        </pc:spChg>
        <pc:spChg chg="mod">
          <ac:chgData name="Beau Johnson" userId="744a8efb-fdad-47e3-9bc6-9b2ea9584b19" providerId="ADAL" clId="{FE2F80A0-DD98-4808-96AC-4F689673D65A}" dt="2024-07-26T15:34:13.149" v="177" actId="1076"/>
          <ac:spMkLst>
            <pc:docMk/>
            <pc:sldMk cId="0" sldId="278"/>
            <ac:spMk id="45061" creationId="{68E85D4A-BF7B-48A5-8D0E-87834E76FB3F}"/>
          </ac:spMkLst>
        </pc:spChg>
        <pc:spChg chg="mod">
          <ac:chgData name="Beau Johnson" userId="744a8efb-fdad-47e3-9bc6-9b2ea9584b19" providerId="ADAL" clId="{FE2F80A0-DD98-4808-96AC-4F689673D65A}" dt="2024-07-26T15:34:33.633" v="183" actId="1076"/>
          <ac:spMkLst>
            <pc:docMk/>
            <pc:sldMk cId="0" sldId="278"/>
            <ac:spMk id="45062" creationId="{4540EDFA-D476-4C15-8553-3F075C3D7E5C}"/>
          </ac:spMkLst>
        </pc:spChg>
        <pc:graphicFrameChg chg="mod">
          <ac:chgData name="Beau Johnson" userId="744a8efb-fdad-47e3-9bc6-9b2ea9584b19" providerId="ADAL" clId="{FE2F80A0-DD98-4808-96AC-4F689673D65A}" dt="2024-07-26T15:34:23.240" v="179" actId="1076"/>
          <ac:graphicFrameMkLst>
            <pc:docMk/>
            <pc:sldMk cId="0" sldId="278"/>
            <ac:graphicFrameMk id="45064" creationId="{A4DA7F6D-493A-4ECB-B979-2BFDE47D6FC6}"/>
          </ac:graphicFrameMkLst>
        </pc:graphicFrameChg>
        <pc:graphicFrameChg chg="mod">
          <ac:chgData name="Beau Johnson" userId="744a8efb-fdad-47e3-9bc6-9b2ea9584b19" providerId="ADAL" clId="{FE2F80A0-DD98-4808-96AC-4F689673D65A}" dt="2024-07-26T15:34:23.240" v="179" actId="1076"/>
          <ac:graphicFrameMkLst>
            <pc:docMk/>
            <pc:sldMk cId="0" sldId="278"/>
            <ac:graphicFrameMk id="45065" creationId="{D6D4110B-FB67-4D8C-A66A-DD972435F294}"/>
          </ac:graphicFrameMkLst>
        </pc:graphicFrameChg>
        <pc:graphicFrameChg chg="mod">
          <ac:chgData name="Beau Johnson" userId="744a8efb-fdad-47e3-9bc6-9b2ea9584b19" providerId="ADAL" clId="{FE2F80A0-DD98-4808-96AC-4F689673D65A}" dt="2024-07-26T15:34:23.240" v="179" actId="1076"/>
          <ac:graphicFrameMkLst>
            <pc:docMk/>
            <pc:sldMk cId="0" sldId="278"/>
            <ac:graphicFrameMk id="45066" creationId="{7E59768E-1D30-4522-A0DC-EEA74AEE9491}"/>
          </ac:graphicFrameMkLst>
        </pc:graphicFrameChg>
        <pc:graphicFrameChg chg="mod">
          <ac:chgData name="Beau Johnson" userId="744a8efb-fdad-47e3-9bc6-9b2ea9584b19" providerId="ADAL" clId="{FE2F80A0-DD98-4808-96AC-4F689673D65A}" dt="2024-07-26T15:34:23.240" v="179" actId="1076"/>
          <ac:graphicFrameMkLst>
            <pc:docMk/>
            <pc:sldMk cId="0" sldId="278"/>
            <ac:graphicFrameMk id="45067" creationId="{673CC81A-6E27-4102-8F9D-D9751AD397EE}"/>
          </ac:graphicFrameMkLst>
        </pc:graphicFrameChg>
        <pc:graphicFrameChg chg="mod">
          <ac:chgData name="Beau Johnson" userId="744a8efb-fdad-47e3-9bc6-9b2ea9584b19" providerId="ADAL" clId="{FE2F80A0-DD98-4808-96AC-4F689673D65A}" dt="2024-07-26T15:34:23.240" v="179" actId="1076"/>
          <ac:graphicFrameMkLst>
            <pc:docMk/>
            <pc:sldMk cId="0" sldId="278"/>
            <ac:graphicFrameMk id="45068" creationId="{2F103E20-292C-46E7-963F-40987C2028C7}"/>
          </ac:graphicFrameMkLst>
        </pc:graphicFrameChg>
        <pc:graphicFrameChg chg="mod">
          <ac:chgData name="Beau Johnson" userId="744a8efb-fdad-47e3-9bc6-9b2ea9584b19" providerId="ADAL" clId="{FE2F80A0-DD98-4808-96AC-4F689673D65A}" dt="2024-07-26T15:34:23.240" v="179" actId="1076"/>
          <ac:graphicFrameMkLst>
            <pc:docMk/>
            <pc:sldMk cId="0" sldId="278"/>
            <ac:graphicFrameMk id="45069" creationId="{465970AB-FA0C-4F60-B142-5B3F7ADAB340}"/>
          </ac:graphicFrameMkLst>
        </pc:graphicFrameChg>
        <pc:picChg chg="mod">
          <ac:chgData name="Beau Johnson" userId="744a8efb-fdad-47e3-9bc6-9b2ea9584b19" providerId="ADAL" clId="{FE2F80A0-DD98-4808-96AC-4F689673D65A}" dt="2024-07-26T15:34:27.312" v="181" actId="1076"/>
          <ac:picMkLst>
            <pc:docMk/>
            <pc:sldMk cId="0" sldId="278"/>
            <ac:picMk id="45063" creationId="{3A8B9E34-2A53-41F0-930A-F4F8F3611777}"/>
          </ac:picMkLst>
        </pc:picChg>
      </pc:sldChg>
      <pc:sldChg chg="addSp delSp modSp mod">
        <pc:chgData name="Beau Johnson" userId="744a8efb-fdad-47e3-9bc6-9b2ea9584b19" providerId="ADAL" clId="{FE2F80A0-DD98-4808-96AC-4F689673D65A}" dt="2024-07-26T15:35:03.940" v="193"/>
        <pc:sldMkLst>
          <pc:docMk/>
          <pc:sldMk cId="0" sldId="279"/>
        </pc:sldMkLst>
        <pc:spChg chg="add del">
          <ac:chgData name="Beau Johnson" userId="744a8efb-fdad-47e3-9bc6-9b2ea9584b19" providerId="ADAL" clId="{FE2F80A0-DD98-4808-96AC-4F689673D65A}" dt="2024-07-26T15:34:52.944" v="191" actId="22"/>
          <ac:spMkLst>
            <pc:docMk/>
            <pc:sldMk cId="0" sldId="279"/>
            <ac:spMk id="3" creationId="{E508E365-6B26-9F33-DCA4-0D69FC4B1CCB}"/>
          </ac:spMkLst>
        </pc:spChg>
        <pc:spChg chg="mod">
          <ac:chgData name="Beau Johnson" userId="744a8efb-fdad-47e3-9bc6-9b2ea9584b19" providerId="ADAL" clId="{FE2F80A0-DD98-4808-96AC-4F689673D65A}" dt="2024-07-26T15:35:03.940" v="193"/>
          <ac:spMkLst>
            <pc:docMk/>
            <pc:sldMk cId="0" sldId="279"/>
            <ac:spMk id="47106" creationId="{16126691-9FFE-4827-8C8C-D5BB8D24C5DA}"/>
          </ac:spMkLst>
        </pc:spChg>
        <pc:spChg chg="mod">
          <ac:chgData name="Beau Johnson" userId="744a8efb-fdad-47e3-9bc6-9b2ea9584b19" providerId="ADAL" clId="{FE2F80A0-DD98-4808-96AC-4F689673D65A}" dt="2024-07-26T15:34:56.474" v="192" actId="1076"/>
          <ac:spMkLst>
            <pc:docMk/>
            <pc:sldMk cId="0" sldId="279"/>
            <ac:spMk id="47109" creationId="{51042E60-D202-4915-8308-CC34C7CD4C8A}"/>
          </ac:spMkLst>
        </pc:spChg>
      </pc:sldChg>
      <pc:sldChg chg="modSp mod">
        <pc:chgData name="Beau Johnson" userId="744a8efb-fdad-47e3-9bc6-9b2ea9584b19" providerId="ADAL" clId="{FE2F80A0-DD98-4808-96AC-4F689673D65A}" dt="2024-07-26T15:31:37.580" v="138"/>
        <pc:sldMkLst>
          <pc:docMk/>
          <pc:sldMk cId="0" sldId="280"/>
        </pc:sldMkLst>
        <pc:spChg chg="mod">
          <ac:chgData name="Beau Johnson" userId="744a8efb-fdad-47e3-9bc6-9b2ea9584b19" providerId="ADAL" clId="{FE2F80A0-DD98-4808-96AC-4F689673D65A}" dt="2024-07-26T15:31:37.580" v="138"/>
          <ac:spMkLst>
            <pc:docMk/>
            <pc:sldMk cId="0" sldId="280"/>
            <ac:spMk id="36866" creationId="{81EFFBBE-D6F7-403E-B4A9-365CE6D66448}"/>
          </ac:spMkLst>
        </pc:spChg>
        <pc:spChg chg="mod">
          <ac:chgData name="Beau Johnson" userId="744a8efb-fdad-47e3-9bc6-9b2ea9584b19" providerId="ADAL" clId="{FE2F80A0-DD98-4808-96AC-4F689673D65A}" dt="2024-07-26T15:31:32.747" v="136" actId="1076"/>
          <ac:spMkLst>
            <pc:docMk/>
            <pc:sldMk cId="0" sldId="280"/>
            <ac:spMk id="36869" creationId="{748B476E-49E1-4BA4-936E-89EC079835B9}"/>
          </ac:spMkLst>
        </pc:spChg>
        <pc:spChg chg="mod">
          <ac:chgData name="Beau Johnson" userId="744a8efb-fdad-47e3-9bc6-9b2ea9584b19" providerId="ADAL" clId="{FE2F80A0-DD98-4808-96AC-4F689673D65A}" dt="2024-07-26T15:31:34.946" v="137" actId="1076"/>
          <ac:spMkLst>
            <pc:docMk/>
            <pc:sldMk cId="0" sldId="280"/>
            <ac:spMk id="36870" creationId="{1DFB68E0-9552-464C-9B91-92C0205C7E00}"/>
          </ac:spMkLst>
        </pc:spChg>
      </pc:sldChg>
      <pc:sldChg chg="modSp mod">
        <pc:chgData name="Beau Johnson" userId="744a8efb-fdad-47e3-9bc6-9b2ea9584b19" providerId="ADAL" clId="{FE2F80A0-DD98-4808-96AC-4F689673D65A}" dt="2024-07-26T15:35:17.738" v="197"/>
        <pc:sldMkLst>
          <pc:docMk/>
          <pc:sldMk cId="0" sldId="281"/>
        </pc:sldMkLst>
        <pc:spChg chg="mod">
          <ac:chgData name="Beau Johnson" userId="744a8efb-fdad-47e3-9bc6-9b2ea9584b19" providerId="ADAL" clId="{FE2F80A0-DD98-4808-96AC-4F689673D65A}" dt="2024-07-26T15:35:17.738" v="197"/>
          <ac:spMkLst>
            <pc:docMk/>
            <pc:sldMk cId="0" sldId="281"/>
            <ac:spMk id="49154" creationId="{CD214F36-43A4-4FE2-BF24-B17772D7CDDE}"/>
          </ac:spMkLst>
        </pc:spChg>
        <pc:spChg chg="mod">
          <ac:chgData name="Beau Johnson" userId="744a8efb-fdad-47e3-9bc6-9b2ea9584b19" providerId="ADAL" clId="{FE2F80A0-DD98-4808-96AC-4F689673D65A}" dt="2024-07-26T15:35:13.742" v="196" actId="403"/>
          <ac:spMkLst>
            <pc:docMk/>
            <pc:sldMk cId="0" sldId="281"/>
            <ac:spMk id="49157" creationId="{6CFF0562-40B0-4B3C-B791-FC525987176E}"/>
          </ac:spMkLst>
        </pc:spChg>
      </pc:sldChg>
      <pc:sldChg chg="modSp mod">
        <pc:chgData name="Beau Johnson" userId="744a8efb-fdad-47e3-9bc6-9b2ea9584b19" providerId="ADAL" clId="{FE2F80A0-DD98-4808-96AC-4F689673D65A}" dt="2024-07-26T15:35:34.976" v="203" actId="1036"/>
        <pc:sldMkLst>
          <pc:docMk/>
          <pc:sldMk cId="0" sldId="282"/>
        </pc:sldMkLst>
        <pc:spChg chg="mod">
          <ac:chgData name="Beau Johnson" userId="744a8efb-fdad-47e3-9bc6-9b2ea9584b19" providerId="ADAL" clId="{FE2F80A0-DD98-4808-96AC-4F689673D65A}" dt="2024-07-26T15:35:33.309" v="201"/>
          <ac:spMkLst>
            <pc:docMk/>
            <pc:sldMk cId="0" sldId="282"/>
            <ac:spMk id="51202" creationId="{2313CCD0-856D-4CEC-A8A6-5310F5AD1C90}"/>
          </ac:spMkLst>
        </pc:spChg>
        <pc:spChg chg="mod">
          <ac:chgData name="Beau Johnson" userId="744a8efb-fdad-47e3-9bc6-9b2ea9584b19" providerId="ADAL" clId="{FE2F80A0-DD98-4808-96AC-4F689673D65A}" dt="2024-07-26T15:35:22.029" v="198" actId="1076"/>
          <ac:spMkLst>
            <pc:docMk/>
            <pc:sldMk cId="0" sldId="282"/>
            <ac:spMk id="51205" creationId="{ABD8FD66-BE0E-4019-8542-D87AC329B8D1}"/>
          </ac:spMkLst>
        </pc:spChg>
        <pc:spChg chg="mod">
          <ac:chgData name="Beau Johnson" userId="744a8efb-fdad-47e3-9bc6-9b2ea9584b19" providerId="ADAL" clId="{FE2F80A0-DD98-4808-96AC-4F689673D65A}" dt="2024-07-26T15:35:25.621" v="199" actId="1076"/>
          <ac:spMkLst>
            <pc:docMk/>
            <pc:sldMk cId="0" sldId="282"/>
            <ac:spMk id="51206" creationId="{1ED9626B-27C7-44D8-B9CB-65ACB478270B}"/>
          </ac:spMkLst>
        </pc:spChg>
        <pc:picChg chg="mod">
          <ac:chgData name="Beau Johnson" userId="744a8efb-fdad-47e3-9bc6-9b2ea9584b19" providerId="ADAL" clId="{FE2F80A0-DD98-4808-96AC-4F689673D65A}" dt="2024-07-26T15:35:34.976" v="203" actId="1036"/>
          <ac:picMkLst>
            <pc:docMk/>
            <pc:sldMk cId="0" sldId="282"/>
            <ac:picMk id="51207" creationId="{B513A71D-7280-4CF8-9453-2585ADFCAF18}"/>
          </ac:picMkLst>
        </pc:picChg>
      </pc:sldChg>
      <pc:sldChg chg="modSp mod">
        <pc:chgData name="Beau Johnson" userId="744a8efb-fdad-47e3-9bc6-9b2ea9584b19" providerId="ADAL" clId="{FE2F80A0-DD98-4808-96AC-4F689673D65A}" dt="2024-07-26T15:36:24.270" v="216"/>
        <pc:sldMkLst>
          <pc:docMk/>
          <pc:sldMk cId="0" sldId="283"/>
        </pc:sldMkLst>
        <pc:spChg chg="mod">
          <ac:chgData name="Beau Johnson" userId="744a8efb-fdad-47e3-9bc6-9b2ea9584b19" providerId="ADAL" clId="{FE2F80A0-DD98-4808-96AC-4F689673D65A}" dt="2024-07-26T15:36:24.270" v="216"/>
          <ac:spMkLst>
            <pc:docMk/>
            <pc:sldMk cId="0" sldId="283"/>
            <ac:spMk id="53250" creationId="{B70CA8DE-4CFD-4B0A-BFDC-0EC3274FE631}"/>
          </ac:spMkLst>
        </pc:spChg>
        <pc:spChg chg="mod">
          <ac:chgData name="Beau Johnson" userId="744a8efb-fdad-47e3-9bc6-9b2ea9584b19" providerId="ADAL" clId="{FE2F80A0-DD98-4808-96AC-4F689673D65A}" dt="2024-07-26T15:35:52.115" v="209" actId="1076"/>
          <ac:spMkLst>
            <pc:docMk/>
            <pc:sldMk cId="0" sldId="283"/>
            <ac:spMk id="53253" creationId="{21D5E3A1-AC66-4C19-A92D-AA9DEFE440E4}"/>
          </ac:spMkLst>
        </pc:spChg>
        <pc:spChg chg="mod">
          <ac:chgData name="Beau Johnson" userId="744a8efb-fdad-47e3-9bc6-9b2ea9584b19" providerId="ADAL" clId="{FE2F80A0-DD98-4808-96AC-4F689673D65A}" dt="2024-07-26T15:36:12.249" v="214" actId="1076"/>
          <ac:spMkLst>
            <pc:docMk/>
            <pc:sldMk cId="0" sldId="283"/>
            <ac:spMk id="53254" creationId="{B77F29E3-7352-4527-8EEE-F48A41418A5A}"/>
          </ac:spMkLst>
        </pc:spChg>
        <pc:spChg chg="mod">
          <ac:chgData name="Beau Johnson" userId="744a8efb-fdad-47e3-9bc6-9b2ea9584b19" providerId="ADAL" clId="{FE2F80A0-DD98-4808-96AC-4F689673D65A}" dt="2024-07-26T15:36:19.114" v="215" actId="1076"/>
          <ac:spMkLst>
            <pc:docMk/>
            <pc:sldMk cId="0" sldId="283"/>
            <ac:spMk id="53256" creationId="{4E566BFD-81AB-47C4-AD16-5A2C6C5CD0D9}"/>
          </ac:spMkLst>
        </pc:spChg>
        <pc:spChg chg="mod">
          <ac:chgData name="Beau Johnson" userId="744a8efb-fdad-47e3-9bc6-9b2ea9584b19" providerId="ADAL" clId="{FE2F80A0-DD98-4808-96AC-4F689673D65A}" dt="2024-07-26T15:36:19.114" v="215" actId="1076"/>
          <ac:spMkLst>
            <pc:docMk/>
            <pc:sldMk cId="0" sldId="283"/>
            <ac:spMk id="53257" creationId="{FEE121D2-D3AF-4B0A-ACC7-C52CFDEE2AD4}"/>
          </ac:spMkLst>
        </pc:spChg>
        <pc:spChg chg="mod">
          <ac:chgData name="Beau Johnson" userId="744a8efb-fdad-47e3-9bc6-9b2ea9584b19" providerId="ADAL" clId="{FE2F80A0-DD98-4808-96AC-4F689673D65A}" dt="2024-07-26T15:36:19.114" v="215" actId="1076"/>
          <ac:spMkLst>
            <pc:docMk/>
            <pc:sldMk cId="0" sldId="283"/>
            <ac:spMk id="53258" creationId="{54DE191C-3133-4BD4-9563-E72D0F1749BE}"/>
          </ac:spMkLst>
        </pc:spChg>
        <pc:spChg chg="mod">
          <ac:chgData name="Beau Johnson" userId="744a8efb-fdad-47e3-9bc6-9b2ea9584b19" providerId="ADAL" clId="{FE2F80A0-DD98-4808-96AC-4F689673D65A}" dt="2024-07-26T15:36:19.114" v="215" actId="1076"/>
          <ac:spMkLst>
            <pc:docMk/>
            <pc:sldMk cId="0" sldId="283"/>
            <ac:spMk id="53259" creationId="{CC50FDD7-2A6B-469B-966B-48061565454D}"/>
          </ac:spMkLst>
        </pc:spChg>
        <pc:spChg chg="mod">
          <ac:chgData name="Beau Johnson" userId="744a8efb-fdad-47e3-9bc6-9b2ea9584b19" providerId="ADAL" clId="{FE2F80A0-DD98-4808-96AC-4F689673D65A}" dt="2024-07-26T15:36:19.114" v="215" actId="1076"/>
          <ac:spMkLst>
            <pc:docMk/>
            <pc:sldMk cId="0" sldId="283"/>
            <ac:spMk id="53260" creationId="{0AA662EB-FD61-4C75-B547-E05AFD0AF9FB}"/>
          </ac:spMkLst>
        </pc:spChg>
        <pc:spChg chg="mod">
          <ac:chgData name="Beau Johnson" userId="744a8efb-fdad-47e3-9bc6-9b2ea9584b19" providerId="ADAL" clId="{FE2F80A0-DD98-4808-96AC-4F689673D65A}" dt="2024-07-26T15:36:19.114" v="215" actId="1076"/>
          <ac:spMkLst>
            <pc:docMk/>
            <pc:sldMk cId="0" sldId="283"/>
            <ac:spMk id="53261" creationId="{258FD9C1-1F8B-455A-BE14-C96F5AC5CFC5}"/>
          </ac:spMkLst>
        </pc:spChg>
        <pc:spChg chg="mod">
          <ac:chgData name="Beau Johnson" userId="744a8efb-fdad-47e3-9bc6-9b2ea9584b19" providerId="ADAL" clId="{FE2F80A0-DD98-4808-96AC-4F689673D65A}" dt="2024-07-26T15:36:19.114" v="215" actId="1076"/>
          <ac:spMkLst>
            <pc:docMk/>
            <pc:sldMk cId="0" sldId="283"/>
            <ac:spMk id="53262" creationId="{913BBAD3-3DFD-46FA-BD7F-CBB9C0E10BB9}"/>
          </ac:spMkLst>
        </pc:spChg>
        <pc:spChg chg="mod">
          <ac:chgData name="Beau Johnson" userId="744a8efb-fdad-47e3-9bc6-9b2ea9584b19" providerId="ADAL" clId="{FE2F80A0-DD98-4808-96AC-4F689673D65A}" dt="2024-07-26T15:36:19.114" v="215" actId="1076"/>
          <ac:spMkLst>
            <pc:docMk/>
            <pc:sldMk cId="0" sldId="283"/>
            <ac:spMk id="53263" creationId="{BAB8CA50-6731-4AF3-B621-1719356070EF}"/>
          </ac:spMkLst>
        </pc:spChg>
        <pc:spChg chg="mod">
          <ac:chgData name="Beau Johnson" userId="744a8efb-fdad-47e3-9bc6-9b2ea9584b19" providerId="ADAL" clId="{FE2F80A0-DD98-4808-96AC-4F689673D65A}" dt="2024-07-26T15:36:19.114" v="215" actId="1076"/>
          <ac:spMkLst>
            <pc:docMk/>
            <pc:sldMk cId="0" sldId="283"/>
            <ac:spMk id="53264" creationId="{D779D86B-A7CC-4953-80D8-D8F23C4E0366}"/>
          </ac:spMkLst>
        </pc:spChg>
        <pc:spChg chg="mod">
          <ac:chgData name="Beau Johnson" userId="744a8efb-fdad-47e3-9bc6-9b2ea9584b19" providerId="ADAL" clId="{FE2F80A0-DD98-4808-96AC-4F689673D65A}" dt="2024-07-26T15:36:19.114" v="215" actId="1076"/>
          <ac:spMkLst>
            <pc:docMk/>
            <pc:sldMk cId="0" sldId="283"/>
            <ac:spMk id="53265" creationId="{A442A3FE-43FD-4628-9651-D16AD1907BC4}"/>
          </ac:spMkLst>
        </pc:spChg>
        <pc:spChg chg="mod">
          <ac:chgData name="Beau Johnson" userId="744a8efb-fdad-47e3-9bc6-9b2ea9584b19" providerId="ADAL" clId="{FE2F80A0-DD98-4808-96AC-4F689673D65A}" dt="2024-07-26T15:36:19.114" v="215" actId="1076"/>
          <ac:spMkLst>
            <pc:docMk/>
            <pc:sldMk cId="0" sldId="283"/>
            <ac:spMk id="53266" creationId="{4D758547-EFA8-44C3-9AF5-265889B68642}"/>
          </ac:spMkLst>
        </pc:spChg>
        <pc:spChg chg="mod">
          <ac:chgData name="Beau Johnson" userId="744a8efb-fdad-47e3-9bc6-9b2ea9584b19" providerId="ADAL" clId="{FE2F80A0-DD98-4808-96AC-4F689673D65A}" dt="2024-07-26T15:36:19.114" v="215" actId="1076"/>
          <ac:spMkLst>
            <pc:docMk/>
            <pc:sldMk cId="0" sldId="283"/>
            <ac:spMk id="53267" creationId="{BE9E97BC-8D1D-4A7D-8E58-8015C67B194A}"/>
          </ac:spMkLst>
        </pc:spChg>
        <pc:picChg chg="mod">
          <ac:chgData name="Beau Johnson" userId="744a8efb-fdad-47e3-9bc6-9b2ea9584b19" providerId="ADAL" clId="{FE2F80A0-DD98-4808-96AC-4F689673D65A}" dt="2024-07-26T15:36:19.114" v="215" actId="1076"/>
          <ac:picMkLst>
            <pc:docMk/>
            <pc:sldMk cId="0" sldId="283"/>
            <ac:picMk id="53255" creationId="{84446DE5-C2ED-46A3-928C-7B3C7BFC3E4E}"/>
          </ac:picMkLst>
        </pc:picChg>
      </pc:sldChg>
      <pc:sldChg chg="modSp mod">
        <pc:chgData name="Beau Johnson" userId="744a8efb-fdad-47e3-9bc6-9b2ea9584b19" providerId="ADAL" clId="{FE2F80A0-DD98-4808-96AC-4F689673D65A}" dt="2024-07-26T15:37:00.751" v="224"/>
        <pc:sldMkLst>
          <pc:docMk/>
          <pc:sldMk cId="0" sldId="284"/>
        </pc:sldMkLst>
        <pc:spChg chg="mod">
          <ac:chgData name="Beau Johnson" userId="744a8efb-fdad-47e3-9bc6-9b2ea9584b19" providerId="ADAL" clId="{FE2F80A0-DD98-4808-96AC-4F689673D65A}" dt="2024-07-26T15:37:00.751" v="224"/>
          <ac:spMkLst>
            <pc:docMk/>
            <pc:sldMk cId="0" sldId="284"/>
            <ac:spMk id="55298" creationId="{25EAD0EB-DD5E-4A63-89CB-7D3B4141F29E}"/>
          </ac:spMkLst>
        </pc:spChg>
        <pc:spChg chg="mod">
          <ac:chgData name="Beau Johnson" userId="744a8efb-fdad-47e3-9bc6-9b2ea9584b19" providerId="ADAL" clId="{FE2F80A0-DD98-4808-96AC-4F689673D65A}" dt="2024-07-26T15:36:32.814" v="218" actId="1076"/>
          <ac:spMkLst>
            <pc:docMk/>
            <pc:sldMk cId="0" sldId="284"/>
            <ac:spMk id="55301" creationId="{6E5E4690-C217-43A3-89E5-E7B210FE247E}"/>
          </ac:spMkLst>
        </pc:spChg>
        <pc:spChg chg="mod">
          <ac:chgData name="Beau Johnson" userId="744a8efb-fdad-47e3-9bc6-9b2ea9584b19" providerId="ADAL" clId="{FE2F80A0-DD98-4808-96AC-4F689673D65A}" dt="2024-07-26T15:36:36.357" v="219" actId="1076"/>
          <ac:spMkLst>
            <pc:docMk/>
            <pc:sldMk cId="0" sldId="284"/>
            <ac:spMk id="55302" creationId="{F41753A9-8D98-4A08-8468-D6EB76D28DA8}"/>
          </ac:spMkLst>
        </pc:spChg>
      </pc:sldChg>
      <pc:sldChg chg="modSp mod">
        <pc:chgData name="Beau Johnson" userId="744a8efb-fdad-47e3-9bc6-9b2ea9584b19" providerId="ADAL" clId="{FE2F80A0-DD98-4808-96AC-4F689673D65A}" dt="2024-07-26T15:37:07.110" v="225"/>
        <pc:sldMkLst>
          <pc:docMk/>
          <pc:sldMk cId="0" sldId="285"/>
        </pc:sldMkLst>
        <pc:spChg chg="mod">
          <ac:chgData name="Beau Johnson" userId="744a8efb-fdad-47e3-9bc6-9b2ea9584b19" providerId="ADAL" clId="{FE2F80A0-DD98-4808-96AC-4F689673D65A}" dt="2024-07-26T15:37:07.110" v="225"/>
          <ac:spMkLst>
            <pc:docMk/>
            <pc:sldMk cId="0" sldId="285"/>
            <ac:spMk id="57346" creationId="{67BE8735-9E86-4FB6-B64F-606CC886537A}"/>
          </ac:spMkLst>
        </pc:spChg>
        <pc:spChg chg="mod">
          <ac:chgData name="Beau Johnson" userId="744a8efb-fdad-47e3-9bc6-9b2ea9584b19" providerId="ADAL" clId="{FE2F80A0-DD98-4808-96AC-4F689673D65A}" dt="2024-07-26T15:36:48.627" v="222" actId="1076"/>
          <ac:spMkLst>
            <pc:docMk/>
            <pc:sldMk cId="0" sldId="285"/>
            <ac:spMk id="57349" creationId="{AD33F2EA-4A7B-426C-820F-69AB70199FF0}"/>
          </ac:spMkLst>
        </pc:spChg>
        <pc:spChg chg="mod">
          <ac:chgData name="Beau Johnson" userId="744a8efb-fdad-47e3-9bc6-9b2ea9584b19" providerId="ADAL" clId="{FE2F80A0-DD98-4808-96AC-4F689673D65A}" dt="2024-07-26T15:36:51.061" v="223" actId="1076"/>
          <ac:spMkLst>
            <pc:docMk/>
            <pc:sldMk cId="0" sldId="285"/>
            <ac:spMk id="57350" creationId="{E25D8A1D-AC66-43CB-B9E3-8431E013435C}"/>
          </ac:spMkLst>
        </pc:spChg>
      </pc:sldChg>
      <pc:sldChg chg="new del">
        <pc:chgData name="Beau Johnson" userId="744a8efb-fdad-47e3-9bc6-9b2ea9584b19" providerId="ADAL" clId="{FE2F80A0-DD98-4808-96AC-4F689673D65A}" dt="2024-07-26T16:57:36.531" v="231" actId="680"/>
        <pc:sldMkLst>
          <pc:docMk/>
          <pc:sldMk cId="891657025" sldId="286"/>
        </pc:sldMkLst>
      </pc:sldChg>
      <pc:sldChg chg="addSp modSp new mod">
        <pc:chgData name="Beau Johnson" userId="744a8efb-fdad-47e3-9bc6-9b2ea9584b19" providerId="ADAL" clId="{FE2F80A0-DD98-4808-96AC-4F689673D65A}" dt="2024-07-26T18:39:16.423" v="1031" actId="113"/>
        <pc:sldMkLst>
          <pc:docMk/>
          <pc:sldMk cId="1640164352" sldId="286"/>
        </pc:sldMkLst>
        <pc:spChg chg="mod">
          <ac:chgData name="Beau Johnson" userId="744a8efb-fdad-47e3-9bc6-9b2ea9584b19" providerId="ADAL" clId="{FE2F80A0-DD98-4808-96AC-4F689673D65A}" dt="2024-07-26T17:03:33.574" v="401" actId="20577"/>
          <ac:spMkLst>
            <pc:docMk/>
            <pc:sldMk cId="1640164352" sldId="286"/>
            <ac:spMk id="2" creationId="{BDB0AD8E-9526-2EFF-00E3-31365FF80807}"/>
          </ac:spMkLst>
        </pc:spChg>
        <pc:spChg chg="mod">
          <ac:chgData name="Beau Johnson" userId="744a8efb-fdad-47e3-9bc6-9b2ea9584b19" providerId="ADAL" clId="{FE2F80A0-DD98-4808-96AC-4F689673D65A}" dt="2024-07-26T18:39:16.423" v="1031" actId="113"/>
          <ac:spMkLst>
            <pc:docMk/>
            <pc:sldMk cId="1640164352" sldId="286"/>
            <ac:spMk id="3" creationId="{EB4F99F6-C032-BBC0-24E7-D805C7F995B9}"/>
          </ac:spMkLst>
        </pc:spChg>
        <pc:spChg chg="mod">
          <ac:chgData name="Beau Johnson" userId="744a8efb-fdad-47e3-9bc6-9b2ea9584b19" providerId="ADAL" clId="{FE2F80A0-DD98-4808-96AC-4F689673D65A}" dt="2024-07-26T17:05:08.941" v="524"/>
          <ac:spMkLst>
            <pc:docMk/>
            <pc:sldMk cId="1640164352" sldId="286"/>
            <ac:spMk id="4" creationId="{2EDF0378-4C63-863F-D03F-24FD27CFC83F}"/>
          </ac:spMkLst>
        </pc:spChg>
        <pc:picChg chg="add mod">
          <ac:chgData name="Beau Johnson" userId="744a8efb-fdad-47e3-9bc6-9b2ea9584b19" providerId="ADAL" clId="{FE2F80A0-DD98-4808-96AC-4F689673D65A}" dt="2024-07-26T18:11:11.597" v="990" actId="1076"/>
          <ac:picMkLst>
            <pc:docMk/>
            <pc:sldMk cId="1640164352" sldId="286"/>
            <ac:picMk id="2050" creationId="{A4AD13C6-695D-A381-B73A-5EED6F27FA72}"/>
          </ac:picMkLst>
        </pc:picChg>
      </pc:sldChg>
      <pc:sldChg chg="addSp delSp modSp new mod">
        <pc:chgData name="Beau Johnson" userId="744a8efb-fdad-47e3-9bc6-9b2ea9584b19" providerId="ADAL" clId="{FE2F80A0-DD98-4808-96AC-4F689673D65A}" dt="2024-07-26T19:27:46.016" v="1833" actId="20577"/>
        <pc:sldMkLst>
          <pc:docMk/>
          <pc:sldMk cId="1239337962" sldId="287"/>
        </pc:sldMkLst>
        <pc:spChg chg="mod">
          <ac:chgData name="Beau Johnson" userId="744a8efb-fdad-47e3-9bc6-9b2ea9584b19" providerId="ADAL" clId="{FE2F80A0-DD98-4808-96AC-4F689673D65A}" dt="2024-07-26T19:27:46.016" v="1833" actId="20577"/>
          <ac:spMkLst>
            <pc:docMk/>
            <pc:sldMk cId="1239337962" sldId="287"/>
            <ac:spMk id="2" creationId="{A56CDE68-3D48-31DE-5822-DCCBCF6189C6}"/>
          </ac:spMkLst>
        </pc:spChg>
        <pc:spChg chg="mod">
          <ac:chgData name="Beau Johnson" userId="744a8efb-fdad-47e3-9bc6-9b2ea9584b19" providerId="ADAL" clId="{FE2F80A0-DD98-4808-96AC-4F689673D65A}" dt="2024-07-26T19:23:08.991" v="1453" actId="20577"/>
          <ac:spMkLst>
            <pc:docMk/>
            <pc:sldMk cId="1239337962" sldId="287"/>
            <ac:spMk id="3" creationId="{1AA8AD61-0C16-5F4C-8596-3EE701C35F24}"/>
          </ac:spMkLst>
        </pc:spChg>
        <pc:spChg chg="mod">
          <ac:chgData name="Beau Johnson" userId="744a8efb-fdad-47e3-9bc6-9b2ea9584b19" providerId="ADAL" clId="{FE2F80A0-DD98-4808-96AC-4F689673D65A}" dt="2024-07-26T17:07:27.564" v="694"/>
          <ac:spMkLst>
            <pc:docMk/>
            <pc:sldMk cId="1239337962" sldId="287"/>
            <ac:spMk id="4" creationId="{C8488594-ED77-EC13-FB3A-495034549AAB}"/>
          </ac:spMkLst>
        </pc:spChg>
        <pc:spChg chg="add del mod">
          <ac:chgData name="Beau Johnson" userId="744a8efb-fdad-47e3-9bc6-9b2ea9584b19" providerId="ADAL" clId="{FE2F80A0-DD98-4808-96AC-4F689673D65A}" dt="2024-07-26T19:25:29.524" v="1623" actId="1076"/>
          <ac:spMkLst>
            <pc:docMk/>
            <pc:sldMk cId="1239337962" sldId="287"/>
            <ac:spMk id="11" creationId="{B4F1CC1F-5D7E-00FE-26BA-724EF3110070}"/>
          </ac:spMkLst>
        </pc:spChg>
        <pc:spChg chg="add mod">
          <ac:chgData name="Beau Johnson" userId="744a8efb-fdad-47e3-9bc6-9b2ea9584b19" providerId="ADAL" clId="{FE2F80A0-DD98-4808-96AC-4F689673D65A}" dt="2024-07-26T19:25:24.181" v="1622" actId="1076"/>
          <ac:spMkLst>
            <pc:docMk/>
            <pc:sldMk cId="1239337962" sldId="287"/>
            <ac:spMk id="12" creationId="{F58AD382-D8DB-7D68-A53F-B2B05A23CB35}"/>
          </ac:spMkLst>
        </pc:spChg>
        <pc:picChg chg="add mod">
          <ac:chgData name="Beau Johnson" userId="744a8efb-fdad-47e3-9bc6-9b2ea9584b19" providerId="ADAL" clId="{FE2F80A0-DD98-4808-96AC-4F689673D65A}" dt="2024-07-26T18:35:49.209" v="1021" actId="1076"/>
          <ac:picMkLst>
            <pc:docMk/>
            <pc:sldMk cId="1239337962" sldId="287"/>
            <ac:picMk id="1026" creationId="{A74E7D32-6964-84B7-44E9-6E703B150099}"/>
          </ac:picMkLst>
        </pc:picChg>
        <pc:cxnChg chg="add mod">
          <ac:chgData name="Beau Johnson" userId="744a8efb-fdad-47e3-9bc6-9b2ea9584b19" providerId="ADAL" clId="{FE2F80A0-DD98-4808-96AC-4F689673D65A}" dt="2024-07-26T19:23:05.926" v="1452" actId="14100"/>
          <ac:cxnSpMkLst>
            <pc:docMk/>
            <pc:sldMk cId="1239337962" sldId="287"/>
            <ac:cxnSpMk id="7" creationId="{106E61AF-1113-CB0A-D758-221E8D790ABA}"/>
          </ac:cxnSpMkLst>
        </pc:cxnChg>
        <pc:cxnChg chg="add mod">
          <ac:chgData name="Beau Johnson" userId="744a8efb-fdad-47e3-9bc6-9b2ea9584b19" providerId="ADAL" clId="{FE2F80A0-DD98-4808-96AC-4F689673D65A}" dt="2024-07-26T19:27:20.517" v="1814" actId="14100"/>
          <ac:cxnSpMkLst>
            <pc:docMk/>
            <pc:sldMk cId="1239337962" sldId="287"/>
            <ac:cxnSpMk id="13" creationId="{FED56F9A-6D82-01CF-13C7-75F56B36802C}"/>
          </ac:cxnSpMkLst>
        </pc:cxnChg>
      </pc:sldChg>
      <pc:sldChg chg="new del">
        <pc:chgData name="Beau Johnson" userId="744a8efb-fdad-47e3-9bc6-9b2ea9584b19" providerId="ADAL" clId="{FE2F80A0-DD98-4808-96AC-4F689673D65A}" dt="2024-07-26T16:57:36.238" v="230" actId="680"/>
        <pc:sldMkLst>
          <pc:docMk/>
          <pc:sldMk cId="2690444708" sldId="287"/>
        </pc:sldMkLst>
      </pc:sldChg>
      <pc:sldChg chg="addSp delSp modSp add mod">
        <pc:chgData name="Beau Johnson" userId="744a8efb-fdad-47e3-9bc6-9b2ea9584b19" providerId="ADAL" clId="{FE2F80A0-DD98-4808-96AC-4F689673D65A}" dt="2024-07-26T19:28:01.807" v="1869" actId="1076"/>
        <pc:sldMkLst>
          <pc:docMk/>
          <pc:sldMk cId="1610368009" sldId="288"/>
        </pc:sldMkLst>
        <pc:spChg chg="mod">
          <ac:chgData name="Beau Johnson" userId="744a8efb-fdad-47e3-9bc6-9b2ea9584b19" providerId="ADAL" clId="{FE2F80A0-DD98-4808-96AC-4F689673D65A}" dt="2024-07-26T19:28:01.807" v="1869" actId="1076"/>
          <ac:spMkLst>
            <pc:docMk/>
            <pc:sldMk cId="1610368009" sldId="288"/>
            <ac:spMk id="2" creationId="{A56CDE68-3D48-31DE-5822-DCCBCF6189C6}"/>
          </ac:spMkLst>
        </pc:spChg>
        <pc:spChg chg="mod">
          <ac:chgData name="Beau Johnson" userId="744a8efb-fdad-47e3-9bc6-9b2ea9584b19" providerId="ADAL" clId="{FE2F80A0-DD98-4808-96AC-4F689673D65A}" dt="2024-07-26T18:41:58.147" v="1138" actId="1076"/>
          <ac:spMkLst>
            <pc:docMk/>
            <pc:sldMk cId="1610368009" sldId="288"/>
            <ac:spMk id="3" creationId="{1AA8AD61-0C16-5F4C-8596-3EE701C35F24}"/>
          </ac:spMkLst>
        </pc:spChg>
        <pc:spChg chg="add mod">
          <ac:chgData name="Beau Johnson" userId="744a8efb-fdad-47e3-9bc6-9b2ea9584b19" providerId="ADAL" clId="{FE2F80A0-DD98-4808-96AC-4F689673D65A}" dt="2024-07-26T19:27:28.783" v="1815" actId="1076"/>
          <ac:spMkLst>
            <pc:docMk/>
            <pc:sldMk cId="1610368009" sldId="288"/>
            <ac:spMk id="16" creationId="{384289EF-1026-A468-988D-8014094BB932}"/>
          </ac:spMkLst>
        </pc:spChg>
        <pc:spChg chg="add mod">
          <ac:chgData name="Beau Johnson" userId="744a8efb-fdad-47e3-9bc6-9b2ea9584b19" providerId="ADAL" clId="{FE2F80A0-DD98-4808-96AC-4F689673D65A}" dt="2024-07-26T19:22:37.568" v="1448" actId="14100"/>
          <ac:spMkLst>
            <pc:docMk/>
            <pc:sldMk cId="1610368009" sldId="288"/>
            <ac:spMk id="18" creationId="{5CE55703-2688-3D66-F6AE-2049645FA92A}"/>
          </ac:spMkLst>
        </pc:spChg>
        <pc:picChg chg="add mod">
          <ac:chgData name="Beau Johnson" userId="744a8efb-fdad-47e3-9bc6-9b2ea9584b19" providerId="ADAL" clId="{FE2F80A0-DD98-4808-96AC-4F689673D65A}" dt="2024-07-26T18:42:01.869" v="1139" actId="1076"/>
          <ac:picMkLst>
            <pc:docMk/>
            <pc:sldMk cId="1610368009" sldId="288"/>
            <ac:picMk id="7" creationId="{612048A8-53EA-4F6D-58B3-F87C393D4CF3}"/>
          </ac:picMkLst>
        </pc:picChg>
        <pc:picChg chg="del">
          <ac:chgData name="Beau Johnson" userId="744a8efb-fdad-47e3-9bc6-9b2ea9584b19" providerId="ADAL" clId="{FE2F80A0-DD98-4808-96AC-4F689673D65A}" dt="2024-07-26T18:24:52.189" v="1017" actId="21"/>
          <ac:picMkLst>
            <pc:docMk/>
            <pc:sldMk cId="1610368009" sldId="288"/>
            <ac:picMk id="1026" creationId="{A74E7D32-6964-84B7-44E9-6E703B150099}"/>
          </ac:picMkLst>
        </pc:picChg>
        <pc:cxnChg chg="add mod">
          <ac:chgData name="Beau Johnson" userId="744a8efb-fdad-47e3-9bc6-9b2ea9584b19" providerId="ADAL" clId="{FE2F80A0-DD98-4808-96AC-4F689673D65A}" dt="2024-07-26T19:22:05.656" v="1444" actId="208"/>
          <ac:cxnSpMkLst>
            <pc:docMk/>
            <pc:sldMk cId="1610368009" sldId="288"/>
            <ac:cxnSpMk id="9" creationId="{E25A76F4-0540-5DCE-A0E1-5F53B67C5476}"/>
          </ac:cxnSpMkLst>
        </pc:cxnChg>
        <pc:cxnChg chg="add mod">
          <ac:chgData name="Beau Johnson" userId="744a8efb-fdad-47e3-9bc6-9b2ea9584b19" providerId="ADAL" clId="{FE2F80A0-DD98-4808-96AC-4F689673D65A}" dt="2024-07-26T19:22:07.755" v="1445" actId="208"/>
          <ac:cxnSpMkLst>
            <pc:docMk/>
            <pc:sldMk cId="1610368009" sldId="288"/>
            <ac:cxnSpMk id="13" creationId="{63FEDA3A-620C-DD19-9CB6-34C1F19F61A7}"/>
          </ac:cxnSpMkLst>
        </pc:cxnChg>
      </pc:sldChg>
      <pc:sldChg chg="new del">
        <pc:chgData name="Beau Johnson" userId="744a8efb-fdad-47e3-9bc6-9b2ea9584b19" providerId="ADAL" clId="{FE2F80A0-DD98-4808-96AC-4F689673D65A}" dt="2024-07-26T16:57:35.925" v="229" actId="680"/>
        <pc:sldMkLst>
          <pc:docMk/>
          <pc:sldMk cId="2508137235" sldId="288"/>
        </pc:sldMkLst>
      </pc:sldChg>
      <pc:sldChg chg="addSp delSp modSp new mod">
        <pc:chgData name="Beau Johnson" userId="744a8efb-fdad-47e3-9bc6-9b2ea9584b19" providerId="ADAL" clId="{FE2F80A0-DD98-4808-96AC-4F689673D65A}" dt="2024-07-26T19:28:22.276" v="1870"/>
        <pc:sldMkLst>
          <pc:docMk/>
          <pc:sldMk cId="3345465894" sldId="289"/>
        </pc:sldMkLst>
        <pc:spChg chg="mod">
          <ac:chgData name="Beau Johnson" userId="744a8efb-fdad-47e3-9bc6-9b2ea9584b19" providerId="ADAL" clId="{FE2F80A0-DD98-4808-96AC-4F689673D65A}" dt="2024-07-26T19:25:40.315" v="1625" actId="1076"/>
          <ac:spMkLst>
            <pc:docMk/>
            <pc:sldMk cId="3345465894" sldId="289"/>
            <ac:spMk id="2" creationId="{75307802-46DB-F996-DDEC-EFA1ECB429E7}"/>
          </ac:spMkLst>
        </pc:spChg>
        <pc:spChg chg="del">
          <ac:chgData name="Beau Johnson" userId="744a8efb-fdad-47e3-9bc6-9b2ea9584b19" providerId="ADAL" clId="{FE2F80A0-DD98-4808-96AC-4F689673D65A}" dt="2024-07-26T18:40:45.849" v="1037"/>
          <ac:spMkLst>
            <pc:docMk/>
            <pc:sldMk cId="3345465894" sldId="289"/>
            <ac:spMk id="3" creationId="{F9E1CE1D-86AF-9DC8-1C46-3CB2BD07845B}"/>
          </ac:spMkLst>
        </pc:spChg>
        <pc:spChg chg="mod">
          <ac:chgData name="Beau Johnson" userId="744a8efb-fdad-47e3-9bc6-9b2ea9584b19" providerId="ADAL" clId="{FE2F80A0-DD98-4808-96AC-4F689673D65A}" dt="2024-07-26T19:28:22.276" v="1870"/>
          <ac:spMkLst>
            <pc:docMk/>
            <pc:sldMk cId="3345465894" sldId="289"/>
            <ac:spMk id="4" creationId="{87FFCCCA-2567-C10D-5A80-EAC6B7F8FABF}"/>
          </ac:spMkLst>
        </pc:spChg>
        <pc:spChg chg="add mod">
          <ac:chgData name="Beau Johnson" userId="744a8efb-fdad-47e3-9bc6-9b2ea9584b19" providerId="ADAL" clId="{FE2F80A0-DD98-4808-96AC-4F689673D65A}" dt="2024-07-26T19:26:51.939" v="1813" actId="20577"/>
          <ac:spMkLst>
            <pc:docMk/>
            <pc:sldMk cId="3345465894" sldId="289"/>
            <ac:spMk id="7" creationId="{47C56123-FE1B-A53B-7BB2-8CD3E9E5B458}"/>
          </ac:spMkLst>
        </pc:spChg>
        <pc:picChg chg="add mod">
          <ac:chgData name="Beau Johnson" userId="744a8efb-fdad-47e3-9bc6-9b2ea9584b19" providerId="ADAL" clId="{FE2F80A0-DD98-4808-96AC-4F689673D65A}" dt="2024-07-26T19:25:43.854" v="1626" actId="1076"/>
          <ac:picMkLst>
            <pc:docMk/>
            <pc:sldMk cId="3345465894" sldId="289"/>
            <ac:picMk id="3074" creationId="{25463C6F-9782-71A6-592B-BE20C01FEF9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1CDBFE4-902A-4ED4-9768-840718479458}"/>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a:latin typeface="Times New Roman" charset="0"/>
              </a:defRPr>
            </a:lvl1pPr>
          </a:lstStyle>
          <a:p>
            <a:pPr>
              <a:defRPr/>
            </a:pPr>
            <a:endParaRPr lang="en-US"/>
          </a:p>
        </p:txBody>
      </p:sp>
      <p:sp>
        <p:nvSpPr>
          <p:cNvPr id="21507" name="Rectangle 3">
            <a:extLst>
              <a:ext uri="{FF2B5EF4-FFF2-40B4-BE49-F238E27FC236}">
                <a16:creationId xmlns:a16="http://schemas.microsoft.com/office/drawing/2014/main" id="{539A2189-AB2E-47AE-B9C8-A59AD75D212B}"/>
              </a:ext>
            </a:extLst>
          </p:cNvPr>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a:latin typeface="Times New Roman" charset="0"/>
              </a:defRPr>
            </a:lvl1pPr>
          </a:lstStyle>
          <a:p>
            <a:pPr>
              <a:defRPr/>
            </a:pPr>
            <a:endParaRPr lang="en-US"/>
          </a:p>
        </p:txBody>
      </p:sp>
      <p:sp>
        <p:nvSpPr>
          <p:cNvPr id="21508" name="Rectangle 4">
            <a:extLst>
              <a:ext uri="{FF2B5EF4-FFF2-40B4-BE49-F238E27FC236}">
                <a16:creationId xmlns:a16="http://schemas.microsoft.com/office/drawing/2014/main" id="{AFB4318A-B8C1-422D-89B9-5B44E3B8E89F}"/>
              </a:ext>
            </a:extLst>
          </p:cNvPr>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eaLnBrk="1" hangingPunct="1">
              <a:defRPr sz="1200">
                <a:latin typeface="Times New Roman" charset="0"/>
              </a:defRPr>
            </a:lvl1pPr>
          </a:lstStyle>
          <a:p>
            <a:pPr>
              <a:defRPr/>
            </a:pPr>
            <a:endParaRPr lang="en-US"/>
          </a:p>
        </p:txBody>
      </p:sp>
      <p:sp>
        <p:nvSpPr>
          <p:cNvPr id="21509" name="Rectangle 5">
            <a:extLst>
              <a:ext uri="{FF2B5EF4-FFF2-40B4-BE49-F238E27FC236}">
                <a16:creationId xmlns:a16="http://schemas.microsoft.com/office/drawing/2014/main" id="{0B042CA8-3BAE-4CDE-9AC5-8B24F24B0BA7}"/>
              </a:ext>
            </a:extLst>
          </p:cNvPr>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a:lvl1pPr>
          </a:lstStyle>
          <a:p>
            <a:fld id="{6AA38DAC-C1AB-4C41-9A8C-6AD110FEFF2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22E5A2D-1666-4B4E-91F1-BF17520B75B3}"/>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a:latin typeface="Times New Roman" charset="0"/>
              </a:defRPr>
            </a:lvl1pPr>
          </a:lstStyle>
          <a:p>
            <a:pPr>
              <a:defRPr/>
            </a:pPr>
            <a:endParaRPr lang="en-US"/>
          </a:p>
        </p:txBody>
      </p:sp>
      <p:sp>
        <p:nvSpPr>
          <p:cNvPr id="3075" name="Rectangle 3">
            <a:extLst>
              <a:ext uri="{FF2B5EF4-FFF2-40B4-BE49-F238E27FC236}">
                <a16:creationId xmlns:a16="http://schemas.microsoft.com/office/drawing/2014/main" id="{055344E8-ED95-4C5C-A343-C0E559DB5F81}"/>
              </a:ext>
            </a:extLst>
          </p:cNvPr>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a:latin typeface="Times New Roman" charset="0"/>
              </a:defRPr>
            </a:lvl1pPr>
          </a:lstStyle>
          <a:p>
            <a:pPr>
              <a:defRPr/>
            </a:pPr>
            <a:endParaRPr lang="en-US"/>
          </a:p>
        </p:txBody>
      </p:sp>
      <p:sp>
        <p:nvSpPr>
          <p:cNvPr id="2052" name="Rectangle 4">
            <a:extLst>
              <a:ext uri="{FF2B5EF4-FFF2-40B4-BE49-F238E27FC236}">
                <a16:creationId xmlns:a16="http://schemas.microsoft.com/office/drawing/2014/main" id="{53B84241-43A1-42E5-A258-B054E0659B9A}"/>
              </a:ext>
            </a:extLst>
          </p:cNvPr>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7B6DFE8-EA87-4BBA-9015-5AC25A8EEDA1}"/>
              </a:ext>
            </a:extLst>
          </p:cNvPr>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B7B23494-C9C9-4441-8644-6073B49AF282}"/>
              </a:ext>
            </a:extLst>
          </p:cNvPr>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eaLnBrk="1" hangingPunct="1">
              <a:defRPr sz="1200">
                <a:latin typeface="Times New Roman" charset="0"/>
              </a:defRPr>
            </a:lvl1pPr>
          </a:lstStyle>
          <a:p>
            <a:pPr>
              <a:defRPr/>
            </a:pPr>
            <a:endParaRPr lang="en-US"/>
          </a:p>
        </p:txBody>
      </p:sp>
      <p:sp>
        <p:nvSpPr>
          <p:cNvPr id="3079" name="Rectangle 7">
            <a:extLst>
              <a:ext uri="{FF2B5EF4-FFF2-40B4-BE49-F238E27FC236}">
                <a16:creationId xmlns:a16="http://schemas.microsoft.com/office/drawing/2014/main" id="{F44E0FF1-CBB8-41A4-8064-D3B68C05CC0A}"/>
              </a:ext>
            </a:extLst>
          </p:cNvPr>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a:lvl1pPr>
          </a:lstStyle>
          <a:p>
            <a:fld id="{AC0FFBA3-EB2C-4B13-B1DC-F39F9044914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A76DB81-8935-44C7-B943-75A69D5145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BC26A1-DD1A-48A0-ACD0-01B1693942AE}"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1CBC1A2C-1F40-4969-A47A-A5704BC2748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2361EF8-B1B4-4F3A-BFA1-C0F7663A0C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Prepared by Jim Giammanco</a:t>
            </a:r>
          </a:p>
          <a:p>
            <a:pPr eaLnBrk="1" hangingPunct="1"/>
            <a:r>
              <a:rPr lang="en-US" altLang="en-US">
                <a:latin typeface="Times New Roman" panose="02020603050405020304" pitchFamily="18" charset="0"/>
              </a:rPr>
              <a:t>&lt;</a:t>
            </a:r>
            <a:r>
              <a:rPr lang="en-US" altLang="en-US" i="1">
                <a:latin typeface="Times New Roman" panose="02020603050405020304" pitchFamily="18" charset="0"/>
              </a:rPr>
              <a:t>giamman@rouge.phys.lsu.edu</a:t>
            </a:r>
            <a:r>
              <a:rPr lang="en-US" altLang="en-US">
                <a:latin typeface="Times New Roman" panose="02020603050405020304" pitchFamily="18" charset="0"/>
              </a:rPr>
              <a:t>&gt;</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Students will learn to identify the most commonly used electronic components and to determine component values by interpreting the manufacturer’s markings. Students will also learn the precautions needed to protect components from electrostatic discharge, as well as when it is important to observe the polarity of a component when it is installed into a circuit.</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44BEB27-A3B1-4908-9FA6-152A1C1730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7322DF-B777-4D12-A2FA-D6BD44508FE7}" type="slidenum">
              <a:rPr lang="en-US" altLang="en-US"/>
              <a:pPr>
                <a:spcBef>
                  <a:spcPct val="0"/>
                </a:spcBef>
              </a:pPr>
              <a:t>10</a:t>
            </a:fld>
            <a:endParaRPr lang="en-US" altLang="en-US"/>
          </a:p>
        </p:txBody>
      </p:sp>
      <p:sp>
        <p:nvSpPr>
          <p:cNvPr id="23555" name="Rectangle 2">
            <a:extLst>
              <a:ext uri="{FF2B5EF4-FFF2-40B4-BE49-F238E27FC236}">
                <a16:creationId xmlns:a16="http://schemas.microsoft.com/office/drawing/2014/main" id="{A888A6B8-02B1-4496-89F9-063C6EED04E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CD927624-10B8-4956-9066-5360B45623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Ferrite and iron powder inductor cores are often made in the form of toroids,  since a toroidal coils is self-shielding, that is, its magnetic flux is confined to the interior of the core. Toroidal transformers are widely used in high frequency circuits because of this self-shielding property.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673AF07-A5C1-4EAE-A14E-C395EF524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CCAD7B-4C8A-4C62-B97C-2512C70755F4}" type="slidenum">
              <a:rPr lang="en-US" altLang="en-US"/>
              <a:pPr>
                <a:spcBef>
                  <a:spcPct val="0"/>
                </a:spcBef>
              </a:pPr>
              <a:t>11</a:t>
            </a:fld>
            <a:endParaRPr lang="en-US" altLang="en-US"/>
          </a:p>
        </p:txBody>
      </p:sp>
      <p:sp>
        <p:nvSpPr>
          <p:cNvPr id="25603" name="Rectangle 2">
            <a:extLst>
              <a:ext uri="{FF2B5EF4-FFF2-40B4-BE49-F238E27FC236}">
                <a16:creationId xmlns:a16="http://schemas.microsoft.com/office/drawing/2014/main" id="{4EB3D30E-3A16-4B78-BE8E-0F5F58235B4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B38BDE84-7533-47CA-9CCB-D37EC2211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molded inductor is marker brown-black-black-gold, meaning 10 x 10</a:t>
            </a:r>
            <a:r>
              <a:rPr lang="en-US" altLang="en-US" baseline="30000">
                <a:latin typeface="Times New Roman" panose="02020603050405020304" pitchFamily="18" charset="0"/>
              </a:rPr>
              <a:t>0</a:t>
            </a:r>
            <a:r>
              <a:rPr lang="en-US" altLang="en-US">
                <a:latin typeface="Times New Roman" panose="02020603050405020304" pitchFamily="18" charset="0"/>
              </a:rPr>
              <a:t>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H, or 10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H, </a:t>
            </a:r>
            <a:r>
              <a:rPr lang="en-US" altLang="en-US">
                <a:latin typeface="Times New Roman" panose="02020603050405020304" pitchFamily="18" charset="0"/>
              </a:rPr>
              <a:t>with 5% tolerance.</a:t>
            </a:r>
          </a:p>
          <a:p>
            <a:pPr eaLnBrk="1" hangingPunct="1"/>
            <a:r>
              <a:rPr lang="en-US" altLang="en-US">
                <a:latin typeface="Times New Roman" panose="02020603050405020304" pitchFamily="18" charset="0"/>
              </a:rPr>
              <a:t>Other inductor types are often unmaked, with value indcated on packaging materials only.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0DD8469-7581-44C2-B456-32C6D3D285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5B221D-EB10-4A62-AA41-A170C800EB01}" type="slidenum">
              <a:rPr lang="en-US" altLang="en-US"/>
              <a:pPr>
                <a:spcBef>
                  <a:spcPct val="0"/>
                </a:spcBef>
              </a:pPr>
              <a:t>12</a:t>
            </a:fld>
            <a:endParaRPr lang="en-US" altLang="en-US"/>
          </a:p>
        </p:txBody>
      </p:sp>
      <p:sp>
        <p:nvSpPr>
          <p:cNvPr id="27651" name="Rectangle 2">
            <a:extLst>
              <a:ext uri="{FF2B5EF4-FFF2-40B4-BE49-F238E27FC236}">
                <a16:creationId xmlns:a16="http://schemas.microsoft.com/office/drawing/2014/main" id="{CF14676F-F2F9-47C7-8B4D-786BF5C830A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1AB2ABC-7215-41E4-8CAB-2DD14E788E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temperature variability is due to changes in the permeability of the core material with temperature. A coreless, that is, air core, inductor will be the most stable. Other materials, such as plastics or ceramics, add mechanical stability and are nearly as temperature stable as air. Ferrites are the least desireable, as their permeabilty can change with both temperature and flux density (nonlinear behavior).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B7F42F3-F3FA-4F70-8700-F48039EFFA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C66560-94FE-4C33-9668-E1B7BE78C34D}" type="slidenum">
              <a:rPr lang="en-US" altLang="en-US"/>
              <a:pPr>
                <a:spcBef>
                  <a:spcPct val="0"/>
                </a:spcBef>
              </a:pPr>
              <a:t>13</a:t>
            </a:fld>
            <a:endParaRPr lang="en-US" altLang="en-US"/>
          </a:p>
        </p:txBody>
      </p:sp>
      <p:sp>
        <p:nvSpPr>
          <p:cNvPr id="29699" name="Rectangle 2">
            <a:extLst>
              <a:ext uri="{FF2B5EF4-FFF2-40B4-BE49-F238E27FC236}">
                <a16:creationId xmlns:a16="http://schemas.microsoft.com/office/drawing/2014/main" id="{14B26AB0-A597-4188-8302-61FB0699634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5F94D2D-0FED-48FD-90FA-F019B0E1EC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In the “old days” a drop or two of melted beeswax was used to secure a coil to prevent mechanical shifting of the windings.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9886360-728E-41DD-AB4C-5BA863763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CC9008-EBB4-43BA-98A6-015EB351F67D}" type="slidenum">
              <a:rPr lang="en-US" altLang="en-US"/>
              <a:pPr>
                <a:spcBef>
                  <a:spcPct val="0"/>
                </a:spcBef>
              </a:pPr>
              <a:t>14</a:t>
            </a:fld>
            <a:endParaRPr lang="en-US" altLang="en-US"/>
          </a:p>
        </p:txBody>
      </p:sp>
      <p:sp>
        <p:nvSpPr>
          <p:cNvPr id="31747" name="Rectangle 2">
            <a:extLst>
              <a:ext uri="{FF2B5EF4-FFF2-40B4-BE49-F238E27FC236}">
                <a16:creationId xmlns:a16="http://schemas.microsoft.com/office/drawing/2014/main" id="{F35EF045-E6F5-4CB3-8699-25D4A8075CA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541B8BF-86CE-4E32-9FFD-7EDE77592D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Early diodes were vacuum tube devices. Now, almost all are semiconductors.</a:t>
            </a:r>
          </a:p>
          <a:p>
            <a:pPr eaLnBrk="1" hangingPunct="1"/>
            <a:r>
              <a:rPr lang="en-US" altLang="en-US">
                <a:latin typeface="Times New Roman" panose="02020603050405020304" pitchFamily="18" charset="0"/>
              </a:rPr>
              <a:t>Symbols are, left to right, a light emitting diode (LED), common diode, and zener diode.</a:t>
            </a:r>
          </a:p>
          <a:p>
            <a:pPr eaLnBrk="1" hangingPunct="1"/>
            <a:r>
              <a:rPr lang="en-US" altLang="en-US">
                <a:latin typeface="Times New Roman" panose="02020603050405020304" pitchFamily="18" charset="0"/>
              </a:rPr>
              <a:t>The arrow on the symbol represents the cathode (negative) lead, and the bar represents the anode (positive) lead.</a:t>
            </a:r>
          </a:p>
          <a:p>
            <a:pPr eaLnBrk="1" hangingPunct="1"/>
            <a:r>
              <a:rPr lang="en-US" altLang="en-US">
                <a:latin typeface="Times New Roman" panose="02020603050405020304" pitchFamily="18" charset="0"/>
              </a:rPr>
              <a:t>In effect, the arrow points in the direction of conventional current flow (positive charge motion)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BCE7B1E-CDAF-4977-AB89-56996151F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4ACBF9-52F5-4656-BFDF-4971FC366339}" type="slidenum">
              <a:rPr lang="en-US" altLang="en-US"/>
              <a:pPr>
                <a:spcBef>
                  <a:spcPct val="0"/>
                </a:spcBef>
              </a:pPr>
              <a:t>15</a:t>
            </a:fld>
            <a:endParaRPr lang="en-US" altLang="en-US"/>
          </a:p>
        </p:txBody>
      </p:sp>
      <p:sp>
        <p:nvSpPr>
          <p:cNvPr id="33795" name="Rectangle 2">
            <a:extLst>
              <a:ext uri="{FF2B5EF4-FFF2-40B4-BE49-F238E27FC236}">
                <a16:creationId xmlns:a16="http://schemas.microsoft.com/office/drawing/2014/main" id="{99099409-C402-4CF4-A532-3739B0BE2E5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5F98857-50B7-48FA-9073-289B9B08F4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cathode (negative) lead of the cylindrical diodes is denoted by the banded end.</a:t>
            </a:r>
          </a:p>
          <a:p>
            <a:pPr eaLnBrk="1" hangingPunct="1"/>
            <a:r>
              <a:rPr lang="en-US" altLang="en-US">
                <a:latin typeface="Times New Roman" panose="02020603050405020304" pitchFamily="18" charset="0"/>
              </a:rPr>
              <a:t>Note the flatted side of the LED. This usually denotes the cathode (negative) end of the diode. Often the anode (positive) lead will be slight longer than the cathode lead.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DF25B93-F3B3-4491-A1A4-DD75BF11A4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93F0BF-DB5D-4A8C-AF39-465E02284DC1}" type="slidenum">
              <a:rPr lang="en-US" altLang="en-US"/>
              <a:pPr>
                <a:spcBef>
                  <a:spcPct val="0"/>
                </a:spcBef>
              </a:pPr>
              <a:t>16</a:t>
            </a:fld>
            <a:endParaRPr lang="en-US" altLang="en-US"/>
          </a:p>
        </p:txBody>
      </p:sp>
      <p:sp>
        <p:nvSpPr>
          <p:cNvPr id="35843" name="Rectangle 2">
            <a:extLst>
              <a:ext uri="{FF2B5EF4-FFF2-40B4-BE49-F238E27FC236}">
                <a16:creationId xmlns:a16="http://schemas.microsoft.com/office/drawing/2014/main" id="{861A5729-13D2-410B-AE2C-980545208F9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C8358BC-CE25-4799-A8BC-E8F195155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Silicon diodes have a forward voltage drop of about 0.7 V, for germanium it’s about 0.4 V. Silicon rectifier diodes nay have reverse voltage ratings of a kilovolt or more, and maximum forward current of tens or even hundreds of amperes. For small signal electronics 100 V PIV and 50 mA forward current are typical. The forward drop of light emitting diodes depends on their color. Red is least, blue is most. Leakage current are usually in microamps or even nanoamps.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A4F4A43-D2A1-4814-AFBD-763BD8E6A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A183B0-1A9F-42CC-829E-8893EBD78BBC}" type="slidenum">
              <a:rPr lang="en-US" altLang="en-US"/>
              <a:pPr>
                <a:spcBef>
                  <a:spcPct val="0"/>
                </a:spcBef>
              </a:pPr>
              <a:t>17</a:t>
            </a:fld>
            <a:endParaRPr lang="en-US" altLang="en-US"/>
          </a:p>
        </p:txBody>
      </p:sp>
      <p:sp>
        <p:nvSpPr>
          <p:cNvPr id="37891" name="Rectangle 2">
            <a:extLst>
              <a:ext uri="{FF2B5EF4-FFF2-40B4-BE49-F238E27FC236}">
                <a16:creationId xmlns:a16="http://schemas.microsoft.com/office/drawing/2014/main" id="{04D0788D-13C3-4818-8555-694C1E685266}"/>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7924E65-1C45-420A-BC0A-7940B2372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It’s only the small signal diodes that may have some sensitivity to ESD.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2BFC818-2A92-4E7D-A8F1-EDC902307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FCA72A-9B46-4CE1-9187-919D64D02A91}" type="slidenum">
              <a:rPr lang="en-US" altLang="en-US"/>
              <a:pPr>
                <a:spcBef>
                  <a:spcPct val="0"/>
                </a:spcBef>
              </a:pPr>
              <a:t>18</a:t>
            </a:fld>
            <a:endParaRPr lang="en-US" altLang="en-US"/>
          </a:p>
        </p:txBody>
      </p:sp>
      <p:sp>
        <p:nvSpPr>
          <p:cNvPr id="39939" name="Rectangle 2">
            <a:extLst>
              <a:ext uri="{FF2B5EF4-FFF2-40B4-BE49-F238E27FC236}">
                <a16:creationId xmlns:a16="http://schemas.microsoft.com/office/drawing/2014/main" id="{6B45A054-1690-41BC-9146-44BE57794B0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3C22E8D-1291-47C4-A459-66AD82D33C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In ballooning applications, avoid switches, connectors, or controls that may accidentally be changed or moved. Sockets are best avoided if possible, with direct soldered connections being preferred. Two wires twisted together mat be a better alternative than a switch, as it will be obvious on inspection whether the connection is “ON” or “OFF.”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1968B7A-085A-4911-84C8-690463102C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B1CFAE-54A1-45D4-BFD8-4D49BC37702C}" type="slidenum">
              <a:rPr lang="en-US" altLang="en-US"/>
              <a:pPr>
                <a:spcBef>
                  <a:spcPct val="0"/>
                </a:spcBef>
              </a:pPr>
              <a:t>19</a:t>
            </a:fld>
            <a:endParaRPr lang="en-US" altLang="en-US"/>
          </a:p>
        </p:txBody>
      </p:sp>
      <p:sp>
        <p:nvSpPr>
          <p:cNvPr id="41987" name="Rectangle 2">
            <a:extLst>
              <a:ext uri="{FF2B5EF4-FFF2-40B4-BE49-F238E27FC236}">
                <a16:creationId xmlns:a16="http://schemas.microsoft.com/office/drawing/2014/main" id="{139D4BC1-6554-47BE-B1ED-99315559CE4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8E2FFBE7-E34D-4C22-898C-E469A0F17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phone plugs also are manufactured with diameters of ¼” and 3/32”</a:t>
            </a:r>
          </a:p>
          <a:p>
            <a:pPr eaLnBrk="1" hangingPunct="1"/>
            <a:r>
              <a:rPr lang="en-US" altLang="en-US">
                <a:latin typeface="Times New Roman" panose="02020603050405020304" pitchFamily="18" charset="0"/>
              </a:rPr>
              <a:t>The 1/8” plug is frequently sold as 3.5 mm, and the 3/32” plug as 2.5 mm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3520CD1-9124-470D-8D60-CABE27B603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0CD33A-0FA1-4E9A-B1A7-1B20211787DF}" type="slidenum">
              <a:rPr lang="en-US" altLang="en-US"/>
              <a:pPr>
                <a:spcBef>
                  <a:spcPct val="0"/>
                </a:spcBef>
              </a:pPr>
              <a:t>2</a:t>
            </a:fld>
            <a:endParaRPr lang="en-US" altLang="en-US"/>
          </a:p>
        </p:txBody>
      </p:sp>
      <p:sp>
        <p:nvSpPr>
          <p:cNvPr id="7171" name="Rectangle 2">
            <a:extLst>
              <a:ext uri="{FF2B5EF4-FFF2-40B4-BE49-F238E27FC236}">
                <a16:creationId xmlns:a16="http://schemas.microsoft.com/office/drawing/2014/main" id="{81A0502C-B0B1-4639-93A0-7C78D30C30E7}"/>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4B289E2D-A686-47D2-B620-E0F12DE392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D811964-6472-41AD-92BC-4F9B00637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7F5A34-5671-44C3-BD1F-2E8C4C3BC4F6}" type="slidenum">
              <a:rPr lang="en-US" altLang="en-US"/>
              <a:pPr>
                <a:spcBef>
                  <a:spcPct val="0"/>
                </a:spcBef>
              </a:pPr>
              <a:t>20</a:t>
            </a:fld>
            <a:endParaRPr lang="en-US" altLang="en-US"/>
          </a:p>
        </p:txBody>
      </p:sp>
      <p:sp>
        <p:nvSpPr>
          <p:cNvPr id="44035" name="Rectangle 2">
            <a:extLst>
              <a:ext uri="{FF2B5EF4-FFF2-40B4-BE49-F238E27FC236}">
                <a16:creationId xmlns:a16="http://schemas.microsoft.com/office/drawing/2014/main" id="{B3218A52-BE33-4875-9E61-6175A32CD25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CB29B95-71F4-40B9-8E39-9EB77320EE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03C7315-EADF-42E9-B66E-492A0435A6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71F48C-ED34-454C-B5F7-2CFFC1D01AE2}" type="slidenum">
              <a:rPr lang="en-US" altLang="en-US"/>
              <a:pPr>
                <a:spcBef>
                  <a:spcPct val="0"/>
                </a:spcBef>
              </a:pPr>
              <a:t>21</a:t>
            </a:fld>
            <a:endParaRPr lang="en-US" altLang="en-US"/>
          </a:p>
        </p:txBody>
      </p:sp>
      <p:sp>
        <p:nvSpPr>
          <p:cNvPr id="46083" name="Rectangle 2">
            <a:extLst>
              <a:ext uri="{FF2B5EF4-FFF2-40B4-BE49-F238E27FC236}">
                <a16:creationId xmlns:a16="http://schemas.microsoft.com/office/drawing/2014/main" id="{AAD5926E-6F68-4010-B589-02C7038151C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9424981-374C-47D0-9A5B-819188BCF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first transistor was fashioned at Bell Labs in 1948.</a:t>
            </a:r>
          </a:p>
          <a:p>
            <a:pPr eaLnBrk="1" hangingPunct="1"/>
            <a:r>
              <a:rPr lang="en-US" altLang="en-US">
                <a:latin typeface="Times New Roman" panose="02020603050405020304" pitchFamily="18" charset="0"/>
              </a:rPr>
              <a:t>The circuit symbols are, left to right, </a:t>
            </a:r>
          </a:p>
          <a:p>
            <a:pPr eaLnBrk="1" hangingPunct="1"/>
            <a:r>
              <a:rPr lang="en-US" altLang="en-US">
                <a:latin typeface="Times New Roman" panose="02020603050405020304" pitchFamily="18" charset="0"/>
              </a:rPr>
              <a:t>- NPN bipolar junction transistor (BJT)</a:t>
            </a:r>
          </a:p>
          <a:p>
            <a:pPr eaLnBrk="1" hangingPunct="1"/>
            <a:r>
              <a:rPr lang="en-US" altLang="en-US">
                <a:latin typeface="Times New Roman" panose="02020603050405020304" pitchFamily="18" charset="0"/>
              </a:rPr>
              <a:t>- PNP bipolar junction transistor</a:t>
            </a:r>
          </a:p>
          <a:p>
            <a:pPr eaLnBrk="1" hangingPunct="1"/>
            <a:r>
              <a:rPr lang="en-US" altLang="en-US">
                <a:latin typeface="Times New Roman" panose="02020603050405020304" pitchFamily="18" charset="0"/>
              </a:rPr>
              <a:t>- N channel junction field effect transistor (JFET)</a:t>
            </a:r>
          </a:p>
          <a:p>
            <a:pPr eaLnBrk="1" hangingPunct="1"/>
            <a:r>
              <a:rPr lang="en-US" altLang="en-US">
                <a:latin typeface="Times New Roman" panose="02020603050405020304" pitchFamily="18" charset="0"/>
              </a:rPr>
              <a:t>- P channel junction field effect transistor</a:t>
            </a:r>
          </a:p>
          <a:p>
            <a:pPr eaLnBrk="1" hangingPunct="1"/>
            <a:r>
              <a:rPr lang="en-US" altLang="en-US">
                <a:latin typeface="Times New Roman" panose="02020603050405020304" pitchFamily="18" charset="0"/>
              </a:rPr>
              <a:t>- P channel metal oxide on semiconductor, insulated gate, field effect transistor (MOSFET or IGFET)</a:t>
            </a:r>
          </a:p>
          <a:p>
            <a:pPr eaLnBrk="1" hangingPunct="1"/>
            <a:r>
              <a:rPr lang="en-US" altLang="en-US">
                <a:latin typeface="Times New Roman" panose="02020603050405020304" pitchFamily="18" charset="0"/>
              </a:rPr>
              <a:t>- N channel metal oxide on semiconductor, insulated gate, field effect transistor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F5FD0D4-F61F-43DA-9AD9-7A910F3220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5F99A8-0386-4153-AF0F-9C8344F38386}" type="slidenum">
              <a:rPr lang="en-US" altLang="en-US"/>
              <a:pPr>
                <a:spcBef>
                  <a:spcPct val="0"/>
                </a:spcBef>
              </a:pPr>
              <a:t>22</a:t>
            </a:fld>
            <a:endParaRPr lang="en-US" altLang="en-US"/>
          </a:p>
        </p:txBody>
      </p:sp>
      <p:sp>
        <p:nvSpPr>
          <p:cNvPr id="48131" name="Rectangle 2">
            <a:extLst>
              <a:ext uri="{FF2B5EF4-FFF2-40B4-BE49-F238E27FC236}">
                <a16:creationId xmlns:a16="http://schemas.microsoft.com/office/drawing/2014/main" id="{A181A551-55F7-479F-BABF-9D2A611DC59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51ADB48-96AE-4697-AC8D-0B072BE77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Pinouts may vary from manufacturer to manufacturer. It is always best to consult the data sheets.</a:t>
            </a:r>
          </a:p>
          <a:p>
            <a:pPr eaLnBrk="1" hangingPunct="1"/>
            <a:r>
              <a:rPr lang="en-US" altLang="en-US">
                <a:latin typeface="Times New Roman" panose="02020603050405020304" pitchFamily="18" charset="0"/>
              </a:rPr>
              <a:t>For the TO-18 package, the lead near the small tab on the can is almost always the emiiter.</a:t>
            </a:r>
          </a:p>
          <a:p>
            <a:pPr eaLnBrk="1" hangingPunct="1"/>
            <a:r>
              <a:rPr lang="en-US" altLang="en-US">
                <a:latin typeface="Times New Roman" panose="02020603050405020304" pitchFamily="18" charset="0"/>
              </a:rPr>
              <a:t>The physical size of the package affect the power dissipation capability of the devices. TO-92 and TO-18 packages are limited to a few tens or hundreds of miliiwatts. The TO-220 package can dissipate several watts.</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381669F-30E0-4560-A1D2-E1F9FFBAB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1E9985-0707-4079-BE28-4C64DE660ABC}" type="slidenum">
              <a:rPr lang="en-US" altLang="en-US"/>
              <a:pPr>
                <a:spcBef>
                  <a:spcPct val="0"/>
                </a:spcBef>
              </a:pPr>
              <a:t>23</a:t>
            </a:fld>
            <a:endParaRPr lang="en-US" altLang="en-US"/>
          </a:p>
        </p:txBody>
      </p:sp>
      <p:sp>
        <p:nvSpPr>
          <p:cNvPr id="50179" name="Rectangle 2">
            <a:extLst>
              <a:ext uri="{FF2B5EF4-FFF2-40B4-BE49-F238E27FC236}">
                <a16:creationId xmlns:a16="http://schemas.microsoft.com/office/drawing/2014/main" id="{543F505A-3478-4DD0-B4E9-AE516305394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EC786D0A-AA48-47CA-B480-E04E5DF3E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It’s only the small signal diodes that may have some sensitivity to ESD.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C6E6CB9-B4E1-4802-B33E-127ECCA4AB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1B8E49-C0CE-45C2-8C58-CEC25E8CD43B}" type="slidenum">
              <a:rPr lang="en-US" altLang="en-US"/>
              <a:pPr>
                <a:spcBef>
                  <a:spcPct val="0"/>
                </a:spcBef>
              </a:pPr>
              <a:t>24</a:t>
            </a:fld>
            <a:endParaRPr lang="en-US" altLang="en-US"/>
          </a:p>
        </p:txBody>
      </p:sp>
      <p:sp>
        <p:nvSpPr>
          <p:cNvPr id="52227" name="Rectangle 2">
            <a:extLst>
              <a:ext uri="{FF2B5EF4-FFF2-40B4-BE49-F238E27FC236}">
                <a16:creationId xmlns:a16="http://schemas.microsoft.com/office/drawing/2014/main" id="{6B025817-4F8D-4F31-9C65-1F50E33AF3D7}"/>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41A760AE-EFEB-4BA8-B88E-4CFD00E7C3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Pictured is a “CANSAT” circuit board, forerunner of the “BALLOONSAT” flight computer board.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6519A2E-2179-45A2-8478-F4032D3F84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2F3247-D80C-4DA2-9BDB-D4E6E655CFFD}" type="slidenum">
              <a:rPr lang="en-US" altLang="en-US"/>
              <a:pPr>
                <a:spcBef>
                  <a:spcPct val="0"/>
                </a:spcBef>
              </a:pPr>
              <a:t>25</a:t>
            </a:fld>
            <a:endParaRPr lang="en-US" altLang="en-US"/>
          </a:p>
        </p:txBody>
      </p:sp>
      <p:sp>
        <p:nvSpPr>
          <p:cNvPr id="54275" name="Rectangle 2">
            <a:extLst>
              <a:ext uri="{FF2B5EF4-FFF2-40B4-BE49-F238E27FC236}">
                <a16:creationId xmlns:a16="http://schemas.microsoft.com/office/drawing/2014/main" id="{4D6DE072-C99E-492E-8781-196BD5EFCBEC}"/>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7785DC9E-A18D-4EF7-ACED-E3D4C075A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When the label on the chip reads correctly from left to right, pin 1 will be in the lower left corner of the chip.</a:t>
            </a:r>
          </a:p>
          <a:p>
            <a:pPr eaLnBrk="1" hangingPunct="1"/>
            <a:r>
              <a:rPr lang="en-US" altLang="en-US">
                <a:latin typeface="Times New Roman" panose="02020603050405020304" pitchFamily="18" charset="0"/>
              </a:rPr>
              <a:t>This is a DIP-14 package, meaning “dual-in-line, 14 pin”</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6493309-AEFC-400E-9FA2-BFEEEDDDB3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3FE5A1-5E75-4D85-8F11-E81E28EE0DE7}" type="slidenum">
              <a:rPr lang="en-US" altLang="en-US"/>
              <a:pPr>
                <a:spcBef>
                  <a:spcPct val="0"/>
                </a:spcBef>
              </a:pPr>
              <a:t>26</a:t>
            </a:fld>
            <a:endParaRPr lang="en-US" altLang="en-US"/>
          </a:p>
        </p:txBody>
      </p:sp>
      <p:sp>
        <p:nvSpPr>
          <p:cNvPr id="56323" name="Rectangle 2">
            <a:extLst>
              <a:ext uri="{FF2B5EF4-FFF2-40B4-BE49-F238E27FC236}">
                <a16:creationId xmlns:a16="http://schemas.microsoft.com/office/drawing/2014/main" id="{07EEC988-4133-4B44-AE99-CF532BFF9575}"/>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460E7E4-2727-4612-BB7F-C6C807ACF9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Often the leads of an IC will need to be gently straightened in order to fit into a socket or into the holes of a printed circuit board.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32B0643-A7FB-4F13-BAE5-D6DDAA9048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9BAA55-6DF1-41F0-8CE3-548FF8DE7DED}" type="slidenum">
              <a:rPr lang="en-US" altLang="en-US"/>
              <a:pPr>
                <a:spcBef>
                  <a:spcPct val="0"/>
                </a:spcBef>
              </a:pPr>
              <a:t>27</a:t>
            </a:fld>
            <a:endParaRPr lang="en-US" altLang="en-US"/>
          </a:p>
        </p:txBody>
      </p:sp>
      <p:sp>
        <p:nvSpPr>
          <p:cNvPr id="58371" name="Rectangle 2">
            <a:extLst>
              <a:ext uri="{FF2B5EF4-FFF2-40B4-BE49-F238E27FC236}">
                <a16:creationId xmlns:a16="http://schemas.microsoft.com/office/drawing/2014/main" id="{28C2FA41-471F-4FE5-BA34-FB94B2A613E3}"/>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AD9949D0-35D1-41E7-9407-06F2BA41EB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A 1 meg-ohm resistor in series between the personal grounding strap and the earth connection provides an adequate path for static discharge, while limiting any accidental currents to a few microamps.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94BB15-E9BB-4927-8AD1-5F9437D481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24D2726-0DC8-4020-8AEC-907DED2EC625}" type="slidenum">
              <a:rPr lang="en-US" altLang="en-US"/>
              <a:pPr>
                <a:spcBef>
                  <a:spcPct val="0"/>
                </a:spcBef>
              </a:pPr>
              <a:t>3</a:t>
            </a:fld>
            <a:endParaRPr lang="en-US" altLang="en-US"/>
          </a:p>
        </p:txBody>
      </p:sp>
      <p:sp>
        <p:nvSpPr>
          <p:cNvPr id="9219" name="Rectangle 2">
            <a:extLst>
              <a:ext uri="{FF2B5EF4-FFF2-40B4-BE49-F238E27FC236}">
                <a16:creationId xmlns:a16="http://schemas.microsoft.com/office/drawing/2014/main" id="{AEAD70FE-193F-46C7-9894-766D5160045C}"/>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19E954-B255-4996-BB48-4FE37C5903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There have been various other ditties used in the past to remember the color code. Most are unsuitable for polite company.</a:t>
            </a:r>
          </a:p>
          <a:p>
            <a:pPr eaLnBrk="1" hangingPunct="1"/>
            <a:r>
              <a:rPr lang="en-US" altLang="en-US">
                <a:latin typeface="Times New Roman" panose="02020603050405020304" pitchFamily="18" charset="0"/>
              </a:rPr>
              <a:t>When the tolerance band is not present, 20% tolerance is assumed.</a:t>
            </a:r>
          </a:p>
          <a:p>
            <a:pPr eaLnBrk="1" hangingPunct="1"/>
            <a:r>
              <a:rPr lang="en-US" altLang="en-US">
                <a:latin typeface="Times New Roman" panose="02020603050405020304" pitchFamily="18" charset="0"/>
              </a:rPr>
              <a:t>Some precision resistors will have three “significant digit” bands before the multiplier band.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1356874-3A6E-46CC-A717-115F640C66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DA22BD-9BC2-4E0C-8988-FE5D96201563}"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id="{1DEC6D86-074E-4BE5-98D8-934C218D829C}"/>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2CE03E58-A6D9-4E7A-9786-02C61E96B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Good practice is to select a resistor whose power rating is at least two or three times the expected power dissipation. For most low power, low voltage circuits, ¼ watt resistors are appropriate. The three 10% tolerance carbon composition reistors shown are (top to bottom) ½ watt, 1 watt, and 2 watt. Their values are 3.9M, 47K, and 390K. The two smaller resistors are ¼ watt, the top is carbon film, 200</a:t>
            </a:r>
            <a:r>
              <a:rPr lang="el-GR" altLang="en-US">
                <a:latin typeface="Times New Roman" panose="02020603050405020304" pitchFamily="18" charset="0"/>
                <a:cs typeface="Times New Roman" panose="02020603050405020304" pitchFamily="18" charset="0"/>
              </a:rPr>
              <a:t>Ω</a:t>
            </a:r>
            <a:r>
              <a:rPr lang="en-US" altLang="en-US">
                <a:latin typeface="Times New Roman" panose="02020603050405020304" pitchFamily="18" charset="0"/>
                <a:cs typeface="Times New Roman" panose="02020603050405020304" pitchFamily="18" charset="0"/>
              </a:rPr>
              <a:t> 5%, and the bottom is metal film, 47K 2%.</a:t>
            </a:r>
            <a:endParaRPr lang="el-GR"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6BB2EF7-278D-4120-A09E-FDC9C7B710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BCFC6A-A732-48C0-A89C-E5EA0304BF52}" type="slidenum">
              <a:rPr lang="en-US" altLang="en-US"/>
              <a:pPr>
                <a:spcBef>
                  <a:spcPct val="0"/>
                </a:spcBef>
              </a:pPr>
              <a:t>5</a:t>
            </a:fld>
            <a:endParaRPr lang="en-US" altLang="en-US"/>
          </a:p>
        </p:txBody>
      </p:sp>
      <p:sp>
        <p:nvSpPr>
          <p:cNvPr id="13315" name="Rectangle 2">
            <a:extLst>
              <a:ext uri="{FF2B5EF4-FFF2-40B4-BE49-F238E27FC236}">
                <a16:creationId xmlns:a16="http://schemas.microsoft.com/office/drawing/2014/main" id="{E7F61126-DEF7-4039-8F24-B485DAA0657C}"/>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8BC02A3C-CAFC-45AE-9E0F-C52391A705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Good construction practice is to install all resistors with their color bands oriented in the same direction. This makes reading the color code on parts already installed much easier. Resistor leads should be bent by grasping the wire with needle node pliers and appling the bending force to the wire, not to the resistor body.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EF05559-63B3-4D26-9970-693D7B7C02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7DD227-3ED4-4330-A81E-F025022FED9D}" type="slidenum">
              <a:rPr lang="en-US" altLang="en-US"/>
              <a:pPr>
                <a:spcBef>
                  <a:spcPct val="0"/>
                </a:spcBef>
              </a:pPr>
              <a:t>6</a:t>
            </a:fld>
            <a:endParaRPr lang="en-US" altLang="en-US"/>
          </a:p>
        </p:txBody>
      </p:sp>
      <p:sp>
        <p:nvSpPr>
          <p:cNvPr id="15363" name="Rectangle 2">
            <a:extLst>
              <a:ext uri="{FF2B5EF4-FFF2-40B4-BE49-F238E27FC236}">
                <a16:creationId xmlns:a16="http://schemas.microsoft.com/office/drawing/2014/main" id="{4F57C8B9-1E13-4453-AC8D-8F56AC183D8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12C28D3-9DE9-4D9C-B346-954AA02D80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a:t>
            </a:r>
            <a:r>
              <a:rPr lang="en-US" altLang="en-US" i="1">
                <a:latin typeface="Times New Roman" panose="02020603050405020304" pitchFamily="18" charset="0"/>
              </a:rPr>
              <a:t>nanofarad </a:t>
            </a:r>
            <a:r>
              <a:rPr lang="en-US" altLang="en-US">
                <a:latin typeface="Times New Roman" panose="02020603050405020304" pitchFamily="18" charset="0"/>
              </a:rPr>
              <a:t>(nF)</a:t>
            </a:r>
            <a:r>
              <a:rPr lang="en-US" altLang="en-US" i="1">
                <a:latin typeface="Times New Roman" panose="02020603050405020304" pitchFamily="18" charset="0"/>
              </a:rPr>
              <a:t> </a:t>
            </a:r>
            <a:r>
              <a:rPr lang="en-US" altLang="en-US">
                <a:latin typeface="Times New Roman" panose="02020603050405020304" pitchFamily="18" charset="0"/>
              </a:rPr>
              <a:t>is commonly used in Europe, but that nomenclature is rare in USA and Canada.</a:t>
            </a:r>
          </a:p>
          <a:p>
            <a:pPr eaLnBrk="1" hangingPunct="1"/>
            <a:r>
              <a:rPr lang="en-US" altLang="en-US">
                <a:latin typeface="Times New Roman" panose="02020603050405020304" pitchFamily="18" charset="0"/>
              </a:rPr>
              <a:t>Polarized capacitors are often referred to as</a:t>
            </a:r>
            <a:r>
              <a:rPr lang="en-US" altLang="en-US" i="1">
                <a:latin typeface="Times New Roman" panose="02020603050405020304" pitchFamily="18" charset="0"/>
              </a:rPr>
              <a:t> electrolytics </a:t>
            </a:r>
            <a:r>
              <a:rPr lang="en-US" altLang="en-US">
                <a:latin typeface="Times New Roman" panose="02020603050405020304" pitchFamily="18" charset="0"/>
              </a:rPr>
              <a:t>because the plate and dieletric structures are formed by a chemical reaction involving an electrolyte.</a:t>
            </a:r>
            <a:endParaRPr lang="en-US" altLang="en-US" i="1">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4710C14-DFD0-4EB0-8954-ED324B2B4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E950DC-58F7-4B82-8902-7F81C83A2F4A}" type="slidenum">
              <a:rPr lang="en-US" altLang="en-US"/>
              <a:pPr>
                <a:spcBef>
                  <a:spcPct val="0"/>
                </a:spcBef>
              </a:pPr>
              <a:t>7</a:t>
            </a:fld>
            <a:endParaRPr lang="en-US" altLang="en-US"/>
          </a:p>
        </p:txBody>
      </p:sp>
      <p:sp>
        <p:nvSpPr>
          <p:cNvPr id="17411" name="Rectangle 2">
            <a:extLst>
              <a:ext uri="{FF2B5EF4-FFF2-40B4-BE49-F238E27FC236}">
                <a16:creationId xmlns:a16="http://schemas.microsoft.com/office/drawing/2014/main" id="{F19D8E77-643D-4CB0-A288-F6EE25C89C2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38CA46C-EEE3-463A-86A0-D5EDCA08DF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Ceramic disk – 471J means 47 x 10</a:t>
            </a:r>
            <a:r>
              <a:rPr lang="en-US" altLang="en-US" baseline="30000">
                <a:latin typeface="Times New Roman" panose="02020603050405020304" pitchFamily="18" charset="0"/>
              </a:rPr>
              <a:t>1</a:t>
            </a:r>
            <a:r>
              <a:rPr lang="en-US" altLang="en-US">
                <a:latin typeface="Times New Roman" panose="02020603050405020304" pitchFamily="18" charset="0"/>
              </a:rPr>
              <a:t>  pf, or 471 pF, the J stands for 5% tolerance</a:t>
            </a:r>
          </a:p>
          <a:p>
            <a:pPr eaLnBrk="1" hangingPunct="1"/>
            <a:r>
              <a:rPr lang="en-US" altLang="en-US">
                <a:latin typeface="Times New Roman" panose="02020603050405020304" pitchFamily="18" charset="0"/>
              </a:rPr>
              <a:t>Monolithic ceramic – 102 means 10 x 10</a:t>
            </a:r>
            <a:r>
              <a:rPr lang="en-US" altLang="en-US" baseline="30000">
                <a:latin typeface="Times New Roman" panose="02020603050405020304" pitchFamily="18" charset="0"/>
              </a:rPr>
              <a:t>2</a:t>
            </a:r>
            <a:r>
              <a:rPr lang="en-US" altLang="en-US">
                <a:latin typeface="Times New Roman" panose="02020603050405020304" pitchFamily="18" charset="0"/>
              </a:rPr>
              <a:t> pf or 1000 pf, or 0.001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a:t>
            </a:r>
          </a:p>
          <a:p>
            <a:pPr eaLnBrk="1" hangingPunct="1"/>
            <a:r>
              <a:rPr lang="en-US" altLang="en-US">
                <a:latin typeface="Times New Roman" panose="02020603050405020304" pitchFamily="18" charset="0"/>
                <a:cs typeface="Times New Roman" panose="02020603050405020304" pitchFamily="18" charset="0"/>
              </a:rPr>
              <a:t>Dipper mico – 220 means 220 pF</a:t>
            </a:r>
          </a:p>
          <a:p>
            <a:pPr eaLnBrk="1" hangingPunct="1"/>
            <a:r>
              <a:rPr lang="en-US" altLang="en-US">
                <a:latin typeface="Times New Roman" panose="02020603050405020304" pitchFamily="18" charset="0"/>
                <a:cs typeface="Times New Roman" panose="02020603050405020304" pitchFamily="18" charset="0"/>
              </a:rPr>
              <a:t>Mylar (left) - .005 means 0.005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a:t>
            </a:r>
          </a:p>
          <a:p>
            <a:pPr eaLnBrk="1" hangingPunct="1"/>
            <a:r>
              <a:rPr lang="en-US" altLang="en-US">
                <a:latin typeface="Times New Roman" panose="02020603050405020304" pitchFamily="18" charset="0"/>
                <a:cs typeface="Times New Roman" panose="02020603050405020304" pitchFamily="18" charset="0"/>
              </a:rPr>
              <a:t>Mylar (right) – 223 means 22 x 10</a:t>
            </a:r>
            <a:r>
              <a:rPr lang="en-US" altLang="en-US" baseline="30000">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pF or 22000 pF or 0.022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a:t>
            </a:r>
          </a:p>
          <a:p>
            <a:pPr eaLnBrk="1" hangingPunct="1"/>
            <a:r>
              <a:rPr lang="en-US" altLang="en-US">
                <a:latin typeface="Times New Roman" panose="02020603050405020304" pitchFamily="18" charset="0"/>
                <a:cs typeface="Times New Roman" panose="02020603050405020304" pitchFamily="18" charset="0"/>
              </a:rPr>
              <a:t>Solid tantalum – 1 35 means 1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 at 35 WVDC</a:t>
            </a:r>
          </a:p>
          <a:p>
            <a:pPr eaLnBrk="1" hangingPunct="1"/>
            <a:r>
              <a:rPr lang="en-US" altLang="en-US">
                <a:latin typeface="Times New Roman" panose="02020603050405020304" pitchFamily="18" charset="0"/>
                <a:cs typeface="Times New Roman" panose="02020603050405020304" pitchFamily="18" charset="0"/>
              </a:rPr>
              <a:t>Radial aluminum – as marked 100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 at 50 WVDC</a:t>
            </a:r>
          </a:p>
          <a:p>
            <a:pPr eaLnBrk="1" hangingPunct="1"/>
            <a:r>
              <a:rPr lang="en-US" altLang="en-US">
                <a:latin typeface="Times New Roman" panose="02020603050405020304" pitchFamily="18" charset="0"/>
                <a:cs typeface="Times New Roman" panose="02020603050405020304" pitchFamily="18" charset="0"/>
              </a:rPr>
              <a:t>Axial aluminum – as marked 100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  at 35 WVDC</a:t>
            </a:r>
          </a:p>
          <a:p>
            <a:pPr eaLnBrk="1" hangingPunct="1"/>
            <a:endParaRPr lang="el-GR"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C7E1DF8-0631-4AE8-8140-E2413687F1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31367D-D793-4B66-97C9-BD0E5C2F0230}" type="slidenum">
              <a:rPr lang="en-US" altLang="en-US"/>
              <a:pPr>
                <a:spcBef>
                  <a:spcPct val="0"/>
                </a:spcBef>
              </a:pPr>
              <a:t>8</a:t>
            </a:fld>
            <a:endParaRPr lang="en-US" altLang="en-US"/>
          </a:p>
        </p:txBody>
      </p:sp>
      <p:sp>
        <p:nvSpPr>
          <p:cNvPr id="19459" name="Rectangle 2">
            <a:extLst>
              <a:ext uri="{FF2B5EF4-FFF2-40B4-BE49-F238E27FC236}">
                <a16:creationId xmlns:a16="http://schemas.microsoft.com/office/drawing/2014/main" id="{E794F3F0-DDF4-4F18-81BC-02ACD2AA005D}"/>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D2EDCD2-8075-4468-AABD-F2DF24B3F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NP0 (read N P zero) capacitors are the most temperature stable commonly available types. But they are gernerally only made in values up to a few hundreds of picofarads. Temperature stability is only an important consideration if the capacitor is part of a timing or frequency-determining circuit.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E584599-8664-4E95-BE2D-C78E849C3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F2AC59-A4E6-4C16-B0F1-4D3088033C0B}" type="slidenum">
              <a:rPr lang="en-US" altLang="en-US"/>
              <a:pPr>
                <a:spcBef>
                  <a:spcPct val="0"/>
                </a:spcBef>
              </a:pPr>
              <a:t>9</a:t>
            </a:fld>
            <a:endParaRPr lang="en-US" altLang="en-US"/>
          </a:p>
        </p:txBody>
      </p:sp>
      <p:sp>
        <p:nvSpPr>
          <p:cNvPr id="21507" name="Rectangle 2">
            <a:extLst>
              <a:ext uri="{FF2B5EF4-FFF2-40B4-BE49-F238E27FC236}">
                <a16:creationId xmlns:a16="http://schemas.microsoft.com/office/drawing/2014/main" id="{713A2C64-0150-471A-8DE4-E5600341B85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C90BFA5-1E37-4CEC-B3AD-3FE5827504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It is best to install capacitors in an orientation that will allow their marked value to be read after installation, if at all possible. Just as for resistors, apply lead bending force to the wire, not to the component body.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B4AE8D1-92B4-42A8-877E-60F47F2BC3C8}"/>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5" name="Rectangle 5">
            <a:extLst>
              <a:ext uri="{FF2B5EF4-FFF2-40B4-BE49-F238E27FC236}">
                <a16:creationId xmlns:a16="http://schemas.microsoft.com/office/drawing/2014/main" id="{F54C91CD-A939-4211-970C-4CA7DE8862B3}"/>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6" name="Rectangle 6">
            <a:extLst>
              <a:ext uri="{FF2B5EF4-FFF2-40B4-BE49-F238E27FC236}">
                <a16:creationId xmlns:a16="http://schemas.microsoft.com/office/drawing/2014/main" id="{1701C6F5-3086-4DB5-8D79-6A76C2B6CFB6}"/>
              </a:ext>
            </a:extLst>
          </p:cNvPr>
          <p:cNvSpPr>
            <a:spLocks noGrp="1" noChangeArrowheads="1"/>
          </p:cNvSpPr>
          <p:nvPr>
            <p:ph type="sldNum" sz="quarter" idx="12"/>
          </p:nvPr>
        </p:nvSpPr>
        <p:spPr>
          <a:ln/>
        </p:spPr>
        <p:txBody>
          <a:bodyPr/>
          <a:lstStyle>
            <a:lvl1pPr>
              <a:defRPr/>
            </a:lvl1pPr>
          </a:lstStyle>
          <a:p>
            <a:fld id="{BBE0B533-86B6-4893-9A8F-5FFBB34ECBCC}" type="slidenum">
              <a:rPr lang="en-US" altLang="en-US"/>
              <a:pPr/>
              <a:t>‹#›</a:t>
            </a:fld>
            <a:endParaRPr lang="en-US" altLang="en-US"/>
          </a:p>
        </p:txBody>
      </p:sp>
    </p:spTree>
    <p:extLst>
      <p:ext uri="{BB962C8B-B14F-4D97-AF65-F5344CB8AC3E}">
        <p14:creationId xmlns:p14="http://schemas.microsoft.com/office/powerpoint/2010/main" val="147795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9EC273-96E5-4943-958D-01639A2D0127}"/>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5" name="Rectangle 5">
            <a:extLst>
              <a:ext uri="{FF2B5EF4-FFF2-40B4-BE49-F238E27FC236}">
                <a16:creationId xmlns:a16="http://schemas.microsoft.com/office/drawing/2014/main" id="{43A04C39-A162-4E2C-99CD-D0D570D4CA8F}"/>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6" name="Rectangle 6">
            <a:extLst>
              <a:ext uri="{FF2B5EF4-FFF2-40B4-BE49-F238E27FC236}">
                <a16:creationId xmlns:a16="http://schemas.microsoft.com/office/drawing/2014/main" id="{A87767B8-36A9-4D13-B222-1A61197BDAC0}"/>
              </a:ext>
            </a:extLst>
          </p:cNvPr>
          <p:cNvSpPr>
            <a:spLocks noGrp="1" noChangeArrowheads="1"/>
          </p:cNvSpPr>
          <p:nvPr>
            <p:ph type="sldNum" sz="quarter" idx="12"/>
          </p:nvPr>
        </p:nvSpPr>
        <p:spPr>
          <a:ln/>
        </p:spPr>
        <p:txBody>
          <a:bodyPr/>
          <a:lstStyle>
            <a:lvl1pPr>
              <a:defRPr/>
            </a:lvl1pPr>
          </a:lstStyle>
          <a:p>
            <a:fld id="{20DECCB1-7947-4D12-B0D9-EE1BF834A4E7}" type="slidenum">
              <a:rPr lang="en-US" altLang="en-US"/>
              <a:pPr/>
              <a:t>‹#›</a:t>
            </a:fld>
            <a:endParaRPr lang="en-US" altLang="en-US"/>
          </a:p>
        </p:txBody>
      </p:sp>
    </p:spTree>
    <p:extLst>
      <p:ext uri="{BB962C8B-B14F-4D97-AF65-F5344CB8AC3E}">
        <p14:creationId xmlns:p14="http://schemas.microsoft.com/office/powerpoint/2010/main" val="174892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880625-5C4A-4A1C-8AB9-6FCA205661E1}"/>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5" name="Rectangle 5">
            <a:extLst>
              <a:ext uri="{FF2B5EF4-FFF2-40B4-BE49-F238E27FC236}">
                <a16:creationId xmlns:a16="http://schemas.microsoft.com/office/drawing/2014/main" id="{AA46B3D2-62BB-49F8-A33E-807A316F462B}"/>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6" name="Rectangle 6">
            <a:extLst>
              <a:ext uri="{FF2B5EF4-FFF2-40B4-BE49-F238E27FC236}">
                <a16:creationId xmlns:a16="http://schemas.microsoft.com/office/drawing/2014/main" id="{9E56B424-94E2-4CFE-AE18-D4E43641FDEA}"/>
              </a:ext>
            </a:extLst>
          </p:cNvPr>
          <p:cNvSpPr>
            <a:spLocks noGrp="1" noChangeArrowheads="1"/>
          </p:cNvSpPr>
          <p:nvPr>
            <p:ph type="sldNum" sz="quarter" idx="12"/>
          </p:nvPr>
        </p:nvSpPr>
        <p:spPr>
          <a:ln/>
        </p:spPr>
        <p:txBody>
          <a:bodyPr/>
          <a:lstStyle>
            <a:lvl1pPr>
              <a:defRPr/>
            </a:lvl1pPr>
          </a:lstStyle>
          <a:p>
            <a:fld id="{911C1342-AA2A-49B6-A5CB-BAF4E6E67D67}" type="slidenum">
              <a:rPr lang="en-US" altLang="en-US"/>
              <a:pPr/>
              <a:t>‹#›</a:t>
            </a:fld>
            <a:endParaRPr lang="en-US" altLang="en-US"/>
          </a:p>
        </p:txBody>
      </p:sp>
    </p:spTree>
    <p:extLst>
      <p:ext uri="{BB962C8B-B14F-4D97-AF65-F5344CB8AC3E}">
        <p14:creationId xmlns:p14="http://schemas.microsoft.com/office/powerpoint/2010/main" val="2746742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4762971-A1BB-4173-96FC-8D7A262F88A6}"/>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7" name="Rectangle 5">
            <a:extLst>
              <a:ext uri="{FF2B5EF4-FFF2-40B4-BE49-F238E27FC236}">
                <a16:creationId xmlns:a16="http://schemas.microsoft.com/office/drawing/2014/main" id="{D1AD5340-AE0B-4C07-A1FD-22B0640A49E6}"/>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8" name="Rectangle 6">
            <a:extLst>
              <a:ext uri="{FF2B5EF4-FFF2-40B4-BE49-F238E27FC236}">
                <a16:creationId xmlns:a16="http://schemas.microsoft.com/office/drawing/2014/main" id="{7B164B6E-E313-4769-9880-63CAD6B4F9C4}"/>
              </a:ext>
            </a:extLst>
          </p:cNvPr>
          <p:cNvSpPr>
            <a:spLocks noGrp="1" noChangeArrowheads="1"/>
          </p:cNvSpPr>
          <p:nvPr>
            <p:ph type="sldNum" sz="quarter" idx="12"/>
          </p:nvPr>
        </p:nvSpPr>
        <p:spPr>
          <a:ln/>
        </p:spPr>
        <p:txBody>
          <a:bodyPr/>
          <a:lstStyle>
            <a:lvl1pPr>
              <a:defRPr/>
            </a:lvl1pPr>
          </a:lstStyle>
          <a:p>
            <a:fld id="{94EEF79D-8C71-4C8A-B9A0-C110DB64CBAD}" type="slidenum">
              <a:rPr lang="en-US" altLang="en-US"/>
              <a:pPr/>
              <a:t>‹#›</a:t>
            </a:fld>
            <a:endParaRPr lang="en-US" altLang="en-US"/>
          </a:p>
        </p:txBody>
      </p:sp>
    </p:spTree>
    <p:extLst>
      <p:ext uri="{BB962C8B-B14F-4D97-AF65-F5344CB8AC3E}">
        <p14:creationId xmlns:p14="http://schemas.microsoft.com/office/powerpoint/2010/main" val="195751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4E1409-5D87-4044-A634-B6409A6E265E}"/>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5" name="Rectangle 5">
            <a:extLst>
              <a:ext uri="{FF2B5EF4-FFF2-40B4-BE49-F238E27FC236}">
                <a16:creationId xmlns:a16="http://schemas.microsoft.com/office/drawing/2014/main" id="{3B943231-9EB0-473B-AF9D-350B53480E91}"/>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6" name="Rectangle 6">
            <a:extLst>
              <a:ext uri="{FF2B5EF4-FFF2-40B4-BE49-F238E27FC236}">
                <a16:creationId xmlns:a16="http://schemas.microsoft.com/office/drawing/2014/main" id="{AEC9D362-A8A9-4558-B163-DAD27A131174}"/>
              </a:ext>
            </a:extLst>
          </p:cNvPr>
          <p:cNvSpPr>
            <a:spLocks noGrp="1" noChangeArrowheads="1"/>
          </p:cNvSpPr>
          <p:nvPr>
            <p:ph type="sldNum" sz="quarter" idx="12"/>
          </p:nvPr>
        </p:nvSpPr>
        <p:spPr>
          <a:ln/>
        </p:spPr>
        <p:txBody>
          <a:bodyPr/>
          <a:lstStyle>
            <a:lvl1pPr>
              <a:defRPr/>
            </a:lvl1pPr>
          </a:lstStyle>
          <a:p>
            <a:fld id="{012F623D-E9D7-4CDD-AF13-B254C785A034}" type="slidenum">
              <a:rPr lang="en-US" altLang="en-US"/>
              <a:pPr/>
              <a:t>‹#›</a:t>
            </a:fld>
            <a:endParaRPr lang="en-US" altLang="en-US"/>
          </a:p>
        </p:txBody>
      </p:sp>
    </p:spTree>
    <p:extLst>
      <p:ext uri="{BB962C8B-B14F-4D97-AF65-F5344CB8AC3E}">
        <p14:creationId xmlns:p14="http://schemas.microsoft.com/office/powerpoint/2010/main" val="329791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8B5DD31-A5AE-453F-9FAD-D692A989982C}"/>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5" name="Rectangle 5">
            <a:extLst>
              <a:ext uri="{FF2B5EF4-FFF2-40B4-BE49-F238E27FC236}">
                <a16:creationId xmlns:a16="http://schemas.microsoft.com/office/drawing/2014/main" id="{A0A0823D-6DF9-4942-88BF-84B7AB9A2620}"/>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6" name="Rectangle 6">
            <a:extLst>
              <a:ext uri="{FF2B5EF4-FFF2-40B4-BE49-F238E27FC236}">
                <a16:creationId xmlns:a16="http://schemas.microsoft.com/office/drawing/2014/main" id="{866CF275-589E-42F7-BE3B-538A0F5B0D83}"/>
              </a:ext>
            </a:extLst>
          </p:cNvPr>
          <p:cNvSpPr>
            <a:spLocks noGrp="1" noChangeArrowheads="1"/>
          </p:cNvSpPr>
          <p:nvPr>
            <p:ph type="sldNum" sz="quarter" idx="12"/>
          </p:nvPr>
        </p:nvSpPr>
        <p:spPr>
          <a:ln/>
        </p:spPr>
        <p:txBody>
          <a:bodyPr/>
          <a:lstStyle>
            <a:lvl1pPr>
              <a:defRPr/>
            </a:lvl1pPr>
          </a:lstStyle>
          <a:p>
            <a:fld id="{02435572-75B4-4E3B-A7C0-124C2BCE61DD}" type="slidenum">
              <a:rPr lang="en-US" altLang="en-US"/>
              <a:pPr/>
              <a:t>‹#›</a:t>
            </a:fld>
            <a:endParaRPr lang="en-US" altLang="en-US"/>
          </a:p>
        </p:txBody>
      </p:sp>
    </p:spTree>
    <p:extLst>
      <p:ext uri="{BB962C8B-B14F-4D97-AF65-F5344CB8AC3E}">
        <p14:creationId xmlns:p14="http://schemas.microsoft.com/office/powerpoint/2010/main" val="82441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A467093-A666-4966-8EE5-B2EB51AA04FE}"/>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6" name="Rectangle 5">
            <a:extLst>
              <a:ext uri="{FF2B5EF4-FFF2-40B4-BE49-F238E27FC236}">
                <a16:creationId xmlns:a16="http://schemas.microsoft.com/office/drawing/2014/main" id="{9A3AB395-8BCB-491F-8ECB-56507950946D}"/>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7" name="Rectangle 6">
            <a:extLst>
              <a:ext uri="{FF2B5EF4-FFF2-40B4-BE49-F238E27FC236}">
                <a16:creationId xmlns:a16="http://schemas.microsoft.com/office/drawing/2014/main" id="{C81585B9-FC77-4101-BA62-BED7F3AC2CD9}"/>
              </a:ext>
            </a:extLst>
          </p:cNvPr>
          <p:cNvSpPr>
            <a:spLocks noGrp="1" noChangeArrowheads="1"/>
          </p:cNvSpPr>
          <p:nvPr>
            <p:ph type="sldNum" sz="quarter" idx="12"/>
          </p:nvPr>
        </p:nvSpPr>
        <p:spPr>
          <a:ln/>
        </p:spPr>
        <p:txBody>
          <a:bodyPr/>
          <a:lstStyle>
            <a:lvl1pPr>
              <a:defRPr/>
            </a:lvl1pPr>
          </a:lstStyle>
          <a:p>
            <a:fld id="{BB4F0E22-7BD7-466B-97E3-3110F7EB8EAA}" type="slidenum">
              <a:rPr lang="en-US" altLang="en-US"/>
              <a:pPr/>
              <a:t>‹#›</a:t>
            </a:fld>
            <a:endParaRPr lang="en-US" altLang="en-US"/>
          </a:p>
        </p:txBody>
      </p:sp>
    </p:spTree>
    <p:extLst>
      <p:ext uri="{BB962C8B-B14F-4D97-AF65-F5344CB8AC3E}">
        <p14:creationId xmlns:p14="http://schemas.microsoft.com/office/powerpoint/2010/main" val="230067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DB57B9-E51D-494D-B532-76DAA8CF6FA2}"/>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8" name="Rectangle 5">
            <a:extLst>
              <a:ext uri="{FF2B5EF4-FFF2-40B4-BE49-F238E27FC236}">
                <a16:creationId xmlns:a16="http://schemas.microsoft.com/office/drawing/2014/main" id="{0ECDAC70-9B28-47D9-9404-501D4C853D87}"/>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9" name="Rectangle 6">
            <a:extLst>
              <a:ext uri="{FF2B5EF4-FFF2-40B4-BE49-F238E27FC236}">
                <a16:creationId xmlns:a16="http://schemas.microsoft.com/office/drawing/2014/main" id="{B0485EFE-83AB-4D18-874C-DFA0F978D204}"/>
              </a:ext>
            </a:extLst>
          </p:cNvPr>
          <p:cNvSpPr>
            <a:spLocks noGrp="1" noChangeArrowheads="1"/>
          </p:cNvSpPr>
          <p:nvPr>
            <p:ph type="sldNum" sz="quarter" idx="12"/>
          </p:nvPr>
        </p:nvSpPr>
        <p:spPr>
          <a:ln/>
        </p:spPr>
        <p:txBody>
          <a:bodyPr/>
          <a:lstStyle>
            <a:lvl1pPr>
              <a:defRPr/>
            </a:lvl1pPr>
          </a:lstStyle>
          <a:p>
            <a:fld id="{42C82A32-8193-42CA-8862-5BA4181162CB}" type="slidenum">
              <a:rPr lang="en-US" altLang="en-US"/>
              <a:pPr/>
              <a:t>‹#›</a:t>
            </a:fld>
            <a:endParaRPr lang="en-US" altLang="en-US"/>
          </a:p>
        </p:txBody>
      </p:sp>
    </p:spTree>
    <p:extLst>
      <p:ext uri="{BB962C8B-B14F-4D97-AF65-F5344CB8AC3E}">
        <p14:creationId xmlns:p14="http://schemas.microsoft.com/office/powerpoint/2010/main" val="410734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55BE7E5-DEC8-4C97-B922-A3E150C2A91A}"/>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4" name="Rectangle 5">
            <a:extLst>
              <a:ext uri="{FF2B5EF4-FFF2-40B4-BE49-F238E27FC236}">
                <a16:creationId xmlns:a16="http://schemas.microsoft.com/office/drawing/2014/main" id="{AA866D60-4F92-42B0-9977-02C8CF550F9A}"/>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5" name="Rectangle 6">
            <a:extLst>
              <a:ext uri="{FF2B5EF4-FFF2-40B4-BE49-F238E27FC236}">
                <a16:creationId xmlns:a16="http://schemas.microsoft.com/office/drawing/2014/main" id="{B29F4754-ABBF-4D57-AB0A-578447345523}"/>
              </a:ext>
            </a:extLst>
          </p:cNvPr>
          <p:cNvSpPr>
            <a:spLocks noGrp="1" noChangeArrowheads="1"/>
          </p:cNvSpPr>
          <p:nvPr>
            <p:ph type="sldNum" sz="quarter" idx="12"/>
          </p:nvPr>
        </p:nvSpPr>
        <p:spPr>
          <a:ln/>
        </p:spPr>
        <p:txBody>
          <a:bodyPr/>
          <a:lstStyle>
            <a:lvl1pPr>
              <a:defRPr/>
            </a:lvl1pPr>
          </a:lstStyle>
          <a:p>
            <a:fld id="{A1C91A2A-42E6-484C-BD20-87B31B7A5779}" type="slidenum">
              <a:rPr lang="en-US" altLang="en-US"/>
              <a:pPr/>
              <a:t>‹#›</a:t>
            </a:fld>
            <a:endParaRPr lang="en-US" altLang="en-US"/>
          </a:p>
        </p:txBody>
      </p:sp>
    </p:spTree>
    <p:extLst>
      <p:ext uri="{BB962C8B-B14F-4D97-AF65-F5344CB8AC3E}">
        <p14:creationId xmlns:p14="http://schemas.microsoft.com/office/powerpoint/2010/main" val="259582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32A19A-096E-410E-8598-5A259E30711B}"/>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3" name="Rectangle 5">
            <a:extLst>
              <a:ext uri="{FF2B5EF4-FFF2-40B4-BE49-F238E27FC236}">
                <a16:creationId xmlns:a16="http://schemas.microsoft.com/office/drawing/2014/main" id="{03ECBAE5-BD10-4ACC-A6FC-91EF0886A09C}"/>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4" name="Rectangle 6">
            <a:extLst>
              <a:ext uri="{FF2B5EF4-FFF2-40B4-BE49-F238E27FC236}">
                <a16:creationId xmlns:a16="http://schemas.microsoft.com/office/drawing/2014/main" id="{0668D797-EE32-4058-B82E-08EE529EE18A}"/>
              </a:ext>
            </a:extLst>
          </p:cNvPr>
          <p:cNvSpPr>
            <a:spLocks noGrp="1" noChangeArrowheads="1"/>
          </p:cNvSpPr>
          <p:nvPr>
            <p:ph type="sldNum" sz="quarter" idx="12"/>
          </p:nvPr>
        </p:nvSpPr>
        <p:spPr>
          <a:ln/>
        </p:spPr>
        <p:txBody>
          <a:bodyPr/>
          <a:lstStyle>
            <a:lvl1pPr>
              <a:defRPr/>
            </a:lvl1pPr>
          </a:lstStyle>
          <a:p>
            <a:fld id="{06E1B767-D990-4118-AE79-4A8C7BED9935}" type="slidenum">
              <a:rPr lang="en-US" altLang="en-US"/>
              <a:pPr/>
              <a:t>‹#›</a:t>
            </a:fld>
            <a:endParaRPr lang="en-US" altLang="en-US"/>
          </a:p>
        </p:txBody>
      </p:sp>
    </p:spTree>
    <p:extLst>
      <p:ext uri="{BB962C8B-B14F-4D97-AF65-F5344CB8AC3E}">
        <p14:creationId xmlns:p14="http://schemas.microsoft.com/office/powerpoint/2010/main" val="368798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443C65-FFF5-409F-94A9-47935B16DD1A}"/>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6" name="Rectangle 5">
            <a:extLst>
              <a:ext uri="{FF2B5EF4-FFF2-40B4-BE49-F238E27FC236}">
                <a16:creationId xmlns:a16="http://schemas.microsoft.com/office/drawing/2014/main" id="{153D6C0E-3AC2-4738-B24C-4B4665EA97E7}"/>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7" name="Rectangle 6">
            <a:extLst>
              <a:ext uri="{FF2B5EF4-FFF2-40B4-BE49-F238E27FC236}">
                <a16:creationId xmlns:a16="http://schemas.microsoft.com/office/drawing/2014/main" id="{C1B71844-2080-41E1-A898-7851873403C0}"/>
              </a:ext>
            </a:extLst>
          </p:cNvPr>
          <p:cNvSpPr>
            <a:spLocks noGrp="1" noChangeArrowheads="1"/>
          </p:cNvSpPr>
          <p:nvPr>
            <p:ph type="sldNum" sz="quarter" idx="12"/>
          </p:nvPr>
        </p:nvSpPr>
        <p:spPr>
          <a:ln/>
        </p:spPr>
        <p:txBody>
          <a:bodyPr/>
          <a:lstStyle>
            <a:lvl1pPr>
              <a:defRPr/>
            </a:lvl1pPr>
          </a:lstStyle>
          <a:p>
            <a:fld id="{EB876530-146D-49AF-8FD6-8A5F53B37017}" type="slidenum">
              <a:rPr lang="en-US" altLang="en-US"/>
              <a:pPr/>
              <a:t>‹#›</a:t>
            </a:fld>
            <a:endParaRPr lang="en-US" altLang="en-US"/>
          </a:p>
        </p:txBody>
      </p:sp>
    </p:spTree>
    <p:extLst>
      <p:ext uri="{BB962C8B-B14F-4D97-AF65-F5344CB8AC3E}">
        <p14:creationId xmlns:p14="http://schemas.microsoft.com/office/powerpoint/2010/main" val="18933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E860BE6-32E3-4BC7-A6AC-38BBC5A78FFA}"/>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6" name="Rectangle 5">
            <a:extLst>
              <a:ext uri="{FF2B5EF4-FFF2-40B4-BE49-F238E27FC236}">
                <a16:creationId xmlns:a16="http://schemas.microsoft.com/office/drawing/2014/main" id="{1C4F7D07-4025-4FB5-9562-EFC66A548029}"/>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7" name="Rectangle 6">
            <a:extLst>
              <a:ext uri="{FF2B5EF4-FFF2-40B4-BE49-F238E27FC236}">
                <a16:creationId xmlns:a16="http://schemas.microsoft.com/office/drawing/2014/main" id="{52AE0F6C-01FE-4C40-B6EB-007BEB74A481}"/>
              </a:ext>
            </a:extLst>
          </p:cNvPr>
          <p:cNvSpPr>
            <a:spLocks noGrp="1" noChangeArrowheads="1"/>
          </p:cNvSpPr>
          <p:nvPr>
            <p:ph type="sldNum" sz="quarter" idx="12"/>
          </p:nvPr>
        </p:nvSpPr>
        <p:spPr>
          <a:ln/>
        </p:spPr>
        <p:txBody>
          <a:bodyPr/>
          <a:lstStyle>
            <a:lvl1pPr>
              <a:defRPr/>
            </a:lvl1pPr>
          </a:lstStyle>
          <a:p>
            <a:fld id="{D05C5156-6DAD-4E56-8DA5-56094D9B5300}" type="slidenum">
              <a:rPr lang="en-US" altLang="en-US"/>
              <a:pPr/>
              <a:t>‹#›</a:t>
            </a:fld>
            <a:endParaRPr lang="en-US" altLang="en-US"/>
          </a:p>
        </p:txBody>
      </p:sp>
    </p:spTree>
    <p:extLst>
      <p:ext uri="{BB962C8B-B14F-4D97-AF65-F5344CB8AC3E}">
        <p14:creationId xmlns:p14="http://schemas.microsoft.com/office/powerpoint/2010/main" val="71581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46EA0F-28FB-45C2-B643-63F2B29B768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8BC9CD6-B9C2-45E2-96BB-8D81E042222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B32A9F7-4A76-4EE0-B223-BFFF2CC8849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r>
              <a:rPr lang="en-US"/>
              <a:t>LSU rev20210827</a:t>
            </a:r>
          </a:p>
        </p:txBody>
      </p:sp>
      <p:sp>
        <p:nvSpPr>
          <p:cNvPr id="1029" name="Rectangle 5">
            <a:extLst>
              <a:ext uri="{FF2B5EF4-FFF2-40B4-BE49-F238E27FC236}">
                <a16:creationId xmlns:a16="http://schemas.microsoft.com/office/drawing/2014/main" id="{DAE14862-986A-4B1E-B9CA-5FDD6B31533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r>
              <a:rPr lang="en-US"/>
              <a:t>L02.02</a:t>
            </a:r>
          </a:p>
        </p:txBody>
      </p:sp>
      <p:sp>
        <p:nvSpPr>
          <p:cNvPr id="1030" name="Rectangle 6">
            <a:extLst>
              <a:ext uri="{FF2B5EF4-FFF2-40B4-BE49-F238E27FC236}">
                <a16:creationId xmlns:a16="http://schemas.microsoft.com/office/drawing/2014/main" id="{13A065E8-08AE-4C18-8E74-60D061685A2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F3C3B41-7D4A-45A5-8346-8937169E6D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wmf"/><Relationship Id="rId5" Type="http://schemas.openxmlformats.org/officeDocument/2006/relationships/oleObject" Target="../embeddings/oleObject7.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40.wmf"/><Relationship Id="rId3" Type="http://schemas.openxmlformats.org/officeDocument/2006/relationships/image" Target="../media/image35.jpeg"/><Relationship Id="rId7" Type="http://schemas.openxmlformats.org/officeDocument/2006/relationships/image" Target="../media/image37.wmf"/><Relationship Id="rId12" Type="http://schemas.openxmlformats.org/officeDocument/2006/relationships/oleObject" Target="../embeddings/oleObject13.bin"/><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oleObject" Target="../embeddings/oleObject10.bin"/><Relationship Id="rId11" Type="http://schemas.openxmlformats.org/officeDocument/2006/relationships/image" Target="../media/image39.wmf"/><Relationship Id="rId5" Type="http://schemas.openxmlformats.org/officeDocument/2006/relationships/image" Target="../media/image36.wmf"/><Relationship Id="rId15" Type="http://schemas.openxmlformats.org/officeDocument/2006/relationships/image" Target="../media/image4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8.wmf"/><Relationship Id="rId1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40.wmf"/><Relationship Id="rId17" Type="http://schemas.openxmlformats.org/officeDocument/2006/relationships/image" Target="../media/image44.jpeg"/><Relationship Id="rId2" Type="http://schemas.openxmlformats.org/officeDocument/2006/relationships/notesSlide" Target="../notesSlides/notesSlide22.xml"/><Relationship Id="rId16"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37.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image" Target="../media/image42.jpeg"/><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18.bin"/><Relationship Id="rId14" Type="http://schemas.openxmlformats.org/officeDocument/2006/relationships/image" Target="../media/image41.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a:extLst>
              <a:ext uri="{FF2B5EF4-FFF2-40B4-BE49-F238E27FC236}">
                <a16:creationId xmlns:a16="http://schemas.microsoft.com/office/drawing/2014/main" id="{D2F28292-0761-400A-93B0-DA34AF545F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4099" name="Footer Placeholder 4">
            <a:extLst>
              <a:ext uri="{FF2B5EF4-FFF2-40B4-BE49-F238E27FC236}">
                <a16:creationId xmlns:a16="http://schemas.microsoft.com/office/drawing/2014/main" id="{3D05E963-4471-44C1-AC43-7035A5804A1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100" name="Slide Number Placeholder 5">
            <a:extLst>
              <a:ext uri="{FF2B5EF4-FFF2-40B4-BE49-F238E27FC236}">
                <a16:creationId xmlns:a16="http://schemas.microsoft.com/office/drawing/2014/main" id="{12E7B72A-DB59-4BEB-993C-EECF280BE9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3E7C80E-9233-4DDB-9D97-D07F6208A2B2}" type="slidenum">
              <a:rPr lang="en-US" altLang="en-US" sz="1400"/>
              <a:pPr>
                <a:spcBef>
                  <a:spcPct val="0"/>
                </a:spcBef>
                <a:buFontTx/>
                <a:buNone/>
              </a:pPr>
              <a:t>1</a:t>
            </a:fld>
            <a:endParaRPr lang="en-US" altLang="en-US" sz="1400"/>
          </a:p>
        </p:txBody>
      </p:sp>
      <p:sp>
        <p:nvSpPr>
          <p:cNvPr id="4101" name="Rectangle 4">
            <a:extLst>
              <a:ext uri="{FF2B5EF4-FFF2-40B4-BE49-F238E27FC236}">
                <a16:creationId xmlns:a16="http://schemas.microsoft.com/office/drawing/2014/main" id="{86380D2C-7431-4CEC-A756-0582333CCD11}"/>
              </a:ext>
            </a:extLst>
          </p:cNvPr>
          <p:cNvSpPr>
            <a:spLocks noGrp="1" noChangeArrowheads="1"/>
          </p:cNvSpPr>
          <p:nvPr>
            <p:ph type="ctrTitle"/>
          </p:nvPr>
        </p:nvSpPr>
        <p:spPr>
          <a:xfrm>
            <a:off x="495300" y="2514600"/>
            <a:ext cx="8153400" cy="1828800"/>
          </a:xfrm>
        </p:spPr>
        <p:txBody>
          <a:bodyPr/>
          <a:lstStyle/>
          <a:p>
            <a:pPr eaLnBrk="1" hangingPunct="1"/>
            <a:r>
              <a:rPr lang="en-US" altLang="en-US" sz="5400" dirty="0"/>
              <a:t>Lecture L02.02</a:t>
            </a:r>
            <a:br>
              <a:rPr lang="en-US" altLang="en-US" sz="4000" dirty="0"/>
            </a:br>
            <a:r>
              <a:rPr lang="en-US" altLang="en-US" sz="4000" dirty="0"/>
              <a:t>Electronic Components</a:t>
            </a:r>
            <a:br>
              <a:rPr lang="en-US" altLang="en-US" sz="3200" dirty="0"/>
            </a:br>
            <a:endParaRPr lang="en-US" altLang="en-US" sz="3200" dirty="0"/>
          </a:p>
        </p:txBody>
      </p:sp>
      <p:sp>
        <p:nvSpPr>
          <p:cNvPr id="4102" name="Rectangle 5">
            <a:extLst>
              <a:ext uri="{FF2B5EF4-FFF2-40B4-BE49-F238E27FC236}">
                <a16:creationId xmlns:a16="http://schemas.microsoft.com/office/drawing/2014/main" id="{548425FF-D514-4326-8983-9C3964F02CD3}"/>
              </a:ext>
            </a:extLst>
          </p:cNvPr>
          <p:cNvSpPr>
            <a:spLocks noGrp="1" noChangeArrowheads="1"/>
          </p:cNvSpPr>
          <p:nvPr>
            <p:ph type="subTitle" idx="1"/>
          </p:nvPr>
        </p:nvSpPr>
        <p:spPr>
          <a:xfrm>
            <a:off x="838200" y="4038600"/>
            <a:ext cx="7467600" cy="1752600"/>
          </a:xfrm>
        </p:spPr>
        <p:txBody>
          <a:bodyPr/>
          <a:lstStyle/>
          <a:p>
            <a:pPr algn="just" eaLnBrk="1" hangingPunct="1"/>
            <a:r>
              <a:rPr lang="en-US" altLang="en-US" sz="2400" dirty="0"/>
              <a:t>Identification of components and handling precautions to protect them from damage due to electrostatic discharge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a:extLst>
              <a:ext uri="{FF2B5EF4-FFF2-40B4-BE49-F238E27FC236}">
                <a16:creationId xmlns:a16="http://schemas.microsoft.com/office/drawing/2014/main" id="{E620F6FD-040E-47C6-8A4B-4EB02848E3B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22531" name="Footer Placeholder 4">
            <a:extLst>
              <a:ext uri="{FF2B5EF4-FFF2-40B4-BE49-F238E27FC236}">
                <a16:creationId xmlns:a16="http://schemas.microsoft.com/office/drawing/2014/main" id="{56EC2621-51C2-489F-A767-DCCEA29E87E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22532" name="Slide Number Placeholder 5">
            <a:extLst>
              <a:ext uri="{FF2B5EF4-FFF2-40B4-BE49-F238E27FC236}">
                <a16:creationId xmlns:a16="http://schemas.microsoft.com/office/drawing/2014/main" id="{D2DC13CB-30AA-41E9-8E06-4252A7E4D9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F5382E3-9B51-49B1-8A98-D3E6AB45B9D1}" type="slidenum">
              <a:rPr lang="en-US" altLang="en-US" sz="1400"/>
              <a:pPr>
                <a:spcBef>
                  <a:spcPct val="0"/>
                </a:spcBef>
                <a:buFontTx/>
                <a:buNone/>
              </a:pPr>
              <a:t>10</a:t>
            </a:fld>
            <a:endParaRPr lang="en-US" altLang="en-US" sz="1400"/>
          </a:p>
        </p:txBody>
      </p:sp>
      <p:sp>
        <p:nvSpPr>
          <p:cNvPr id="22533" name="Rectangle 3">
            <a:extLst>
              <a:ext uri="{FF2B5EF4-FFF2-40B4-BE49-F238E27FC236}">
                <a16:creationId xmlns:a16="http://schemas.microsoft.com/office/drawing/2014/main" id="{CBDE0DE0-6CE9-44DA-B241-9135FFC396C3}"/>
              </a:ext>
            </a:extLst>
          </p:cNvPr>
          <p:cNvSpPr>
            <a:spLocks noGrp="1" noChangeArrowheads="1"/>
          </p:cNvSpPr>
          <p:nvPr>
            <p:ph type="ctrTitle"/>
          </p:nvPr>
        </p:nvSpPr>
        <p:spPr>
          <a:xfrm>
            <a:off x="685800" y="124087"/>
            <a:ext cx="7772400" cy="1146175"/>
          </a:xfrm>
        </p:spPr>
        <p:txBody>
          <a:bodyPr/>
          <a:lstStyle/>
          <a:p>
            <a:pPr eaLnBrk="1" hangingPunct="1"/>
            <a:r>
              <a:rPr lang="en-US" altLang="en-US" dirty="0"/>
              <a:t>Inductors</a:t>
            </a:r>
          </a:p>
        </p:txBody>
      </p:sp>
      <p:sp>
        <p:nvSpPr>
          <p:cNvPr id="22534" name="Rectangle 4">
            <a:extLst>
              <a:ext uri="{FF2B5EF4-FFF2-40B4-BE49-F238E27FC236}">
                <a16:creationId xmlns:a16="http://schemas.microsoft.com/office/drawing/2014/main" id="{13BC3666-7741-42A9-92F1-A8368AE40F3C}"/>
              </a:ext>
            </a:extLst>
          </p:cNvPr>
          <p:cNvSpPr>
            <a:spLocks noGrp="1" noChangeArrowheads="1"/>
          </p:cNvSpPr>
          <p:nvPr>
            <p:ph type="subTitle" idx="1"/>
          </p:nvPr>
        </p:nvSpPr>
        <p:spPr>
          <a:xfrm>
            <a:off x="685800" y="2771238"/>
            <a:ext cx="7772400" cy="3048000"/>
          </a:xfrm>
        </p:spPr>
        <p:txBody>
          <a:bodyPr/>
          <a:lstStyle/>
          <a:p>
            <a:pPr algn="l" eaLnBrk="1" hangingPunct="1">
              <a:lnSpc>
                <a:spcPct val="90000"/>
              </a:lnSpc>
            </a:pPr>
            <a:r>
              <a:rPr lang="en-US" altLang="en-US" sz="2400"/>
              <a:t>Values specified in henries (H), millihenries (mH) and microhenries (</a:t>
            </a:r>
            <a:r>
              <a:rPr lang="el-GR" altLang="en-US" sz="2400">
                <a:cs typeface="Times New Roman" panose="02020603050405020304" pitchFamily="18" charset="0"/>
              </a:rPr>
              <a:t>μ</a:t>
            </a:r>
            <a:r>
              <a:rPr lang="en-US" altLang="en-US" sz="2400">
                <a:cs typeface="Times New Roman" panose="02020603050405020304" pitchFamily="18" charset="0"/>
              </a:rPr>
              <a:t>H)</a:t>
            </a:r>
          </a:p>
          <a:p>
            <a:pPr algn="l" eaLnBrk="1" hangingPunct="1">
              <a:lnSpc>
                <a:spcPct val="90000"/>
              </a:lnSpc>
            </a:pPr>
            <a:endParaRPr lang="en-US" altLang="en-US" sz="2400">
              <a:cs typeface="Times New Roman" panose="02020603050405020304" pitchFamily="18" charset="0"/>
            </a:endParaRPr>
          </a:p>
          <a:p>
            <a:pPr algn="l" eaLnBrk="1" hangingPunct="1">
              <a:lnSpc>
                <a:spcPct val="90000"/>
              </a:lnSpc>
            </a:pPr>
            <a:r>
              <a:rPr lang="en-US" altLang="en-US" sz="2400">
                <a:cs typeface="Times New Roman" panose="02020603050405020304" pitchFamily="18" charset="0"/>
              </a:rPr>
              <a:t>A coil of wire that may be wound on a core of air or other non-magnetic material, or on a magnetic core such as iron powder or ferrite.</a:t>
            </a:r>
          </a:p>
          <a:p>
            <a:pPr algn="l" eaLnBrk="1" hangingPunct="1">
              <a:lnSpc>
                <a:spcPct val="90000"/>
              </a:lnSpc>
            </a:pPr>
            <a:endParaRPr lang="en-US" altLang="en-US" sz="2400">
              <a:cs typeface="Times New Roman" panose="02020603050405020304" pitchFamily="18" charset="0"/>
            </a:endParaRPr>
          </a:p>
          <a:p>
            <a:pPr algn="l" eaLnBrk="1" hangingPunct="1">
              <a:lnSpc>
                <a:spcPct val="90000"/>
              </a:lnSpc>
            </a:pPr>
            <a:r>
              <a:rPr lang="en-US" altLang="en-US" sz="2400">
                <a:cs typeface="Times New Roman" panose="02020603050405020304" pitchFamily="18" charset="0"/>
              </a:rPr>
              <a:t>Two coils magnetically coupled form a </a:t>
            </a:r>
            <a:r>
              <a:rPr lang="en-US" altLang="en-US" sz="2400" i="1">
                <a:cs typeface="Times New Roman" panose="02020603050405020304" pitchFamily="18" charset="0"/>
              </a:rPr>
              <a:t>transformer</a:t>
            </a:r>
            <a:r>
              <a:rPr lang="en-US" altLang="en-US" sz="2400">
                <a:cs typeface="Times New Roman" panose="02020603050405020304" pitchFamily="18" charset="0"/>
              </a:rPr>
              <a:t>.</a:t>
            </a:r>
            <a:endParaRPr lang="el-GR" altLang="en-US" sz="2400">
              <a:cs typeface="Times New Roman" panose="02020603050405020304" pitchFamily="18" charset="0"/>
            </a:endParaRPr>
          </a:p>
        </p:txBody>
      </p:sp>
      <p:pic>
        <p:nvPicPr>
          <p:cNvPr id="22535" name="Picture 9" descr="inductor symbol">
            <a:extLst>
              <a:ext uri="{FF2B5EF4-FFF2-40B4-BE49-F238E27FC236}">
                <a16:creationId xmlns:a16="http://schemas.microsoft.com/office/drawing/2014/main" id="{0E5D49F9-8E9D-4B88-8341-D9424016A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341" y="1506363"/>
            <a:ext cx="1741757" cy="15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descr="transformer symbol">
            <a:extLst>
              <a:ext uri="{FF2B5EF4-FFF2-40B4-BE49-F238E27FC236}">
                <a16:creationId xmlns:a16="http://schemas.microsoft.com/office/drawing/2014/main" id="{CC75C25B-4F83-406C-A911-7EDADD5E8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618" y="1488778"/>
            <a:ext cx="210116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2" descr="inductor symbol">
            <a:extLst>
              <a:ext uri="{FF2B5EF4-FFF2-40B4-BE49-F238E27FC236}">
                <a16:creationId xmlns:a16="http://schemas.microsoft.com/office/drawing/2014/main" id="{4FA53D79-B23D-4F7E-935D-C4C8B8A81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341" y="2115963"/>
            <a:ext cx="1741757" cy="15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Line 15">
            <a:extLst>
              <a:ext uri="{FF2B5EF4-FFF2-40B4-BE49-F238E27FC236}">
                <a16:creationId xmlns:a16="http://schemas.microsoft.com/office/drawing/2014/main" id="{7590DA28-CFFF-4D9D-99C8-685731B169DC}"/>
              </a:ext>
            </a:extLst>
          </p:cNvPr>
          <p:cNvSpPr>
            <a:spLocks noChangeShapeType="1"/>
          </p:cNvSpPr>
          <p:nvPr/>
        </p:nvSpPr>
        <p:spPr bwMode="auto">
          <a:xfrm flipV="1">
            <a:off x="5382398" y="1963563"/>
            <a:ext cx="934600" cy="50978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a:extLst>
              <a:ext uri="{FF2B5EF4-FFF2-40B4-BE49-F238E27FC236}">
                <a16:creationId xmlns:a16="http://schemas.microsoft.com/office/drawing/2014/main" id="{732C8439-385F-4570-8DD7-D46B1CB19F1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24579" name="Footer Placeholder 4">
            <a:extLst>
              <a:ext uri="{FF2B5EF4-FFF2-40B4-BE49-F238E27FC236}">
                <a16:creationId xmlns:a16="http://schemas.microsoft.com/office/drawing/2014/main" id="{2442F541-1B0A-449D-8721-7A24A887DC6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24580" name="Slide Number Placeholder 5">
            <a:extLst>
              <a:ext uri="{FF2B5EF4-FFF2-40B4-BE49-F238E27FC236}">
                <a16:creationId xmlns:a16="http://schemas.microsoft.com/office/drawing/2014/main" id="{B77E518D-B414-4FF5-8944-0BD656CCCE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2661528-1087-4C27-BEA4-773E0DF13335}" type="slidenum">
              <a:rPr lang="en-US" altLang="en-US" sz="1400"/>
              <a:pPr>
                <a:spcBef>
                  <a:spcPct val="0"/>
                </a:spcBef>
                <a:buFontTx/>
                <a:buNone/>
              </a:pPr>
              <a:t>11</a:t>
            </a:fld>
            <a:endParaRPr lang="en-US" altLang="en-US" sz="1400"/>
          </a:p>
        </p:txBody>
      </p:sp>
      <p:sp>
        <p:nvSpPr>
          <p:cNvPr id="24581" name="Rectangle 2">
            <a:extLst>
              <a:ext uri="{FF2B5EF4-FFF2-40B4-BE49-F238E27FC236}">
                <a16:creationId xmlns:a16="http://schemas.microsoft.com/office/drawing/2014/main" id="{844AC5FC-4DF2-41B1-92B4-EA8D1C6EC8D0}"/>
              </a:ext>
            </a:extLst>
          </p:cNvPr>
          <p:cNvSpPr>
            <a:spLocks noGrp="1" noChangeArrowheads="1"/>
          </p:cNvSpPr>
          <p:nvPr>
            <p:ph type="ctrTitle"/>
          </p:nvPr>
        </p:nvSpPr>
        <p:spPr>
          <a:xfrm>
            <a:off x="685800" y="304800"/>
            <a:ext cx="7772400" cy="762000"/>
          </a:xfrm>
        </p:spPr>
        <p:txBody>
          <a:bodyPr/>
          <a:lstStyle/>
          <a:p>
            <a:pPr eaLnBrk="1" hangingPunct="1"/>
            <a:r>
              <a:rPr lang="en-US" altLang="en-US" dirty="0"/>
              <a:t>Inductor types</a:t>
            </a:r>
          </a:p>
        </p:txBody>
      </p:sp>
      <p:pic>
        <p:nvPicPr>
          <p:cNvPr id="24582" name="Picture 7" descr="P5170011">
            <a:extLst>
              <a:ext uri="{FF2B5EF4-FFF2-40B4-BE49-F238E27FC236}">
                <a16:creationId xmlns:a16="http://schemas.microsoft.com/office/drawing/2014/main" id="{F5B9AAA2-2DF4-41B4-B215-E84E39592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657600"/>
            <a:ext cx="19050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P5170023">
            <a:extLst>
              <a:ext uri="{FF2B5EF4-FFF2-40B4-BE49-F238E27FC236}">
                <a16:creationId xmlns:a16="http://schemas.microsoft.com/office/drawing/2014/main" id="{67F6D781-62FD-4A02-B980-07E8AF726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098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0" descr="P5170003">
            <a:extLst>
              <a:ext uri="{FF2B5EF4-FFF2-40B4-BE49-F238E27FC236}">
                <a16:creationId xmlns:a16="http://schemas.microsoft.com/office/drawing/2014/main" id="{F55E57B0-1200-43FB-954E-3F4BDC58E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657600"/>
            <a:ext cx="17526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1" descr="P5170002">
            <a:extLst>
              <a:ext uri="{FF2B5EF4-FFF2-40B4-BE49-F238E27FC236}">
                <a16:creationId xmlns:a16="http://schemas.microsoft.com/office/drawing/2014/main" id="{100F0FE4-3E28-418C-8481-9D5275316A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447800"/>
            <a:ext cx="2667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 Box 13">
            <a:extLst>
              <a:ext uri="{FF2B5EF4-FFF2-40B4-BE49-F238E27FC236}">
                <a16:creationId xmlns:a16="http://schemas.microsoft.com/office/drawing/2014/main" id="{4D7633EB-E297-49CE-91EF-3136BC6E177B}"/>
              </a:ext>
            </a:extLst>
          </p:cNvPr>
          <p:cNvSpPr txBox="1">
            <a:spLocks noChangeArrowheads="1"/>
          </p:cNvSpPr>
          <p:nvPr/>
        </p:nvSpPr>
        <p:spPr bwMode="auto">
          <a:xfrm>
            <a:off x="609600" y="31242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Molded inductor &amp; air-wound inductor</a:t>
            </a:r>
          </a:p>
        </p:txBody>
      </p:sp>
      <p:sp>
        <p:nvSpPr>
          <p:cNvPr id="24587" name="Text Box 14">
            <a:extLst>
              <a:ext uri="{FF2B5EF4-FFF2-40B4-BE49-F238E27FC236}">
                <a16:creationId xmlns:a16="http://schemas.microsoft.com/office/drawing/2014/main" id="{B5E4DAA8-7E9E-4F87-8DAD-ED0E86A73C32}"/>
              </a:ext>
            </a:extLst>
          </p:cNvPr>
          <p:cNvSpPr txBox="1">
            <a:spLocks noChangeArrowheads="1"/>
          </p:cNvSpPr>
          <p:nvPr/>
        </p:nvSpPr>
        <p:spPr bwMode="auto">
          <a:xfrm>
            <a:off x="5562600" y="3124200"/>
            <a:ext cx="259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Adjustable air-wound inductor</a:t>
            </a:r>
          </a:p>
        </p:txBody>
      </p:sp>
      <p:sp>
        <p:nvSpPr>
          <p:cNvPr id="24588" name="Text Box 15">
            <a:extLst>
              <a:ext uri="{FF2B5EF4-FFF2-40B4-BE49-F238E27FC236}">
                <a16:creationId xmlns:a16="http://schemas.microsoft.com/office/drawing/2014/main" id="{1DB3D6F0-B1F5-4425-BDAE-E52E340099EB}"/>
              </a:ext>
            </a:extLst>
          </p:cNvPr>
          <p:cNvSpPr txBox="1">
            <a:spLocks noChangeArrowheads="1"/>
          </p:cNvSpPr>
          <p:nvPr/>
        </p:nvSpPr>
        <p:spPr bwMode="auto">
          <a:xfrm>
            <a:off x="457200" y="54102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Ferrite core toroidal transformer</a:t>
            </a:r>
          </a:p>
        </p:txBody>
      </p:sp>
      <p:sp>
        <p:nvSpPr>
          <p:cNvPr id="24589" name="Text Box 16">
            <a:extLst>
              <a:ext uri="{FF2B5EF4-FFF2-40B4-BE49-F238E27FC236}">
                <a16:creationId xmlns:a16="http://schemas.microsoft.com/office/drawing/2014/main" id="{5D7C9816-9D77-4D82-A3E0-AA155C784885}"/>
              </a:ext>
            </a:extLst>
          </p:cNvPr>
          <p:cNvSpPr txBox="1">
            <a:spLocks noChangeArrowheads="1"/>
          </p:cNvSpPr>
          <p:nvPr/>
        </p:nvSpPr>
        <p:spPr bwMode="auto">
          <a:xfrm>
            <a:off x="5867400" y="54102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Iron powder toroidal inductor</a:t>
            </a:r>
          </a:p>
        </p:txBody>
      </p:sp>
      <p:pic>
        <p:nvPicPr>
          <p:cNvPr id="24590" name="Picture 18" descr="P5170001">
            <a:extLst>
              <a:ext uri="{FF2B5EF4-FFF2-40B4-BE49-F238E27FC236}">
                <a16:creationId xmlns:a16="http://schemas.microsoft.com/office/drawing/2014/main" id="{55DAF1B4-2D9D-42DC-9579-4635EFF0FB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657600"/>
            <a:ext cx="16287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Text Box 19">
            <a:extLst>
              <a:ext uri="{FF2B5EF4-FFF2-40B4-BE49-F238E27FC236}">
                <a16:creationId xmlns:a16="http://schemas.microsoft.com/office/drawing/2014/main" id="{61CB7CB2-9F94-493F-A061-27530DF3950F}"/>
              </a:ext>
            </a:extLst>
          </p:cNvPr>
          <p:cNvSpPr txBox="1">
            <a:spLocks noChangeArrowheads="1"/>
          </p:cNvSpPr>
          <p:nvPr/>
        </p:nvSpPr>
        <p:spPr bwMode="auto">
          <a:xfrm>
            <a:off x="3657600" y="54102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Air wound inductor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a:extLst>
              <a:ext uri="{FF2B5EF4-FFF2-40B4-BE49-F238E27FC236}">
                <a16:creationId xmlns:a16="http://schemas.microsoft.com/office/drawing/2014/main" id="{3C971AF6-0901-4A67-B8AA-6AD747694BE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26627" name="Footer Placeholder 4">
            <a:extLst>
              <a:ext uri="{FF2B5EF4-FFF2-40B4-BE49-F238E27FC236}">
                <a16:creationId xmlns:a16="http://schemas.microsoft.com/office/drawing/2014/main" id="{C58E8355-97CB-4B01-9707-7088BC501F0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26628" name="Slide Number Placeholder 5">
            <a:extLst>
              <a:ext uri="{FF2B5EF4-FFF2-40B4-BE49-F238E27FC236}">
                <a16:creationId xmlns:a16="http://schemas.microsoft.com/office/drawing/2014/main" id="{DC9B8CE0-6060-406E-94B9-083EFDF0CE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FDCFAEA-0B7F-494C-9C2B-091D260980FB}" type="slidenum">
              <a:rPr lang="en-US" altLang="en-US" sz="1400"/>
              <a:pPr>
                <a:spcBef>
                  <a:spcPct val="0"/>
                </a:spcBef>
                <a:buFontTx/>
                <a:buNone/>
              </a:pPr>
              <a:t>12</a:t>
            </a:fld>
            <a:endParaRPr lang="en-US" altLang="en-US" sz="1400"/>
          </a:p>
        </p:txBody>
      </p:sp>
      <p:sp>
        <p:nvSpPr>
          <p:cNvPr id="26629" name="Rectangle 2">
            <a:extLst>
              <a:ext uri="{FF2B5EF4-FFF2-40B4-BE49-F238E27FC236}">
                <a16:creationId xmlns:a16="http://schemas.microsoft.com/office/drawing/2014/main" id="{B72871C5-D854-4722-8AB0-0128176A8079}"/>
              </a:ext>
            </a:extLst>
          </p:cNvPr>
          <p:cNvSpPr>
            <a:spLocks noGrp="1" noChangeArrowheads="1"/>
          </p:cNvSpPr>
          <p:nvPr>
            <p:ph type="ctrTitle"/>
          </p:nvPr>
        </p:nvSpPr>
        <p:spPr>
          <a:xfrm>
            <a:off x="990600" y="304800"/>
            <a:ext cx="7772400" cy="838200"/>
          </a:xfrm>
        </p:spPr>
        <p:txBody>
          <a:bodyPr/>
          <a:lstStyle/>
          <a:p>
            <a:pPr eaLnBrk="1" hangingPunct="1"/>
            <a:r>
              <a:rPr lang="en-US" altLang="en-US" dirty="0"/>
              <a:t>Inductor ratings</a:t>
            </a:r>
          </a:p>
        </p:txBody>
      </p:sp>
      <p:sp>
        <p:nvSpPr>
          <p:cNvPr id="26630" name="Rectangle 3">
            <a:extLst>
              <a:ext uri="{FF2B5EF4-FFF2-40B4-BE49-F238E27FC236}">
                <a16:creationId xmlns:a16="http://schemas.microsoft.com/office/drawing/2014/main" id="{218EC0D9-E3F7-4FFD-AEAE-C57E686F29C8}"/>
              </a:ext>
            </a:extLst>
          </p:cNvPr>
          <p:cNvSpPr>
            <a:spLocks noGrp="1" noChangeArrowheads="1"/>
          </p:cNvSpPr>
          <p:nvPr>
            <p:ph type="subTitle" idx="1"/>
          </p:nvPr>
        </p:nvSpPr>
        <p:spPr>
          <a:xfrm>
            <a:off x="838200" y="1638300"/>
            <a:ext cx="7620000" cy="3581400"/>
          </a:xfrm>
        </p:spPr>
        <p:txBody>
          <a:bodyPr/>
          <a:lstStyle/>
          <a:p>
            <a:pPr algn="l" eaLnBrk="1" hangingPunct="1"/>
            <a:r>
              <a:rPr lang="en-US" altLang="en-US" dirty="0"/>
              <a:t>Wire gauge and physical size of the coil determine the current handling capacity.</a:t>
            </a:r>
          </a:p>
          <a:p>
            <a:pPr algn="l" eaLnBrk="1" hangingPunct="1"/>
            <a:endParaRPr lang="en-US" altLang="en-US" dirty="0"/>
          </a:p>
          <a:p>
            <a:pPr algn="l" eaLnBrk="1" hangingPunct="1"/>
            <a:r>
              <a:rPr lang="en-US" altLang="en-US" dirty="0"/>
              <a:t>Core material will have a temperature dependence. Air is best, followed by iron powder, then ferrites.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a:extLst>
              <a:ext uri="{FF2B5EF4-FFF2-40B4-BE49-F238E27FC236}">
                <a16:creationId xmlns:a16="http://schemas.microsoft.com/office/drawing/2014/main" id="{BDB8AEED-48C3-4335-833A-63321DB5C29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28675" name="Footer Placeholder 4">
            <a:extLst>
              <a:ext uri="{FF2B5EF4-FFF2-40B4-BE49-F238E27FC236}">
                <a16:creationId xmlns:a16="http://schemas.microsoft.com/office/drawing/2014/main" id="{659EF90A-7758-4064-93D5-88040F4433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28676" name="Slide Number Placeholder 5">
            <a:extLst>
              <a:ext uri="{FF2B5EF4-FFF2-40B4-BE49-F238E27FC236}">
                <a16:creationId xmlns:a16="http://schemas.microsoft.com/office/drawing/2014/main" id="{76B20662-7C78-408A-835B-D1F74F5E2F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56307E4-5EE6-4F76-A256-B3200EE6998D}" type="slidenum">
              <a:rPr lang="en-US" altLang="en-US" sz="1400"/>
              <a:pPr>
                <a:spcBef>
                  <a:spcPct val="0"/>
                </a:spcBef>
                <a:buFontTx/>
                <a:buNone/>
              </a:pPr>
              <a:t>13</a:t>
            </a:fld>
            <a:endParaRPr lang="en-US" altLang="en-US" sz="1400"/>
          </a:p>
        </p:txBody>
      </p:sp>
      <p:sp>
        <p:nvSpPr>
          <p:cNvPr id="28677" name="Rectangle 2">
            <a:extLst>
              <a:ext uri="{FF2B5EF4-FFF2-40B4-BE49-F238E27FC236}">
                <a16:creationId xmlns:a16="http://schemas.microsoft.com/office/drawing/2014/main" id="{2F2CD4FA-23DD-4686-86BA-4333C607C7BC}"/>
              </a:ext>
            </a:extLst>
          </p:cNvPr>
          <p:cNvSpPr>
            <a:spLocks noGrp="1" noChangeArrowheads="1"/>
          </p:cNvSpPr>
          <p:nvPr>
            <p:ph type="ctrTitle"/>
          </p:nvPr>
        </p:nvSpPr>
        <p:spPr>
          <a:xfrm>
            <a:off x="1638300" y="342900"/>
            <a:ext cx="6934200" cy="1295400"/>
          </a:xfrm>
        </p:spPr>
        <p:txBody>
          <a:bodyPr/>
          <a:lstStyle/>
          <a:p>
            <a:pPr eaLnBrk="1" hangingPunct="1"/>
            <a:r>
              <a:rPr lang="en-US" altLang="en-US" dirty="0"/>
              <a:t>Inductor handling and installation</a:t>
            </a:r>
          </a:p>
        </p:txBody>
      </p:sp>
      <p:sp>
        <p:nvSpPr>
          <p:cNvPr id="28678" name="Rectangle 3">
            <a:extLst>
              <a:ext uri="{FF2B5EF4-FFF2-40B4-BE49-F238E27FC236}">
                <a16:creationId xmlns:a16="http://schemas.microsoft.com/office/drawing/2014/main" id="{0B3580C9-8CC2-4050-8C57-5D0577B74EE0}"/>
              </a:ext>
            </a:extLst>
          </p:cNvPr>
          <p:cNvSpPr>
            <a:spLocks noGrp="1" noChangeArrowheads="1"/>
          </p:cNvSpPr>
          <p:nvPr>
            <p:ph type="subTitle" idx="1"/>
          </p:nvPr>
        </p:nvSpPr>
        <p:spPr>
          <a:xfrm>
            <a:off x="762000" y="1981200"/>
            <a:ext cx="7620000" cy="3581400"/>
          </a:xfrm>
        </p:spPr>
        <p:txBody>
          <a:bodyPr/>
          <a:lstStyle/>
          <a:p>
            <a:pPr algn="l" eaLnBrk="1" hangingPunct="1">
              <a:lnSpc>
                <a:spcPct val="80000"/>
              </a:lnSpc>
            </a:pPr>
            <a:r>
              <a:rPr lang="en-US" altLang="en-US" sz="2400"/>
              <a:t>Inductors are not polarized and may be installed in either direction.</a:t>
            </a:r>
          </a:p>
          <a:p>
            <a:pPr algn="l" eaLnBrk="1" hangingPunct="1">
              <a:lnSpc>
                <a:spcPct val="80000"/>
              </a:lnSpc>
            </a:pPr>
            <a:endParaRPr lang="en-US" altLang="en-US" sz="2400"/>
          </a:p>
          <a:p>
            <a:pPr algn="l" eaLnBrk="1" hangingPunct="1">
              <a:lnSpc>
                <a:spcPct val="80000"/>
              </a:lnSpc>
            </a:pPr>
            <a:r>
              <a:rPr lang="en-US" altLang="en-US" sz="2400"/>
              <a:t>Inductors are not generally susceptible to ESD damage, so special precautions are not required.</a:t>
            </a:r>
          </a:p>
          <a:p>
            <a:pPr algn="l" eaLnBrk="1" hangingPunct="1">
              <a:lnSpc>
                <a:spcPct val="80000"/>
              </a:lnSpc>
            </a:pPr>
            <a:endParaRPr lang="en-US" altLang="en-US" sz="2400"/>
          </a:p>
          <a:p>
            <a:pPr algn="l" eaLnBrk="1" hangingPunct="1">
              <a:lnSpc>
                <a:spcPct val="80000"/>
              </a:lnSpc>
            </a:pPr>
            <a:r>
              <a:rPr lang="en-US" altLang="en-US" sz="2400"/>
              <a:t>Mechanical stress due to lead bending should be minimized.</a:t>
            </a:r>
          </a:p>
          <a:p>
            <a:pPr algn="l" eaLnBrk="1" hangingPunct="1">
              <a:lnSpc>
                <a:spcPct val="80000"/>
              </a:lnSpc>
            </a:pPr>
            <a:endParaRPr lang="en-US" altLang="en-US" sz="2400"/>
          </a:p>
          <a:p>
            <a:pPr algn="l" eaLnBrk="1" hangingPunct="1">
              <a:lnSpc>
                <a:spcPct val="80000"/>
              </a:lnSpc>
            </a:pPr>
            <a:r>
              <a:rPr lang="en-US" altLang="en-US" sz="2400"/>
              <a:t>Inductors in timing or frequency determining circuits should be installed in a mechanically rigid fashion.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a:extLst>
              <a:ext uri="{FF2B5EF4-FFF2-40B4-BE49-F238E27FC236}">
                <a16:creationId xmlns:a16="http://schemas.microsoft.com/office/drawing/2014/main" id="{758DAF40-CECF-4032-8489-0632EDB7F78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30723" name="Footer Placeholder 4">
            <a:extLst>
              <a:ext uri="{FF2B5EF4-FFF2-40B4-BE49-F238E27FC236}">
                <a16:creationId xmlns:a16="http://schemas.microsoft.com/office/drawing/2014/main" id="{9C19385B-EFF8-48F3-90DD-4A81F15507D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30724" name="Slide Number Placeholder 5">
            <a:extLst>
              <a:ext uri="{FF2B5EF4-FFF2-40B4-BE49-F238E27FC236}">
                <a16:creationId xmlns:a16="http://schemas.microsoft.com/office/drawing/2014/main" id="{8BAA0FE6-1AA2-41A4-B29E-291F4930AF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2E455E-F5F1-48D3-B96E-25C9F2FE933B}" type="slidenum">
              <a:rPr lang="en-US" altLang="en-US" sz="1400"/>
              <a:pPr>
                <a:spcBef>
                  <a:spcPct val="0"/>
                </a:spcBef>
                <a:buFontTx/>
                <a:buNone/>
              </a:pPr>
              <a:t>14</a:t>
            </a:fld>
            <a:endParaRPr lang="en-US" altLang="en-US" sz="1400"/>
          </a:p>
        </p:txBody>
      </p:sp>
      <p:sp>
        <p:nvSpPr>
          <p:cNvPr id="30725" name="Rectangle 4">
            <a:extLst>
              <a:ext uri="{FF2B5EF4-FFF2-40B4-BE49-F238E27FC236}">
                <a16:creationId xmlns:a16="http://schemas.microsoft.com/office/drawing/2014/main" id="{5F24A4B1-9439-4AF8-88A8-22F5CF83C7C1}"/>
              </a:ext>
            </a:extLst>
          </p:cNvPr>
          <p:cNvSpPr>
            <a:spLocks noGrp="1" noChangeArrowheads="1"/>
          </p:cNvSpPr>
          <p:nvPr>
            <p:ph type="ctrTitle"/>
          </p:nvPr>
        </p:nvSpPr>
        <p:spPr>
          <a:xfrm>
            <a:off x="914400" y="363531"/>
            <a:ext cx="7772400" cy="841375"/>
          </a:xfrm>
        </p:spPr>
        <p:txBody>
          <a:bodyPr/>
          <a:lstStyle/>
          <a:p>
            <a:pPr eaLnBrk="1" hangingPunct="1"/>
            <a:r>
              <a:rPr lang="en-US" altLang="en-US" dirty="0"/>
              <a:t>Diodes</a:t>
            </a:r>
          </a:p>
        </p:txBody>
      </p:sp>
      <p:sp>
        <p:nvSpPr>
          <p:cNvPr id="30726" name="Rectangle 5">
            <a:extLst>
              <a:ext uri="{FF2B5EF4-FFF2-40B4-BE49-F238E27FC236}">
                <a16:creationId xmlns:a16="http://schemas.microsoft.com/office/drawing/2014/main" id="{237B53B2-54AA-4898-821E-C4F50B8264CC}"/>
              </a:ext>
            </a:extLst>
          </p:cNvPr>
          <p:cNvSpPr>
            <a:spLocks noGrp="1" noChangeArrowheads="1"/>
          </p:cNvSpPr>
          <p:nvPr>
            <p:ph type="subTitle" idx="1"/>
          </p:nvPr>
        </p:nvSpPr>
        <p:spPr>
          <a:xfrm>
            <a:off x="800100" y="3562961"/>
            <a:ext cx="8001000" cy="1752600"/>
          </a:xfrm>
        </p:spPr>
        <p:txBody>
          <a:bodyPr/>
          <a:lstStyle/>
          <a:p>
            <a:pPr algn="just" eaLnBrk="1" hangingPunct="1"/>
            <a:r>
              <a:rPr lang="en-US" altLang="en-US" sz="2800" dirty="0"/>
              <a:t>Most modern diodes are semiconductor devices but are considered </a:t>
            </a:r>
            <a:r>
              <a:rPr lang="en-US" altLang="en-US" sz="2800" i="1" dirty="0"/>
              <a:t>passive</a:t>
            </a:r>
            <a:r>
              <a:rPr lang="en-US" altLang="en-US" sz="2800" dirty="0"/>
              <a:t> since they do not contribute any amplification or </a:t>
            </a:r>
            <a:r>
              <a:rPr lang="en-US" altLang="en-US" sz="2800" i="1" dirty="0"/>
              <a:t>gain </a:t>
            </a:r>
            <a:r>
              <a:rPr lang="en-US" altLang="en-US" sz="2800" dirty="0"/>
              <a:t>to a circuit.</a:t>
            </a:r>
          </a:p>
          <a:p>
            <a:pPr algn="just" eaLnBrk="1" hangingPunct="1"/>
            <a:endParaRPr lang="en-US" altLang="en-US" sz="2800" dirty="0"/>
          </a:p>
          <a:p>
            <a:pPr algn="just" eaLnBrk="1" hangingPunct="1"/>
            <a:endParaRPr lang="en-US" altLang="en-US" sz="2800" dirty="0"/>
          </a:p>
        </p:txBody>
      </p:sp>
      <p:sp>
        <p:nvSpPr>
          <p:cNvPr id="30727" name="Text Box 9">
            <a:extLst>
              <a:ext uri="{FF2B5EF4-FFF2-40B4-BE49-F238E27FC236}">
                <a16:creationId xmlns:a16="http://schemas.microsoft.com/office/drawing/2014/main" id="{66A99C03-DDF1-4E36-91EB-A25FC54F9171}"/>
              </a:ext>
            </a:extLst>
          </p:cNvPr>
          <p:cNvSpPr txBox="1">
            <a:spLocks noChangeArrowheads="1"/>
          </p:cNvSpPr>
          <p:nvPr/>
        </p:nvSpPr>
        <p:spPr bwMode="auto">
          <a:xfrm>
            <a:off x="930310" y="2142803"/>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sp>
        <p:nvSpPr>
          <p:cNvPr id="30728" name="Text Box 11">
            <a:extLst>
              <a:ext uri="{FF2B5EF4-FFF2-40B4-BE49-F238E27FC236}">
                <a16:creationId xmlns:a16="http://schemas.microsoft.com/office/drawing/2014/main" id="{DACB0478-C224-417E-9438-B28195CE252D}"/>
              </a:ext>
            </a:extLst>
          </p:cNvPr>
          <p:cNvSpPr txBox="1">
            <a:spLocks noChangeArrowheads="1"/>
          </p:cNvSpPr>
          <p:nvPr/>
        </p:nvSpPr>
        <p:spPr bwMode="auto">
          <a:xfrm>
            <a:off x="3124200" y="57912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sp>
        <p:nvSpPr>
          <p:cNvPr id="30729" name="Text Box 12">
            <a:extLst>
              <a:ext uri="{FF2B5EF4-FFF2-40B4-BE49-F238E27FC236}">
                <a16:creationId xmlns:a16="http://schemas.microsoft.com/office/drawing/2014/main" id="{FD717D4F-6153-4237-8E5F-A51407E97A0F}"/>
              </a:ext>
            </a:extLst>
          </p:cNvPr>
          <p:cNvSpPr txBox="1">
            <a:spLocks noChangeArrowheads="1"/>
          </p:cNvSpPr>
          <p:nvPr/>
        </p:nvSpPr>
        <p:spPr bwMode="auto">
          <a:xfrm>
            <a:off x="2895600" y="57150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graphicFrame>
        <p:nvGraphicFramePr>
          <p:cNvPr id="30730" name="Object 15">
            <a:extLst>
              <a:ext uri="{FF2B5EF4-FFF2-40B4-BE49-F238E27FC236}">
                <a16:creationId xmlns:a16="http://schemas.microsoft.com/office/drawing/2014/main" id="{57B95C2F-EEC3-4AA9-99E3-8676D2CA558B}"/>
              </a:ext>
            </a:extLst>
          </p:cNvPr>
          <p:cNvGraphicFramePr>
            <a:graphicFrameLocks noChangeAspect="1"/>
          </p:cNvGraphicFramePr>
          <p:nvPr>
            <p:extLst>
              <p:ext uri="{D42A27DB-BD31-4B8C-83A1-F6EECF244321}">
                <p14:modId xmlns:p14="http://schemas.microsoft.com/office/powerpoint/2010/main" val="2820332130"/>
              </p:ext>
            </p:extLst>
          </p:nvPr>
        </p:nvGraphicFramePr>
        <p:xfrm>
          <a:off x="1738312" y="1611345"/>
          <a:ext cx="1157288" cy="650875"/>
        </p:xfrm>
        <a:graphic>
          <a:graphicData uri="http://schemas.openxmlformats.org/presentationml/2006/ole">
            <mc:AlternateContent xmlns:mc="http://schemas.openxmlformats.org/markup-compatibility/2006">
              <mc:Choice xmlns:v="urn:schemas-microsoft-com:vml" Requires="v">
                <p:oleObj name="CorelDRAW! Graphic" r:id="rId3" imgW="1157630" imgH="651053" progId="CDraw">
                  <p:embed/>
                </p:oleObj>
              </mc:Choice>
              <mc:Fallback>
                <p:oleObj name="CorelDRAW! Graphic" r:id="rId3" imgW="1157630" imgH="651053" progId="CDraw">
                  <p:embed/>
                  <p:pic>
                    <p:nvPicPr>
                      <p:cNvPr id="30730" name="Object 15">
                        <a:extLst>
                          <a:ext uri="{FF2B5EF4-FFF2-40B4-BE49-F238E27FC236}">
                            <a16:creationId xmlns:a16="http://schemas.microsoft.com/office/drawing/2014/main" id="{57B95C2F-EEC3-4AA9-99E3-8676D2CA5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2" y="1611345"/>
                        <a:ext cx="1157288"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1" name="Object 16">
            <a:extLst>
              <a:ext uri="{FF2B5EF4-FFF2-40B4-BE49-F238E27FC236}">
                <a16:creationId xmlns:a16="http://schemas.microsoft.com/office/drawing/2014/main" id="{40B2B5D6-C928-434E-8219-ABC207E9C8B3}"/>
              </a:ext>
            </a:extLst>
          </p:cNvPr>
          <p:cNvGraphicFramePr>
            <a:graphicFrameLocks noChangeAspect="1"/>
          </p:cNvGraphicFramePr>
          <p:nvPr>
            <p:extLst>
              <p:ext uri="{D42A27DB-BD31-4B8C-83A1-F6EECF244321}">
                <p14:modId xmlns:p14="http://schemas.microsoft.com/office/powerpoint/2010/main" val="2558397565"/>
              </p:ext>
            </p:extLst>
          </p:nvPr>
        </p:nvGraphicFramePr>
        <p:xfrm>
          <a:off x="6462712" y="1611345"/>
          <a:ext cx="1157288" cy="739775"/>
        </p:xfrm>
        <a:graphic>
          <a:graphicData uri="http://schemas.openxmlformats.org/presentationml/2006/ole">
            <mc:AlternateContent xmlns:mc="http://schemas.openxmlformats.org/markup-compatibility/2006">
              <mc:Choice xmlns:v="urn:schemas-microsoft-com:vml" Requires="v">
                <p:oleObj name="CorelDRAW! Graphic" r:id="rId5" imgW="1157630" imgH="739750" progId="CDraw">
                  <p:embed/>
                </p:oleObj>
              </mc:Choice>
              <mc:Fallback>
                <p:oleObj name="CorelDRAW! Graphic" r:id="rId5" imgW="1157630" imgH="739750" progId="CDraw">
                  <p:embed/>
                  <p:pic>
                    <p:nvPicPr>
                      <p:cNvPr id="30731" name="Object 16">
                        <a:extLst>
                          <a:ext uri="{FF2B5EF4-FFF2-40B4-BE49-F238E27FC236}">
                            <a16:creationId xmlns:a16="http://schemas.microsoft.com/office/drawing/2014/main" id="{40B2B5D6-C928-434E-8219-ABC207E9C8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2712" y="1611345"/>
                        <a:ext cx="115728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2" name="Object 17">
            <a:extLst>
              <a:ext uri="{FF2B5EF4-FFF2-40B4-BE49-F238E27FC236}">
                <a16:creationId xmlns:a16="http://schemas.microsoft.com/office/drawing/2014/main" id="{7CDE60E0-EF8A-41A9-85B2-44B3B670A36F}"/>
              </a:ext>
            </a:extLst>
          </p:cNvPr>
          <p:cNvGraphicFramePr>
            <a:graphicFrameLocks noChangeAspect="1"/>
          </p:cNvGraphicFramePr>
          <p:nvPr>
            <p:extLst>
              <p:ext uri="{D42A27DB-BD31-4B8C-83A1-F6EECF244321}">
                <p14:modId xmlns:p14="http://schemas.microsoft.com/office/powerpoint/2010/main" val="3958678332"/>
              </p:ext>
            </p:extLst>
          </p:nvPr>
        </p:nvGraphicFramePr>
        <p:xfrm>
          <a:off x="4024312" y="1763745"/>
          <a:ext cx="1157288" cy="522288"/>
        </p:xfrm>
        <a:graphic>
          <a:graphicData uri="http://schemas.openxmlformats.org/presentationml/2006/ole">
            <mc:AlternateContent xmlns:mc="http://schemas.openxmlformats.org/markup-compatibility/2006">
              <mc:Choice xmlns:v="urn:schemas-microsoft-com:vml" Requires="v">
                <p:oleObj name="CorelDRAW! Graphic" r:id="rId7" imgW="1157630" imgH="522122" progId="CDraw">
                  <p:embed/>
                </p:oleObj>
              </mc:Choice>
              <mc:Fallback>
                <p:oleObj name="CorelDRAW! Graphic" r:id="rId7" imgW="1157630" imgH="522122" progId="CDraw">
                  <p:embed/>
                  <p:pic>
                    <p:nvPicPr>
                      <p:cNvPr id="30732" name="Object 17">
                        <a:extLst>
                          <a:ext uri="{FF2B5EF4-FFF2-40B4-BE49-F238E27FC236}">
                            <a16:creationId xmlns:a16="http://schemas.microsoft.com/office/drawing/2014/main" id="{7CDE60E0-EF8A-41A9-85B2-44B3B670A3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4312" y="1763745"/>
                        <a:ext cx="115728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3" name="Text Box 18">
            <a:extLst>
              <a:ext uri="{FF2B5EF4-FFF2-40B4-BE49-F238E27FC236}">
                <a16:creationId xmlns:a16="http://schemas.microsoft.com/office/drawing/2014/main" id="{13C4A728-9844-4FDF-B95F-6148D6D72FCA}"/>
              </a:ext>
            </a:extLst>
          </p:cNvPr>
          <p:cNvSpPr txBox="1">
            <a:spLocks noChangeArrowheads="1"/>
          </p:cNvSpPr>
          <p:nvPr/>
        </p:nvSpPr>
        <p:spPr bwMode="auto">
          <a:xfrm>
            <a:off x="3276600" y="2519331"/>
            <a:ext cx="304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dirty="0"/>
              <a:t>Anode(+)		 Cathode(-)</a:t>
            </a:r>
          </a:p>
        </p:txBody>
      </p:sp>
      <p:sp>
        <p:nvSpPr>
          <p:cNvPr id="30734" name="Line 20">
            <a:extLst>
              <a:ext uri="{FF2B5EF4-FFF2-40B4-BE49-F238E27FC236}">
                <a16:creationId xmlns:a16="http://schemas.microsoft.com/office/drawing/2014/main" id="{8751ACC5-F1D6-4823-94AA-5A30EEDF0C10}"/>
              </a:ext>
            </a:extLst>
          </p:cNvPr>
          <p:cNvSpPr>
            <a:spLocks noChangeShapeType="1"/>
          </p:cNvSpPr>
          <p:nvPr/>
        </p:nvSpPr>
        <p:spPr bwMode="auto">
          <a:xfrm flipV="1">
            <a:off x="3871912" y="2144745"/>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21">
            <a:extLst>
              <a:ext uri="{FF2B5EF4-FFF2-40B4-BE49-F238E27FC236}">
                <a16:creationId xmlns:a16="http://schemas.microsoft.com/office/drawing/2014/main" id="{D64566E1-7577-4FAC-B368-069C38FE5B1F}"/>
              </a:ext>
            </a:extLst>
          </p:cNvPr>
          <p:cNvSpPr>
            <a:spLocks noChangeShapeType="1"/>
          </p:cNvSpPr>
          <p:nvPr/>
        </p:nvSpPr>
        <p:spPr bwMode="auto">
          <a:xfrm flipH="1" flipV="1">
            <a:off x="4938712" y="2144745"/>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a:extLst>
              <a:ext uri="{FF2B5EF4-FFF2-40B4-BE49-F238E27FC236}">
                <a16:creationId xmlns:a16="http://schemas.microsoft.com/office/drawing/2014/main" id="{D4761290-93D0-4238-A6A7-2F760BFB9AE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32771" name="Footer Placeholder 4">
            <a:extLst>
              <a:ext uri="{FF2B5EF4-FFF2-40B4-BE49-F238E27FC236}">
                <a16:creationId xmlns:a16="http://schemas.microsoft.com/office/drawing/2014/main" id="{96D8958A-6246-49C5-A0C7-708560D1AD8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32772" name="Slide Number Placeholder 5">
            <a:extLst>
              <a:ext uri="{FF2B5EF4-FFF2-40B4-BE49-F238E27FC236}">
                <a16:creationId xmlns:a16="http://schemas.microsoft.com/office/drawing/2014/main" id="{875534F2-6D77-48BF-AA00-2D503395D8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E86F34B-92D7-479B-B772-4994529FA4FA}" type="slidenum">
              <a:rPr lang="en-US" altLang="en-US" sz="1400"/>
              <a:pPr>
                <a:spcBef>
                  <a:spcPct val="0"/>
                </a:spcBef>
                <a:buFontTx/>
                <a:buNone/>
              </a:pPr>
              <a:t>15</a:t>
            </a:fld>
            <a:endParaRPr lang="en-US" altLang="en-US" sz="1400"/>
          </a:p>
        </p:txBody>
      </p:sp>
      <p:sp>
        <p:nvSpPr>
          <p:cNvPr id="32773" name="Rectangle 2">
            <a:extLst>
              <a:ext uri="{FF2B5EF4-FFF2-40B4-BE49-F238E27FC236}">
                <a16:creationId xmlns:a16="http://schemas.microsoft.com/office/drawing/2014/main" id="{50D50C52-7651-40CF-AE4C-D323FC3AAB1E}"/>
              </a:ext>
            </a:extLst>
          </p:cNvPr>
          <p:cNvSpPr>
            <a:spLocks noGrp="1" noChangeArrowheads="1"/>
          </p:cNvSpPr>
          <p:nvPr>
            <p:ph type="ctrTitle"/>
          </p:nvPr>
        </p:nvSpPr>
        <p:spPr>
          <a:xfrm>
            <a:off x="685800" y="382928"/>
            <a:ext cx="7772400" cy="841375"/>
          </a:xfrm>
        </p:spPr>
        <p:txBody>
          <a:bodyPr/>
          <a:lstStyle/>
          <a:p>
            <a:pPr eaLnBrk="1" hangingPunct="1"/>
            <a:r>
              <a:rPr lang="en-US" altLang="en-US" dirty="0"/>
              <a:t>Diode types</a:t>
            </a:r>
          </a:p>
        </p:txBody>
      </p:sp>
      <p:sp>
        <p:nvSpPr>
          <p:cNvPr id="32774" name="Rectangle 3">
            <a:extLst>
              <a:ext uri="{FF2B5EF4-FFF2-40B4-BE49-F238E27FC236}">
                <a16:creationId xmlns:a16="http://schemas.microsoft.com/office/drawing/2014/main" id="{58998F95-8302-4BB1-AAE6-21365BD928A0}"/>
              </a:ext>
            </a:extLst>
          </p:cNvPr>
          <p:cNvSpPr>
            <a:spLocks noGrp="1" noChangeArrowheads="1"/>
          </p:cNvSpPr>
          <p:nvPr>
            <p:ph type="subTitle" idx="1"/>
          </p:nvPr>
        </p:nvSpPr>
        <p:spPr>
          <a:xfrm>
            <a:off x="800100" y="1676400"/>
            <a:ext cx="7543800" cy="1676400"/>
          </a:xfrm>
        </p:spPr>
        <p:txBody>
          <a:bodyPr/>
          <a:lstStyle/>
          <a:p>
            <a:pPr algn="just" eaLnBrk="1" hangingPunct="1">
              <a:lnSpc>
                <a:spcPct val="90000"/>
              </a:lnSpc>
            </a:pPr>
            <a:r>
              <a:rPr lang="en-US" altLang="en-US" dirty="0"/>
              <a:t>May be classified by semiconductor material</a:t>
            </a:r>
          </a:p>
          <a:p>
            <a:pPr algn="just" eaLnBrk="1" hangingPunct="1">
              <a:lnSpc>
                <a:spcPct val="90000"/>
              </a:lnSpc>
            </a:pPr>
            <a:r>
              <a:rPr lang="en-US" altLang="en-US" sz="3600" dirty="0"/>
              <a:t>	</a:t>
            </a:r>
            <a:r>
              <a:rPr lang="en-US" altLang="en-US" sz="2800" i="1" dirty="0"/>
              <a:t>silicon, germanium, gallium arsenide, etc</a:t>
            </a:r>
            <a:r>
              <a:rPr lang="en-US" altLang="en-US" sz="2800" dirty="0"/>
              <a:t>.</a:t>
            </a:r>
            <a:endParaRPr lang="en-US" altLang="en-US" sz="3600" dirty="0"/>
          </a:p>
          <a:p>
            <a:pPr algn="just" eaLnBrk="1" hangingPunct="1">
              <a:lnSpc>
                <a:spcPct val="90000"/>
              </a:lnSpc>
            </a:pPr>
            <a:r>
              <a:rPr lang="en-US" altLang="en-US" dirty="0"/>
              <a:t>Or classified by circuit function</a:t>
            </a:r>
          </a:p>
          <a:p>
            <a:pPr algn="just" eaLnBrk="1" hangingPunct="1">
              <a:lnSpc>
                <a:spcPct val="90000"/>
              </a:lnSpc>
            </a:pPr>
            <a:endParaRPr lang="en-US" altLang="en-US" sz="2800" dirty="0"/>
          </a:p>
          <a:p>
            <a:pPr algn="just" eaLnBrk="1" hangingPunct="1">
              <a:lnSpc>
                <a:spcPct val="90000"/>
              </a:lnSpc>
            </a:pPr>
            <a:endParaRPr lang="en-US" altLang="en-US" sz="2800" dirty="0"/>
          </a:p>
          <a:p>
            <a:pPr algn="just" eaLnBrk="1" hangingPunct="1">
              <a:lnSpc>
                <a:spcPct val="90000"/>
              </a:lnSpc>
            </a:pPr>
            <a:endParaRPr lang="en-US" altLang="en-US" sz="3600" dirty="0"/>
          </a:p>
        </p:txBody>
      </p:sp>
      <p:pic>
        <p:nvPicPr>
          <p:cNvPr id="32775" name="Picture 4" descr="P5170014">
            <a:extLst>
              <a:ext uri="{FF2B5EF4-FFF2-40B4-BE49-F238E27FC236}">
                <a16:creationId xmlns:a16="http://schemas.microsoft.com/office/drawing/2014/main" id="{352D25A8-6D67-4FE7-A649-959486F8B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34" y="3657600"/>
            <a:ext cx="2514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5" descr="P5170013">
            <a:extLst>
              <a:ext uri="{FF2B5EF4-FFF2-40B4-BE49-F238E27FC236}">
                <a16:creationId xmlns:a16="http://schemas.microsoft.com/office/drawing/2014/main" id="{20965768-1F51-4F4A-BC1C-BCA9CCF77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034" y="3657600"/>
            <a:ext cx="233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6" descr="P5170026">
            <a:extLst>
              <a:ext uri="{FF2B5EF4-FFF2-40B4-BE49-F238E27FC236}">
                <a16:creationId xmlns:a16="http://schemas.microsoft.com/office/drawing/2014/main" id="{2153F720-C93B-43CB-93B3-A12CE1484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3034" y="36576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7">
            <a:extLst>
              <a:ext uri="{FF2B5EF4-FFF2-40B4-BE49-F238E27FC236}">
                <a16:creationId xmlns:a16="http://schemas.microsoft.com/office/drawing/2014/main" id="{131FD95A-49B6-468A-95A4-3EE89E521598}"/>
              </a:ext>
            </a:extLst>
          </p:cNvPr>
          <p:cNvSpPr txBox="1">
            <a:spLocks noChangeArrowheads="1"/>
          </p:cNvSpPr>
          <p:nvPr/>
        </p:nvSpPr>
        <p:spPr bwMode="auto">
          <a:xfrm>
            <a:off x="922634" y="48006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sp>
        <p:nvSpPr>
          <p:cNvPr id="32779" name="Text Box 8">
            <a:extLst>
              <a:ext uri="{FF2B5EF4-FFF2-40B4-BE49-F238E27FC236}">
                <a16:creationId xmlns:a16="http://schemas.microsoft.com/office/drawing/2014/main" id="{4BEF5FF5-6EF8-46E8-85C1-B6DD370C9019}"/>
              </a:ext>
            </a:extLst>
          </p:cNvPr>
          <p:cNvSpPr txBox="1">
            <a:spLocks noChangeArrowheads="1"/>
          </p:cNvSpPr>
          <p:nvPr/>
        </p:nvSpPr>
        <p:spPr bwMode="auto">
          <a:xfrm>
            <a:off x="617834" y="47244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Small signal detector or switching diode</a:t>
            </a:r>
          </a:p>
        </p:txBody>
      </p:sp>
      <p:sp>
        <p:nvSpPr>
          <p:cNvPr id="32780" name="Text Box 9">
            <a:extLst>
              <a:ext uri="{FF2B5EF4-FFF2-40B4-BE49-F238E27FC236}">
                <a16:creationId xmlns:a16="http://schemas.microsoft.com/office/drawing/2014/main" id="{8E49D8AF-5661-48EA-A17A-B07E4D0328AE}"/>
              </a:ext>
            </a:extLst>
          </p:cNvPr>
          <p:cNvSpPr txBox="1">
            <a:spLocks noChangeArrowheads="1"/>
          </p:cNvSpPr>
          <p:nvPr/>
        </p:nvSpPr>
        <p:spPr bwMode="auto">
          <a:xfrm>
            <a:off x="2895600" y="57150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sp>
        <p:nvSpPr>
          <p:cNvPr id="32781" name="Text Box 10">
            <a:extLst>
              <a:ext uri="{FF2B5EF4-FFF2-40B4-BE49-F238E27FC236}">
                <a16:creationId xmlns:a16="http://schemas.microsoft.com/office/drawing/2014/main" id="{0EB2BA07-2E8D-4707-AEAE-97CC92390B9D}"/>
              </a:ext>
            </a:extLst>
          </p:cNvPr>
          <p:cNvSpPr txBox="1">
            <a:spLocks noChangeArrowheads="1"/>
          </p:cNvSpPr>
          <p:nvPr/>
        </p:nvSpPr>
        <p:spPr bwMode="auto">
          <a:xfrm>
            <a:off x="3818234" y="5638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Light-emitting diode (LED)</a:t>
            </a:r>
          </a:p>
        </p:txBody>
      </p:sp>
      <p:sp>
        <p:nvSpPr>
          <p:cNvPr id="32782" name="Text Box 11">
            <a:extLst>
              <a:ext uri="{FF2B5EF4-FFF2-40B4-BE49-F238E27FC236}">
                <a16:creationId xmlns:a16="http://schemas.microsoft.com/office/drawing/2014/main" id="{0C705EF9-F131-4AFE-B6F2-87BE8F8FC962}"/>
              </a:ext>
            </a:extLst>
          </p:cNvPr>
          <p:cNvSpPr txBox="1">
            <a:spLocks noChangeArrowheads="1"/>
          </p:cNvSpPr>
          <p:nvPr/>
        </p:nvSpPr>
        <p:spPr bwMode="auto">
          <a:xfrm>
            <a:off x="6561434" y="4724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Rectifier diode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a:extLst>
              <a:ext uri="{FF2B5EF4-FFF2-40B4-BE49-F238E27FC236}">
                <a16:creationId xmlns:a16="http://schemas.microsoft.com/office/drawing/2014/main" id="{6EE4377C-A799-4CCD-AFCC-27A3FB994D8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34819" name="Footer Placeholder 4">
            <a:extLst>
              <a:ext uri="{FF2B5EF4-FFF2-40B4-BE49-F238E27FC236}">
                <a16:creationId xmlns:a16="http://schemas.microsoft.com/office/drawing/2014/main" id="{D4BD185B-5A17-4984-AD2C-CEE64481902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34820" name="Slide Number Placeholder 5">
            <a:extLst>
              <a:ext uri="{FF2B5EF4-FFF2-40B4-BE49-F238E27FC236}">
                <a16:creationId xmlns:a16="http://schemas.microsoft.com/office/drawing/2014/main" id="{F688F869-D774-4E2C-BFFD-1DF3E5CC20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E933CC7-5E6C-4DF8-8205-112020F31846}" type="slidenum">
              <a:rPr lang="en-US" altLang="en-US" sz="1400"/>
              <a:pPr>
                <a:spcBef>
                  <a:spcPct val="0"/>
                </a:spcBef>
                <a:buFontTx/>
                <a:buNone/>
              </a:pPr>
              <a:t>16</a:t>
            </a:fld>
            <a:endParaRPr lang="en-US" altLang="en-US" sz="1400"/>
          </a:p>
        </p:txBody>
      </p:sp>
      <p:sp>
        <p:nvSpPr>
          <p:cNvPr id="34821" name="Rectangle 2">
            <a:extLst>
              <a:ext uri="{FF2B5EF4-FFF2-40B4-BE49-F238E27FC236}">
                <a16:creationId xmlns:a16="http://schemas.microsoft.com/office/drawing/2014/main" id="{549274C8-4748-40FA-98F8-D957A051A92F}"/>
              </a:ext>
            </a:extLst>
          </p:cNvPr>
          <p:cNvSpPr>
            <a:spLocks noGrp="1" noChangeArrowheads="1"/>
          </p:cNvSpPr>
          <p:nvPr>
            <p:ph type="ctrTitle"/>
          </p:nvPr>
        </p:nvSpPr>
        <p:spPr>
          <a:xfrm>
            <a:off x="1066800" y="304800"/>
            <a:ext cx="7772400" cy="841375"/>
          </a:xfrm>
        </p:spPr>
        <p:txBody>
          <a:bodyPr/>
          <a:lstStyle/>
          <a:p>
            <a:pPr eaLnBrk="1" hangingPunct="1"/>
            <a:r>
              <a:rPr lang="en-US" altLang="en-US" dirty="0"/>
              <a:t>Diode Ratings</a:t>
            </a:r>
          </a:p>
        </p:txBody>
      </p:sp>
      <p:sp>
        <p:nvSpPr>
          <p:cNvPr id="34822" name="Rectangle 3">
            <a:extLst>
              <a:ext uri="{FF2B5EF4-FFF2-40B4-BE49-F238E27FC236}">
                <a16:creationId xmlns:a16="http://schemas.microsoft.com/office/drawing/2014/main" id="{9166D3A6-85D4-4989-BBD1-E1894144EC42}"/>
              </a:ext>
            </a:extLst>
          </p:cNvPr>
          <p:cNvSpPr>
            <a:spLocks noGrp="1" noChangeArrowheads="1"/>
          </p:cNvSpPr>
          <p:nvPr>
            <p:ph type="subTitle" idx="1"/>
          </p:nvPr>
        </p:nvSpPr>
        <p:spPr>
          <a:xfrm>
            <a:off x="914400" y="1562100"/>
            <a:ext cx="7543800" cy="3733800"/>
          </a:xfrm>
        </p:spPr>
        <p:txBody>
          <a:bodyPr/>
          <a:lstStyle/>
          <a:p>
            <a:pPr algn="just" eaLnBrk="1" hangingPunct="1"/>
            <a:r>
              <a:rPr lang="en-US" altLang="en-US" sz="2800" dirty="0"/>
              <a:t>Peak inverse voltage (PIV)</a:t>
            </a:r>
          </a:p>
          <a:p>
            <a:pPr algn="just" eaLnBrk="1" hangingPunct="1"/>
            <a:endParaRPr lang="en-US" altLang="en-US" sz="2800" dirty="0"/>
          </a:p>
          <a:p>
            <a:pPr algn="just" eaLnBrk="1" hangingPunct="1"/>
            <a:r>
              <a:rPr lang="en-US" altLang="en-US" sz="2800" dirty="0"/>
              <a:t>Maximum forward current (I</a:t>
            </a:r>
            <a:r>
              <a:rPr lang="en-US" altLang="en-US" sz="2800" baseline="-25000" dirty="0"/>
              <a:t>F</a:t>
            </a:r>
            <a:r>
              <a:rPr lang="en-US" altLang="en-US" sz="2800" dirty="0"/>
              <a:t>)</a:t>
            </a:r>
          </a:p>
          <a:p>
            <a:pPr algn="just" eaLnBrk="1" hangingPunct="1"/>
            <a:endParaRPr lang="en-US" altLang="en-US" sz="2800" dirty="0"/>
          </a:p>
          <a:p>
            <a:pPr algn="just" eaLnBrk="1" hangingPunct="1"/>
            <a:r>
              <a:rPr lang="en-US" altLang="en-US" sz="2800" dirty="0"/>
              <a:t>Maximum forward voltage drop (V</a:t>
            </a:r>
            <a:r>
              <a:rPr lang="en-US" altLang="en-US" sz="2800" baseline="-25000" dirty="0"/>
              <a:t>F</a:t>
            </a:r>
            <a:r>
              <a:rPr lang="en-US" altLang="en-US" sz="2800" dirty="0"/>
              <a:t>)</a:t>
            </a:r>
          </a:p>
          <a:p>
            <a:pPr algn="just" eaLnBrk="1" hangingPunct="1"/>
            <a:endParaRPr lang="en-US" altLang="en-US" sz="2800" dirty="0"/>
          </a:p>
          <a:p>
            <a:pPr algn="just" eaLnBrk="1" hangingPunct="1"/>
            <a:r>
              <a:rPr lang="en-US" altLang="en-US" sz="2800" dirty="0"/>
              <a:t>Reverse leakage current (I</a:t>
            </a:r>
            <a:r>
              <a:rPr lang="en-US" altLang="en-US" sz="2800" baseline="-25000" dirty="0"/>
              <a:t>R</a:t>
            </a:r>
            <a:r>
              <a:rPr lang="en-US" altLang="en-US" sz="2800" dirty="0"/>
              <a:t>)</a:t>
            </a:r>
          </a:p>
          <a:p>
            <a:pPr algn="just" eaLnBrk="1" hangingPunct="1"/>
            <a:endParaRPr lang="en-US"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a:extLst>
              <a:ext uri="{FF2B5EF4-FFF2-40B4-BE49-F238E27FC236}">
                <a16:creationId xmlns:a16="http://schemas.microsoft.com/office/drawing/2014/main" id="{81EFFBBE-D6F7-403E-B4A9-365CE6D6644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36867" name="Footer Placeholder 4">
            <a:extLst>
              <a:ext uri="{FF2B5EF4-FFF2-40B4-BE49-F238E27FC236}">
                <a16:creationId xmlns:a16="http://schemas.microsoft.com/office/drawing/2014/main" id="{36A32CA9-A3C5-43CC-9C36-E677B0A21ED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36868" name="Slide Number Placeholder 5">
            <a:extLst>
              <a:ext uri="{FF2B5EF4-FFF2-40B4-BE49-F238E27FC236}">
                <a16:creationId xmlns:a16="http://schemas.microsoft.com/office/drawing/2014/main" id="{D8D4640B-7355-4203-AA27-FCC07E0ADF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6E31F2-D2BE-4747-920C-74BC05D7ECD6}" type="slidenum">
              <a:rPr lang="en-US" altLang="en-US" sz="1400"/>
              <a:pPr>
                <a:spcBef>
                  <a:spcPct val="0"/>
                </a:spcBef>
                <a:buFontTx/>
                <a:buNone/>
              </a:pPr>
              <a:t>17</a:t>
            </a:fld>
            <a:endParaRPr lang="en-US" altLang="en-US" sz="1400"/>
          </a:p>
        </p:txBody>
      </p:sp>
      <p:sp>
        <p:nvSpPr>
          <p:cNvPr id="36869" name="Rectangle 2">
            <a:extLst>
              <a:ext uri="{FF2B5EF4-FFF2-40B4-BE49-F238E27FC236}">
                <a16:creationId xmlns:a16="http://schemas.microsoft.com/office/drawing/2014/main" id="{748B476E-49E1-4BA4-936E-89EC079835B9}"/>
              </a:ext>
            </a:extLst>
          </p:cNvPr>
          <p:cNvSpPr>
            <a:spLocks noGrp="1" noChangeArrowheads="1"/>
          </p:cNvSpPr>
          <p:nvPr>
            <p:ph type="ctrTitle"/>
          </p:nvPr>
        </p:nvSpPr>
        <p:spPr>
          <a:xfrm>
            <a:off x="1828800" y="381000"/>
            <a:ext cx="6477000" cy="1371600"/>
          </a:xfrm>
        </p:spPr>
        <p:txBody>
          <a:bodyPr/>
          <a:lstStyle/>
          <a:p>
            <a:pPr eaLnBrk="1" hangingPunct="1"/>
            <a:r>
              <a:rPr lang="en-US" altLang="en-US" dirty="0"/>
              <a:t>Diode handling and installation</a:t>
            </a:r>
          </a:p>
        </p:txBody>
      </p:sp>
      <p:sp>
        <p:nvSpPr>
          <p:cNvPr id="36870" name="Rectangle 3">
            <a:extLst>
              <a:ext uri="{FF2B5EF4-FFF2-40B4-BE49-F238E27FC236}">
                <a16:creationId xmlns:a16="http://schemas.microsoft.com/office/drawing/2014/main" id="{1DFB68E0-9552-464C-9B91-92C0205C7E00}"/>
              </a:ext>
            </a:extLst>
          </p:cNvPr>
          <p:cNvSpPr>
            <a:spLocks noGrp="1" noChangeArrowheads="1"/>
          </p:cNvSpPr>
          <p:nvPr>
            <p:ph type="subTitle" idx="1"/>
          </p:nvPr>
        </p:nvSpPr>
        <p:spPr>
          <a:xfrm>
            <a:off x="838200" y="2057400"/>
            <a:ext cx="7620000" cy="3429000"/>
          </a:xfrm>
        </p:spPr>
        <p:txBody>
          <a:bodyPr/>
          <a:lstStyle/>
          <a:p>
            <a:pPr algn="l" eaLnBrk="1" hangingPunct="1">
              <a:lnSpc>
                <a:spcPct val="90000"/>
              </a:lnSpc>
            </a:pPr>
            <a:r>
              <a:rPr lang="en-US" altLang="en-US" sz="2400" dirty="0"/>
              <a:t>Diodes are polarized and must be installed in with correct orientation.</a:t>
            </a:r>
          </a:p>
          <a:p>
            <a:pPr algn="l" eaLnBrk="1" hangingPunct="1">
              <a:lnSpc>
                <a:spcPct val="90000"/>
              </a:lnSpc>
            </a:pPr>
            <a:endParaRPr lang="en-US" altLang="en-US" sz="2400" dirty="0"/>
          </a:p>
          <a:p>
            <a:pPr algn="l" eaLnBrk="1" hangingPunct="1">
              <a:lnSpc>
                <a:spcPct val="90000"/>
              </a:lnSpc>
            </a:pPr>
            <a:r>
              <a:rPr lang="en-US" altLang="en-US" sz="2400" dirty="0"/>
              <a:t>Many diodes are modestly susceptible to ESD damage, so normal ESD precautions should be taken.</a:t>
            </a:r>
          </a:p>
          <a:p>
            <a:pPr algn="l" eaLnBrk="1" hangingPunct="1">
              <a:lnSpc>
                <a:spcPct val="90000"/>
              </a:lnSpc>
            </a:pPr>
            <a:endParaRPr lang="en-US" altLang="en-US" sz="2400" dirty="0"/>
          </a:p>
          <a:p>
            <a:pPr algn="l" eaLnBrk="1" hangingPunct="1">
              <a:lnSpc>
                <a:spcPct val="90000"/>
              </a:lnSpc>
            </a:pPr>
            <a:r>
              <a:rPr lang="en-US" altLang="en-US" sz="2400" dirty="0"/>
              <a:t>Mechanical stress due to lead bending should be minimized.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a:extLst>
              <a:ext uri="{FF2B5EF4-FFF2-40B4-BE49-F238E27FC236}">
                <a16:creationId xmlns:a16="http://schemas.microsoft.com/office/drawing/2014/main" id="{9A5C6F78-1A41-4266-97DD-667315262D0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38915" name="Footer Placeholder 4">
            <a:extLst>
              <a:ext uri="{FF2B5EF4-FFF2-40B4-BE49-F238E27FC236}">
                <a16:creationId xmlns:a16="http://schemas.microsoft.com/office/drawing/2014/main" id="{5ED11B54-8CCF-4B82-AAC1-0EDEAE6245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38916" name="Slide Number Placeholder 5">
            <a:extLst>
              <a:ext uri="{FF2B5EF4-FFF2-40B4-BE49-F238E27FC236}">
                <a16:creationId xmlns:a16="http://schemas.microsoft.com/office/drawing/2014/main" id="{9CADCC42-5DC1-4B89-8E76-589FF9E23F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E908E81-2A14-4B74-8C60-7981391BBA12}" type="slidenum">
              <a:rPr lang="en-US" altLang="en-US" sz="1400"/>
              <a:pPr>
                <a:spcBef>
                  <a:spcPct val="0"/>
                </a:spcBef>
                <a:buFontTx/>
                <a:buNone/>
              </a:pPr>
              <a:t>18</a:t>
            </a:fld>
            <a:endParaRPr lang="en-US" altLang="en-US" sz="1400"/>
          </a:p>
        </p:txBody>
      </p:sp>
      <p:sp>
        <p:nvSpPr>
          <p:cNvPr id="38917" name="Rectangle 4">
            <a:extLst>
              <a:ext uri="{FF2B5EF4-FFF2-40B4-BE49-F238E27FC236}">
                <a16:creationId xmlns:a16="http://schemas.microsoft.com/office/drawing/2014/main" id="{0018B215-7F63-4A67-8C9E-0D36C4265D3B}"/>
              </a:ext>
            </a:extLst>
          </p:cNvPr>
          <p:cNvSpPr>
            <a:spLocks noGrp="1" noChangeArrowheads="1"/>
          </p:cNvSpPr>
          <p:nvPr>
            <p:ph type="ctrTitle"/>
          </p:nvPr>
        </p:nvSpPr>
        <p:spPr>
          <a:xfrm>
            <a:off x="1219200" y="381000"/>
            <a:ext cx="7772400" cy="838200"/>
          </a:xfrm>
        </p:spPr>
        <p:txBody>
          <a:bodyPr/>
          <a:lstStyle/>
          <a:p>
            <a:pPr eaLnBrk="1" hangingPunct="1"/>
            <a:r>
              <a:rPr lang="en-US" altLang="en-US" dirty="0"/>
              <a:t>Interface components</a:t>
            </a:r>
          </a:p>
        </p:txBody>
      </p:sp>
      <p:sp>
        <p:nvSpPr>
          <p:cNvPr id="38918" name="Rectangle 5">
            <a:extLst>
              <a:ext uri="{FF2B5EF4-FFF2-40B4-BE49-F238E27FC236}">
                <a16:creationId xmlns:a16="http://schemas.microsoft.com/office/drawing/2014/main" id="{E580E78D-A4A7-4B53-980F-245D466CB948}"/>
              </a:ext>
            </a:extLst>
          </p:cNvPr>
          <p:cNvSpPr>
            <a:spLocks noGrp="1" noChangeArrowheads="1"/>
          </p:cNvSpPr>
          <p:nvPr>
            <p:ph type="subTitle" idx="1"/>
          </p:nvPr>
        </p:nvSpPr>
        <p:spPr>
          <a:xfrm>
            <a:off x="1371600" y="2171700"/>
            <a:ext cx="6400800" cy="2514600"/>
          </a:xfrm>
        </p:spPr>
        <p:txBody>
          <a:bodyPr/>
          <a:lstStyle/>
          <a:p>
            <a:pPr eaLnBrk="1" hangingPunct="1"/>
            <a:r>
              <a:rPr lang="en-US" altLang="en-US" sz="3600" dirty="0"/>
              <a:t>Switches</a:t>
            </a:r>
          </a:p>
          <a:p>
            <a:pPr eaLnBrk="1" hangingPunct="1"/>
            <a:r>
              <a:rPr lang="en-US" altLang="en-US" sz="3600" dirty="0"/>
              <a:t>Plugs</a:t>
            </a:r>
          </a:p>
          <a:p>
            <a:pPr eaLnBrk="1" hangingPunct="1"/>
            <a:r>
              <a:rPr lang="en-US" altLang="en-US" sz="3600" dirty="0"/>
              <a:t>Sockets</a:t>
            </a:r>
          </a:p>
          <a:p>
            <a:pPr eaLnBrk="1" hangingPunct="1"/>
            <a:r>
              <a:rPr lang="en-US" altLang="en-US" sz="3600" dirty="0"/>
              <a:t>Panel controls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5">
            <a:extLst>
              <a:ext uri="{FF2B5EF4-FFF2-40B4-BE49-F238E27FC236}">
                <a16:creationId xmlns:a16="http://schemas.microsoft.com/office/drawing/2014/main" id="{744375C2-D067-49BB-A53E-499A60C10D6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40963" name="Footer Placeholder 6">
            <a:extLst>
              <a:ext uri="{FF2B5EF4-FFF2-40B4-BE49-F238E27FC236}">
                <a16:creationId xmlns:a16="http://schemas.microsoft.com/office/drawing/2014/main" id="{F232D65A-952E-4FDA-AD59-B25A33643BA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0964" name="Slide Number Placeholder 7">
            <a:extLst>
              <a:ext uri="{FF2B5EF4-FFF2-40B4-BE49-F238E27FC236}">
                <a16:creationId xmlns:a16="http://schemas.microsoft.com/office/drawing/2014/main" id="{84288213-244E-4208-BECB-F3BA7F77B5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11C173A-0EC5-4C1D-8BE8-30363EBB1F57}" type="slidenum">
              <a:rPr lang="en-US" altLang="en-US" sz="1400"/>
              <a:pPr>
                <a:spcBef>
                  <a:spcPct val="0"/>
                </a:spcBef>
                <a:buFontTx/>
                <a:buNone/>
              </a:pPr>
              <a:t>19</a:t>
            </a:fld>
            <a:endParaRPr lang="en-US" altLang="en-US" sz="1400"/>
          </a:p>
        </p:txBody>
      </p:sp>
      <p:sp>
        <p:nvSpPr>
          <p:cNvPr id="40965" name="Rectangle 2">
            <a:extLst>
              <a:ext uri="{FF2B5EF4-FFF2-40B4-BE49-F238E27FC236}">
                <a16:creationId xmlns:a16="http://schemas.microsoft.com/office/drawing/2014/main" id="{5FF4AA7A-04FB-44F4-ADB0-450E77CF7E8C}"/>
              </a:ext>
            </a:extLst>
          </p:cNvPr>
          <p:cNvSpPr>
            <a:spLocks noGrp="1" noChangeArrowheads="1"/>
          </p:cNvSpPr>
          <p:nvPr>
            <p:ph type="title"/>
          </p:nvPr>
        </p:nvSpPr>
        <p:spPr>
          <a:xfrm>
            <a:off x="2438400" y="396875"/>
            <a:ext cx="5715000" cy="1098550"/>
          </a:xfrm>
        </p:spPr>
        <p:txBody>
          <a:bodyPr/>
          <a:lstStyle/>
          <a:p>
            <a:pPr eaLnBrk="1" hangingPunct="1"/>
            <a:r>
              <a:rPr lang="en-US" altLang="en-US" dirty="0"/>
              <a:t>Two common plug styles</a:t>
            </a:r>
          </a:p>
        </p:txBody>
      </p:sp>
      <p:pic>
        <p:nvPicPr>
          <p:cNvPr id="40966" name="Picture 4" descr="rca1">
            <a:extLst>
              <a:ext uri="{FF2B5EF4-FFF2-40B4-BE49-F238E27FC236}">
                <a16:creationId xmlns:a16="http://schemas.microsoft.com/office/drawing/2014/main" id="{9312F848-9D85-4A04-8484-87D2332ACB7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81100" y="1880171"/>
            <a:ext cx="2819400" cy="1708150"/>
          </a:xfrm>
          <a:noFill/>
        </p:spPr>
      </p:pic>
      <p:pic>
        <p:nvPicPr>
          <p:cNvPr id="40967" name="Picture 6" descr="rca1 (1)">
            <a:extLst>
              <a:ext uri="{FF2B5EF4-FFF2-40B4-BE49-F238E27FC236}">
                <a16:creationId xmlns:a16="http://schemas.microsoft.com/office/drawing/2014/main" id="{97AABDD8-BCB9-439C-AE6B-CF1FBB3D1A9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276600" y="4422391"/>
            <a:ext cx="2819400" cy="1735138"/>
          </a:xfrm>
          <a:noFill/>
        </p:spPr>
      </p:pic>
      <p:pic>
        <p:nvPicPr>
          <p:cNvPr id="40968" name="Picture 8" descr="rca1 (2)">
            <a:extLst>
              <a:ext uri="{FF2B5EF4-FFF2-40B4-BE49-F238E27FC236}">
                <a16:creationId xmlns:a16="http://schemas.microsoft.com/office/drawing/2014/main" id="{5DE86029-3C6C-4934-914E-19269B5D95D3}"/>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46242" y="1881515"/>
            <a:ext cx="2286000" cy="1748988"/>
          </a:xfrm>
          <a:noFill/>
        </p:spPr>
      </p:pic>
      <p:sp>
        <p:nvSpPr>
          <p:cNvPr id="40969" name="Text Box 10">
            <a:extLst>
              <a:ext uri="{FF2B5EF4-FFF2-40B4-BE49-F238E27FC236}">
                <a16:creationId xmlns:a16="http://schemas.microsoft.com/office/drawing/2014/main" id="{42B7C161-3E1B-4A2D-98E6-DB5D098C8E34}"/>
              </a:ext>
            </a:extLst>
          </p:cNvPr>
          <p:cNvSpPr txBox="1">
            <a:spLocks noChangeArrowheads="1"/>
          </p:cNvSpPr>
          <p:nvPr/>
        </p:nvSpPr>
        <p:spPr bwMode="auto">
          <a:xfrm>
            <a:off x="6755842" y="3605705"/>
            <a:ext cx="1182414" cy="31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RCA plug</a:t>
            </a:r>
          </a:p>
        </p:txBody>
      </p:sp>
      <p:sp>
        <p:nvSpPr>
          <p:cNvPr id="40970" name="Text Box 11">
            <a:extLst>
              <a:ext uri="{FF2B5EF4-FFF2-40B4-BE49-F238E27FC236}">
                <a16:creationId xmlns:a16="http://schemas.microsoft.com/office/drawing/2014/main" id="{4FF3BAF2-017D-4738-92A9-4D54690473DE}"/>
              </a:ext>
            </a:extLst>
          </p:cNvPr>
          <p:cNvSpPr txBox="1">
            <a:spLocks noChangeArrowheads="1"/>
          </p:cNvSpPr>
          <p:nvPr/>
        </p:nvSpPr>
        <p:spPr bwMode="auto">
          <a:xfrm>
            <a:off x="6603442" y="3300905"/>
            <a:ext cx="1576552" cy="31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Shield            Tip</a:t>
            </a:r>
          </a:p>
        </p:txBody>
      </p:sp>
      <p:sp>
        <p:nvSpPr>
          <p:cNvPr id="40971" name="Line 12">
            <a:extLst>
              <a:ext uri="{FF2B5EF4-FFF2-40B4-BE49-F238E27FC236}">
                <a16:creationId xmlns:a16="http://schemas.microsoft.com/office/drawing/2014/main" id="{B8B34830-A12A-4782-88B0-0E9D761C8EC8}"/>
              </a:ext>
            </a:extLst>
          </p:cNvPr>
          <p:cNvSpPr>
            <a:spLocks noChangeShapeType="1"/>
          </p:cNvSpPr>
          <p:nvPr/>
        </p:nvSpPr>
        <p:spPr bwMode="auto">
          <a:xfrm flipV="1">
            <a:off x="6984442" y="3072305"/>
            <a:ext cx="315310" cy="3153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2" name="Line 13">
            <a:extLst>
              <a:ext uri="{FF2B5EF4-FFF2-40B4-BE49-F238E27FC236}">
                <a16:creationId xmlns:a16="http://schemas.microsoft.com/office/drawing/2014/main" id="{9AC3A8C2-71FB-4305-A6CA-55447C28DEB7}"/>
              </a:ext>
            </a:extLst>
          </p:cNvPr>
          <p:cNvSpPr>
            <a:spLocks noChangeShapeType="1"/>
          </p:cNvSpPr>
          <p:nvPr/>
        </p:nvSpPr>
        <p:spPr bwMode="auto">
          <a:xfrm flipH="1" flipV="1">
            <a:off x="7822642" y="2841075"/>
            <a:ext cx="78828" cy="3941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3" name="Text Box 14">
            <a:extLst>
              <a:ext uri="{FF2B5EF4-FFF2-40B4-BE49-F238E27FC236}">
                <a16:creationId xmlns:a16="http://schemas.microsoft.com/office/drawing/2014/main" id="{467AA044-3535-4131-8D87-07C812B409D9}"/>
              </a:ext>
            </a:extLst>
          </p:cNvPr>
          <p:cNvSpPr txBox="1">
            <a:spLocks noChangeArrowheads="1"/>
          </p:cNvSpPr>
          <p:nvPr/>
        </p:nvSpPr>
        <p:spPr bwMode="auto">
          <a:xfrm>
            <a:off x="1562100" y="3556571"/>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1/8” stereo phone plug</a:t>
            </a:r>
          </a:p>
        </p:txBody>
      </p:sp>
      <p:sp>
        <p:nvSpPr>
          <p:cNvPr id="40974" name="Text Box 15">
            <a:extLst>
              <a:ext uri="{FF2B5EF4-FFF2-40B4-BE49-F238E27FC236}">
                <a16:creationId xmlns:a16="http://schemas.microsoft.com/office/drawing/2014/main" id="{48D68F7C-79A8-4149-AE62-45A7B8326103}"/>
              </a:ext>
            </a:extLst>
          </p:cNvPr>
          <p:cNvSpPr txBox="1">
            <a:spLocks noChangeArrowheads="1"/>
          </p:cNvSpPr>
          <p:nvPr/>
        </p:nvSpPr>
        <p:spPr bwMode="auto">
          <a:xfrm>
            <a:off x="3657600" y="4117591"/>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1/8” mono phone plug</a:t>
            </a:r>
          </a:p>
        </p:txBody>
      </p:sp>
      <p:sp>
        <p:nvSpPr>
          <p:cNvPr id="40975" name="Text Box 16">
            <a:extLst>
              <a:ext uri="{FF2B5EF4-FFF2-40B4-BE49-F238E27FC236}">
                <a16:creationId xmlns:a16="http://schemas.microsoft.com/office/drawing/2014/main" id="{597AC42E-5D8B-42AB-A1B8-5F9BA7DE658B}"/>
              </a:ext>
            </a:extLst>
          </p:cNvPr>
          <p:cNvSpPr txBox="1">
            <a:spLocks noChangeArrowheads="1"/>
          </p:cNvSpPr>
          <p:nvPr/>
        </p:nvSpPr>
        <p:spPr bwMode="auto">
          <a:xfrm>
            <a:off x="2019300" y="3251771"/>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Sleeve     Ring        Tip</a:t>
            </a:r>
          </a:p>
        </p:txBody>
      </p:sp>
      <p:sp>
        <p:nvSpPr>
          <p:cNvPr id="40976" name="Text Box 17">
            <a:extLst>
              <a:ext uri="{FF2B5EF4-FFF2-40B4-BE49-F238E27FC236}">
                <a16:creationId xmlns:a16="http://schemas.microsoft.com/office/drawing/2014/main" id="{2845DC91-734C-45B3-B9AB-6DA4B3223D72}"/>
              </a:ext>
            </a:extLst>
          </p:cNvPr>
          <p:cNvSpPr txBox="1">
            <a:spLocks noChangeArrowheads="1"/>
          </p:cNvSpPr>
          <p:nvPr/>
        </p:nvSpPr>
        <p:spPr bwMode="auto">
          <a:xfrm>
            <a:off x="4495800" y="5717791"/>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Sleeve           Tip</a:t>
            </a:r>
          </a:p>
        </p:txBody>
      </p:sp>
      <p:sp>
        <p:nvSpPr>
          <p:cNvPr id="40977" name="Line 18">
            <a:extLst>
              <a:ext uri="{FF2B5EF4-FFF2-40B4-BE49-F238E27FC236}">
                <a16:creationId xmlns:a16="http://schemas.microsoft.com/office/drawing/2014/main" id="{BE4438C9-796A-4BAC-91D8-37C0521E1FB6}"/>
              </a:ext>
            </a:extLst>
          </p:cNvPr>
          <p:cNvSpPr>
            <a:spLocks noChangeShapeType="1"/>
          </p:cNvSpPr>
          <p:nvPr/>
        </p:nvSpPr>
        <p:spPr bwMode="auto">
          <a:xfrm flipV="1">
            <a:off x="2476500" y="2946971"/>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8" name="Line 19">
            <a:extLst>
              <a:ext uri="{FF2B5EF4-FFF2-40B4-BE49-F238E27FC236}">
                <a16:creationId xmlns:a16="http://schemas.microsoft.com/office/drawing/2014/main" id="{D7589F98-FE53-44B5-8D65-8FB42634B470}"/>
              </a:ext>
            </a:extLst>
          </p:cNvPr>
          <p:cNvSpPr>
            <a:spLocks noChangeShapeType="1"/>
          </p:cNvSpPr>
          <p:nvPr/>
        </p:nvSpPr>
        <p:spPr bwMode="auto">
          <a:xfrm flipV="1">
            <a:off x="3086100" y="2870771"/>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9" name="Line 20">
            <a:extLst>
              <a:ext uri="{FF2B5EF4-FFF2-40B4-BE49-F238E27FC236}">
                <a16:creationId xmlns:a16="http://schemas.microsoft.com/office/drawing/2014/main" id="{C61A0DAA-E0CB-45DD-AD16-2F212D9438CC}"/>
              </a:ext>
            </a:extLst>
          </p:cNvPr>
          <p:cNvSpPr>
            <a:spLocks noChangeShapeType="1"/>
          </p:cNvSpPr>
          <p:nvPr/>
        </p:nvSpPr>
        <p:spPr bwMode="auto">
          <a:xfrm flipH="1" flipV="1">
            <a:off x="3467100" y="2870771"/>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0" name="Line 21">
            <a:extLst>
              <a:ext uri="{FF2B5EF4-FFF2-40B4-BE49-F238E27FC236}">
                <a16:creationId xmlns:a16="http://schemas.microsoft.com/office/drawing/2014/main" id="{C5D57568-DD88-48C0-B5F5-91006674444F}"/>
              </a:ext>
            </a:extLst>
          </p:cNvPr>
          <p:cNvSpPr>
            <a:spLocks noChangeShapeType="1"/>
          </p:cNvSpPr>
          <p:nvPr/>
        </p:nvSpPr>
        <p:spPr bwMode="auto">
          <a:xfrm flipV="1">
            <a:off x="4800600" y="5412991"/>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1" name="Line 22">
            <a:extLst>
              <a:ext uri="{FF2B5EF4-FFF2-40B4-BE49-F238E27FC236}">
                <a16:creationId xmlns:a16="http://schemas.microsoft.com/office/drawing/2014/main" id="{1B52B974-F2DF-426E-8AF8-64D3409D6165}"/>
              </a:ext>
            </a:extLst>
          </p:cNvPr>
          <p:cNvSpPr>
            <a:spLocks noChangeShapeType="1"/>
          </p:cNvSpPr>
          <p:nvPr/>
        </p:nvSpPr>
        <p:spPr bwMode="auto">
          <a:xfrm flipH="1" flipV="1">
            <a:off x="5334000" y="5336791"/>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DE77E038-8D09-4743-B3E2-A03CA8C65DE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6147" name="Footer Placeholder 4">
            <a:extLst>
              <a:ext uri="{FF2B5EF4-FFF2-40B4-BE49-F238E27FC236}">
                <a16:creationId xmlns:a16="http://schemas.microsoft.com/office/drawing/2014/main" id="{3868762C-915D-476F-84E4-7190D5049DE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6148" name="Slide Number Placeholder 5">
            <a:extLst>
              <a:ext uri="{FF2B5EF4-FFF2-40B4-BE49-F238E27FC236}">
                <a16:creationId xmlns:a16="http://schemas.microsoft.com/office/drawing/2014/main" id="{6A6A5A2C-458E-4798-8683-A695C4F4AB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302CFB-4CB8-4EB5-9888-9447F9031AC2}" type="slidenum">
              <a:rPr lang="en-US" altLang="en-US" sz="1400"/>
              <a:pPr>
                <a:spcBef>
                  <a:spcPct val="0"/>
                </a:spcBef>
                <a:buFontTx/>
                <a:buNone/>
              </a:pPr>
              <a:t>2</a:t>
            </a:fld>
            <a:endParaRPr lang="en-US" altLang="en-US" sz="1400"/>
          </a:p>
        </p:txBody>
      </p:sp>
      <p:sp>
        <p:nvSpPr>
          <p:cNvPr id="6149" name="Rectangle 2">
            <a:extLst>
              <a:ext uri="{FF2B5EF4-FFF2-40B4-BE49-F238E27FC236}">
                <a16:creationId xmlns:a16="http://schemas.microsoft.com/office/drawing/2014/main" id="{043A0364-8249-441F-8EA6-BAA3C4CB2777}"/>
              </a:ext>
            </a:extLst>
          </p:cNvPr>
          <p:cNvSpPr>
            <a:spLocks noGrp="1" noChangeArrowheads="1"/>
          </p:cNvSpPr>
          <p:nvPr>
            <p:ph type="ctrTitle"/>
          </p:nvPr>
        </p:nvSpPr>
        <p:spPr>
          <a:xfrm>
            <a:off x="1219200" y="-24284"/>
            <a:ext cx="7772400" cy="1470025"/>
          </a:xfrm>
        </p:spPr>
        <p:txBody>
          <a:bodyPr/>
          <a:lstStyle/>
          <a:p>
            <a:pPr eaLnBrk="1" hangingPunct="1"/>
            <a:r>
              <a:rPr lang="en-US" altLang="en-US" dirty="0"/>
              <a:t>Passive Components</a:t>
            </a:r>
          </a:p>
        </p:txBody>
      </p:sp>
      <p:sp>
        <p:nvSpPr>
          <p:cNvPr id="6150" name="Rectangle 4">
            <a:extLst>
              <a:ext uri="{FF2B5EF4-FFF2-40B4-BE49-F238E27FC236}">
                <a16:creationId xmlns:a16="http://schemas.microsoft.com/office/drawing/2014/main" id="{80EE5B80-902D-4763-A315-6FDFCFCD78EF}"/>
              </a:ext>
            </a:extLst>
          </p:cNvPr>
          <p:cNvSpPr>
            <a:spLocks noGrp="1" noChangeArrowheads="1"/>
          </p:cNvSpPr>
          <p:nvPr>
            <p:ph type="subTitle" idx="1"/>
          </p:nvPr>
        </p:nvSpPr>
        <p:spPr>
          <a:xfrm>
            <a:off x="1371600" y="1828800"/>
            <a:ext cx="6400800" cy="3048000"/>
          </a:xfrm>
        </p:spPr>
        <p:txBody>
          <a:bodyPr/>
          <a:lstStyle/>
          <a:p>
            <a:pPr eaLnBrk="1" hangingPunct="1"/>
            <a:r>
              <a:rPr lang="en-US" altLang="en-US" sz="3600" dirty="0"/>
              <a:t>Resistors</a:t>
            </a:r>
          </a:p>
          <a:p>
            <a:pPr eaLnBrk="1" hangingPunct="1"/>
            <a:r>
              <a:rPr lang="en-US" altLang="en-US" sz="3600" dirty="0"/>
              <a:t>Capacitors</a:t>
            </a:r>
          </a:p>
          <a:p>
            <a:pPr eaLnBrk="1" hangingPunct="1"/>
            <a:r>
              <a:rPr lang="en-US" altLang="en-US" sz="3600" dirty="0"/>
              <a:t>Inductors</a:t>
            </a:r>
          </a:p>
          <a:p>
            <a:pPr eaLnBrk="1" hangingPunct="1"/>
            <a:r>
              <a:rPr lang="en-US" altLang="en-US" sz="3600" dirty="0"/>
              <a:t>Diodes</a:t>
            </a:r>
          </a:p>
          <a:p>
            <a:pPr eaLnBrk="1" hangingPunct="1"/>
            <a:r>
              <a:rPr lang="en-US" altLang="en-US" sz="3600" dirty="0"/>
              <a:t>Interface components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a:extLst>
              <a:ext uri="{FF2B5EF4-FFF2-40B4-BE49-F238E27FC236}">
                <a16:creationId xmlns:a16="http://schemas.microsoft.com/office/drawing/2014/main" id="{5E06C834-6557-4551-8F06-DBC2E22AA3D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43011" name="Footer Placeholder 4">
            <a:extLst>
              <a:ext uri="{FF2B5EF4-FFF2-40B4-BE49-F238E27FC236}">
                <a16:creationId xmlns:a16="http://schemas.microsoft.com/office/drawing/2014/main" id="{243B8532-03A4-4FB7-A0E2-72B0140FB27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3012" name="Slide Number Placeholder 5">
            <a:extLst>
              <a:ext uri="{FF2B5EF4-FFF2-40B4-BE49-F238E27FC236}">
                <a16:creationId xmlns:a16="http://schemas.microsoft.com/office/drawing/2014/main" id="{F44D5B8A-FC36-4FCC-9FE7-1BDA527BCD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AA0D7CE-6A0A-4970-9485-85E67760C503}" type="slidenum">
              <a:rPr lang="en-US" altLang="en-US" sz="1400"/>
              <a:pPr>
                <a:spcBef>
                  <a:spcPct val="0"/>
                </a:spcBef>
                <a:buFontTx/>
                <a:buNone/>
              </a:pPr>
              <a:t>20</a:t>
            </a:fld>
            <a:endParaRPr lang="en-US" altLang="en-US" sz="1400"/>
          </a:p>
        </p:txBody>
      </p:sp>
      <p:sp>
        <p:nvSpPr>
          <p:cNvPr id="43013" name="Rectangle 2">
            <a:extLst>
              <a:ext uri="{FF2B5EF4-FFF2-40B4-BE49-F238E27FC236}">
                <a16:creationId xmlns:a16="http://schemas.microsoft.com/office/drawing/2014/main" id="{7B72360E-111C-48BC-BEE9-3662144EA338}"/>
              </a:ext>
            </a:extLst>
          </p:cNvPr>
          <p:cNvSpPr>
            <a:spLocks noGrp="1" noChangeArrowheads="1"/>
          </p:cNvSpPr>
          <p:nvPr>
            <p:ph type="ctrTitle"/>
          </p:nvPr>
        </p:nvSpPr>
        <p:spPr>
          <a:xfrm>
            <a:off x="1143000" y="0"/>
            <a:ext cx="7772400" cy="1470025"/>
          </a:xfrm>
        </p:spPr>
        <p:txBody>
          <a:bodyPr/>
          <a:lstStyle/>
          <a:p>
            <a:pPr eaLnBrk="1" hangingPunct="1"/>
            <a:r>
              <a:rPr lang="en-US" altLang="en-US" dirty="0"/>
              <a:t>Active Components</a:t>
            </a:r>
          </a:p>
        </p:txBody>
      </p:sp>
      <p:sp>
        <p:nvSpPr>
          <p:cNvPr id="43014" name="Rectangle 3">
            <a:extLst>
              <a:ext uri="{FF2B5EF4-FFF2-40B4-BE49-F238E27FC236}">
                <a16:creationId xmlns:a16="http://schemas.microsoft.com/office/drawing/2014/main" id="{E798D896-E319-46EB-896C-826C0E9B08DE}"/>
              </a:ext>
            </a:extLst>
          </p:cNvPr>
          <p:cNvSpPr>
            <a:spLocks noGrp="1" noChangeArrowheads="1"/>
          </p:cNvSpPr>
          <p:nvPr>
            <p:ph type="subTitle" idx="1"/>
          </p:nvPr>
        </p:nvSpPr>
        <p:spPr>
          <a:xfrm>
            <a:off x="1047122" y="1752600"/>
            <a:ext cx="7049756" cy="4343400"/>
          </a:xfrm>
        </p:spPr>
        <p:txBody>
          <a:bodyPr/>
          <a:lstStyle/>
          <a:p>
            <a:pPr algn="l" eaLnBrk="1" hangingPunct="1">
              <a:lnSpc>
                <a:spcPct val="80000"/>
              </a:lnSpc>
            </a:pPr>
            <a:r>
              <a:rPr lang="en-US" altLang="en-US" sz="3600" dirty="0"/>
              <a:t>Transistors</a:t>
            </a:r>
          </a:p>
          <a:p>
            <a:pPr marL="457200" indent="-457200" algn="l" eaLnBrk="1" hangingPunct="1">
              <a:lnSpc>
                <a:spcPct val="80000"/>
              </a:lnSpc>
              <a:buFont typeface="Arial" panose="020B0604020202020204" pitchFamily="34" charset="0"/>
              <a:buChar char="•"/>
            </a:pPr>
            <a:r>
              <a:rPr lang="en-US" altLang="en-US" sz="3600" dirty="0"/>
              <a:t>Bipolar</a:t>
            </a:r>
          </a:p>
          <a:p>
            <a:pPr marL="457200" indent="-457200" algn="l" eaLnBrk="1" hangingPunct="1">
              <a:lnSpc>
                <a:spcPct val="80000"/>
              </a:lnSpc>
              <a:buFont typeface="Arial" panose="020B0604020202020204" pitchFamily="34" charset="0"/>
              <a:buChar char="•"/>
            </a:pPr>
            <a:r>
              <a:rPr lang="en-US" altLang="en-US" sz="3600" dirty="0"/>
              <a:t>Field effect</a:t>
            </a:r>
          </a:p>
          <a:p>
            <a:pPr algn="l" eaLnBrk="1" hangingPunct="1">
              <a:lnSpc>
                <a:spcPct val="80000"/>
              </a:lnSpc>
            </a:pPr>
            <a:r>
              <a:rPr lang="en-US" altLang="en-US" sz="3600" dirty="0"/>
              <a:t>Integrated circuits</a:t>
            </a:r>
          </a:p>
          <a:p>
            <a:pPr marL="457200" indent="-457200" algn="l" eaLnBrk="1" hangingPunct="1">
              <a:lnSpc>
                <a:spcPct val="80000"/>
              </a:lnSpc>
              <a:buFont typeface="Arial" panose="020B0604020202020204" pitchFamily="34" charset="0"/>
              <a:buChar char="•"/>
            </a:pPr>
            <a:r>
              <a:rPr lang="en-US" altLang="en-US" sz="3600" dirty="0"/>
              <a:t>Analog</a:t>
            </a:r>
          </a:p>
          <a:p>
            <a:pPr marL="457200" indent="-457200" algn="l" eaLnBrk="1" hangingPunct="1">
              <a:lnSpc>
                <a:spcPct val="80000"/>
              </a:lnSpc>
              <a:buFont typeface="Arial" panose="020B0604020202020204" pitchFamily="34" charset="0"/>
              <a:buChar char="•"/>
            </a:pPr>
            <a:r>
              <a:rPr lang="en-US" altLang="en-US" sz="3600" dirty="0"/>
              <a:t>Digital</a:t>
            </a:r>
          </a:p>
          <a:p>
            <a:pPr marL="457200" indent="-457200" algn="l" eaLnBrk="1" hangingPunct="1">
              <a:lnSpc>
                <a:spcPct val="80000"/>
              </a:lnSpc>
              <a:buFont typeface="Arial" panose="020B0604020202020204" pitchFamily="34" charset="0"/>
              <a:buChar char="•"/>
            </a:pPr>
            <a:r>
              <a:rPr lang="en-US" altLang="en-US" sz="3600" dirty="0"/>
              <a:t>Microcontroller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a:extLst>
              <a:ext uri="{FF2B5EF4-FFF2-40B4-BE49-F238E27FC236}">
                <a16:creationId xmlns:a16="http://schemas.microsoft.com/office/drawing/2014/main" id="{17314819-C460-4FC7-9906-D6D9095A11F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45059" name="Footer Placeholder 4">
            <a:extLst>
              <a:ext uri="{FF2B5EF4-FFF2-40B4-BE49-F238E27FC236}">
                <a16:creationId xmlns:a16="http://schemas.microsoft.com/office/drawing/2014/main" id="{D825F671-5E1B-401B-8018-37FADD7FA0E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5060" name="Slide Number Placeholder 5">
            <a:extLst>
              <a:ext uri="{FF2B5EF4-FFF2-40B4-BE49-F238E27FC236}">
                <a16:creationId xmlns:a16="http://schemas.microsoft.com/office/drawing/2014/main" id="{EF1820A6-32EC-450E-A2D9-94F5A3CA44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EE2633F-7D65-43EF-9F67-A119FF2E1ADE}" type="slidenum">
              <a:rPr lang="en-US" altLang="en-US" sz="1400"/>
              <a:pPr>
                <a:spcBef>
                  <a:spcPct val="0"/>
                </a:spcBef>
                <a:buFontTx/>
                <a:buNone/>
              </a:pPr>
              <a:t>21</a:t>
            </a:fld>
            <a:endParaRPr lang="en-US" altLang="en-US" sz="1400"/>
          </a:p>
        </p:txBody>
      </p:sp>
      <p:sp>
        <p:nvSpPr>
          <p:cNvPr id="45061" name="Rectangle 4">
            <a:extLst>
              <a:ext uri="{FF2B5EF4-FFF2-40B4-BE49-F238E27FC236}">
                <a16:creationId xmlns:a16="http://schemas.microsoft.com/office/drawing/2014/main" id="{68E85D4A-BF7B-48A5-8D0E-87834E76FB3F}"/>
              </a:ext>
            </a:extLst>
          </p:cNvPr>
          <p:cNvSpPr>
            <a:spLocks noGrp="1" noChangeArrowheads="1"/>
          </p:cNvSpPr>
          <p:nvPr>
            <p:ph type="ctrTitle"/>
          </p:nvPr>
        </p:nvSpPr>
        <p:spPr>
          <a:xfrm>
            <a:off x="685800" y="376238"/>
            <a:ext cx="7772400" cy="993775"/>
          </a:xfrm>
        </p:spPr>
        <p:txBody>
          <a:bodyPr/>
          <a:lstStyle/>
          <a:p>
            <a:pPr eaLnBrk="1" hangingPunct="1"/>
            <a:r>
              <a:rPr lang="en-US" altLang="en-US" dirty="0"/>
              <a:t>Transistors</a:t>
            </a:r>
          </a:p>
        </p:txBody>
      </p:sp>
      <p:sp>
        <p:nvSpPr>
          <p:cNvPr id="45062" name="Rectangle 5">
            <a:extLst>
              <a:ext uri="{FF2B5EF4-FFF2-40B4-BE49-F238E27FC236}">
                <a16:creationId xmlns:a16="http://schemas.microsoft.com/office/drawing/2014/main" id="{4540EDFA-D476-4C15-8553-3F075C3D7E5C}"/>
              </a:ext>
            </a:extLst>
          </p:cNvPr>
          <p:cNvSpPr>
            <a:spLocks noGrp="1" noChangeArrowheads="1"/>
          </p:cNvSpPr>
          <p:nvPr>
            <p:ph type="subTitle" idx="1"/>
          </p:nvPr>
        </p:nvSpPr>
        <p:spPr>
          <a:xfrm>
            <a:off x="573175" y="2836226"/>
            <a:ext cx="4648200" cy="2667000"/>
          </a:xfrm>
        </p:spPr>
        <p:txBody>
          <a:bodyPr/>
          <a:lstStyle/>
          <a:p>
            <a:pPr algn="l" eaLnBrk="1" hangingPunct="1">
              <a:lnSpc>
                <a:spcPct val="90000"/>
              </a:lnSpc>
            </a:pPr>
            <a:r>
              <a:rPr lang="en-US" altLang="en-US" sz="2800" dirty="0"/>
              <a:t>Three terminal devices manufactured in a variety of package styles. </a:t>
            </a:r>
          </a:p>
          <a:p>
            <a:pPr algn="l" eaLnBrk="1" hangingPunct="1">
              <a:lnSpc>
                <a:spcPct val="90000"/>
              </a:lnSpc>
            </a:pPr>
            <a:endParaRPr lang="en-US" altLang="en-US" sz="2800" dirty="0"/>
          </a:p>
          <a:p>
            <a:pPr algn="l" eaLnBrk="1" hangingPunct="1">
              <a:lnSpc>
                <a:spcPct val="90000"/>
              </a:lnSpc>
            </a:pPr>
            <a:r>
              <a:rPr lang="en-US" altLang="en-US" sz="2800" dirty="0"/>
              <a:t>Can you find the three terminals of this, the very first transistor?</a:t>
            </a:r>
          </a:p>
        </p:txBody>
      </p:sp>
      <p:pic>
        <p:nvPicPr>
          <p:cNvPr id="45063" name="Picture 6" descr="1sttransistor">
            <a:extLst>
              <a:ext uri="{FF2B5EF4-FFF2-40B4-BE49-F238E27FC236}">
                <a16:creationId xmlns:a16="http://schemas.microsoft.com/office/drawing/2014/main" id="{3A8B9E34-2A53-41F0-930A-F4F8F3611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3327930" cy="395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064" name="Object 7">
            <a:extLst>
              <a:ext uri="{FF2B5EF4-FFF2-40B4-BE49-F238E27FC236}">
                <a16:creationId xmlns:a16="http://schemas.microsoft.com/office/drawing/2014/main" id="{A4DA7F6D-493A-4ECB-B979-2BFDE47D6FC6}"/>
              </a:ext>
            </a:extLst>
          </p:cNvPr>
          <p:cNvGraphicFramePr>
            <a:graphicFrameLocks noChangeAspect="1"/>
          </p:cNvGraphicFramePr>
          <p:nvPr>
            <p:extLst>
              <p:ext uri="{D42A27DB-BD31-4B8C-83A1-F6EECF244321}">
                <p14:modId xmlns:p14="http://schemas.microsoft.com/office/powerpoint/2010/main" val="557763245"/>
              </p:ext>
            </p:extLst>
          </p:nvPr>
        </p:nvGraphicFramePr>
        <p:xfrm>
          <a:off x="536749" y="1754350"/>
          <a:ext cx="592667" cy="929162"/>
        </p:xfrm>
        <a:graphic>
          <a:graphicData uri="http://schemas.openxmlformats.org/presentationml/2006/ole">
            <mc:AlternateContent xmlns:mc="http://schemas.openxmlformats.org/markup-compatibility/2006">
              <mc:Choice xmlns:v="urn:schemas-microsoft-com:vml" Requires="v">
                <p:oleObj name="CorelDRAW! Graphic" r:id="rId4" imgW="434340" imgH="680314" progId="CDraw">
                  <p:embed/>
                </p:oleObj>
              </mc:Choice>
              <mc:Fallback>
                <p:oleObj name="CorelDRAW! Graphic" r:id="rId4" imgW="434340" imgH="680314" progId="CDraw">
                  <p:embed/>
                  <p:pic>
                    <p:nvPicPr>
                      <p:cNvPr id="45064" name="Object 7">
                        <a:extLst>
                          <a:ext uri="{FF2B5EF4-FFF2-40B4-BE49-F238E27FC236}">
                            <a16:creationId xmlns:a16="http://schemas.microsoft.com/office/drawing/2014/main" id="{A4DA7F6D-493A-4ECB-B979-2BFDE47D6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49" y="1754350"/>
                        <a:ext cx="592667" cy="929162"/>
                      </a:xfrm>
                      <a:prstGeom prst="rect">
                        <a:avLst/>
                      </a:prstGeom>
                      <a:noFill/>
                      <a:ln>
                        <a:noFill/>
                      </a:ln>
                      <a:effectLst/>
                    </p:spPr>
                  </p:pic>
                </p:oleObj>
              </mc:Fallback>
            </mc:AlternateContent>
          </a:graphicData>
        </a:graphic>
      </p:graphicFrame>
      <p:graphicFrame>
        <p:nvGraphicFramePr>
          <p:cNvPr id="45065" name="Object 8">
            <a:extLst>
              <a:ext uri="{FF2B5EF4-FFF2-40B4-BE49-F238E27FC236}">
                <a16:creationId xmlns:a16="http://schemas.microsoft.com/office/drawing/2014/main" id="{D6D4110B-FB67-4D8C-A66A-DD972435F294}"/>
              </a:ext>
            </a:extLst>
          </p:cNvPr>
          <p:cNvGraphicFramePr>
            <a:graphicFrameLocks noChangeAspect="1"/>
          </p:cNvGraphicFramePr>
          <p:nvPr>
            <p:extLst>
              <p:ext uri="{D42A27DB-BD31-4B8C-83A1-F6EECF244321}">
                <p14:modId xmlns:p14="http://schemas.microsoft.com/office/powerpoint/2010/main" val="3085414642"/>
              </p:ext>
            </p:extLst>
          </p:nvPr>
        </p:nvGraphicFramePr>
        <p:xfrm>
          <a:off x="1298749" y="1754350"/>
          <a:ext cx="592667" cy="929162"/>
        </p:xfrm>
        <a:graphic>
          <a:graphicData uri="http://schemas.openxmlformats.org/presentationml/2006/ole">
            <mc:AlternateContent xmlns:mc="http://schemas.openxmlformats.org/markup-compatibility/2006">
              <mc:Choice xmlns:v="urn:schemas-microsoft-com:vml" Requires="v">
                <p:oleObj name="CorelDRAW! Graphic" r:id="rId6" imgW="434340" imgH="680314" progId="CDraw">
                  <p:embed/>
                </p:oleObj>
              </mc:Choice>
              <mc:Fallback>
                <p:oleObj name="CorelDRAW! Graphic" r:id="rId6" imgW="434340" imgH="680314" progId="CDraw">
                  <p:embed/>
                  <p:pic>
                    <p:nvPicPr>
                      <p:cNvPr id="45065" name="Object 8">
                        <a:extLst>
                          <a:ext uri="{FF2B5EF4-FFF2-40B4-BE49-F238E27FC236}">
                            <a16:creationId xmlns:a16="http://schemas.microsoft.com/office/drawing/2014/main" id="{D6D4110B-FB67-4D8C-A66A-DD972435F2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8749" y="1754350"/>
                        <a:ext cx="592667" cy="929162"/>
                      </a:xfrm>
                      <a:prstGeom prst="rect">
                        <a:avLst/>
                      </a:prstGeom>
                      <a:noFill/>
                      <a:ln>
                        <a:noFill/>
                      </a:ln>
                      <a:effectLst/>
                    </p:spPr>
                  </p:pic>
                </p:oleObj>
              </mc:Fallback>
            </mc:AlternateContent>
          </a:graphicData>
        </a:graphic>
      </p:graphicFrame>
      <p:graphicFrame>
        <p:nvGraphicFramePr>
          <p:cNvPr id="45066" name="Object 9">
            <a:extLst>
              <a:ext uri="{FF2B5EF4-FFF2-40B4-BE49-F238E27FC236}">
                <a16:creationId xmlns:a16="http://schemas.microsoft.com/office/drawing/2014/main" id="{7E59768E-1D30-4522-A0DC-EEA74AEE9491}"/>
              </a:ext>
            </a:extLst>
          </p:cNvPr>
          <p:cNvGraphicFramePr>
            <a:graphicFrameLocks noChangeAspect="1"/>
          </p:cNvGraphicFramePr>
          <p:nvPr>
            <p:extLst>
              <p:ext uri="{D42A27DB-BD31-4B8C-83A1-F6EECF244321}">
                <p14:modId xmlns:p14="http://schemas.microsoft.com/office/powerpoint/2010/main" val="1447977117"/>
              </p:ext>
            </p:extLst>
          </p:nvPr>
        </p:nvGraphicFramePr>
        <p:xfrm>
          <a:off x="1908349" y="1752600"/>
          <a:ext cx="677333" cy="935675"/>
        </p:xfrm>
        <a:graphic>
          <a:graphicData uri="http://schemas.openxmlformats.org/presentationml/2006/ole">
            <mc:AlternateContent xmlns:mc="http://schemas.openxmlformats.org/markup-compatibility/2006">
              <mc:Choice xmlns:v="urn:schemas-microsoft-com:vml" Requires="v">
                <p:oleObj name="CorelDRAW! Graphic" r:id="rId8" imgW="494690" imgH="684886" progId="CDraw">
                  <p:embed/>
                </p:oleObj>
              </mc:Choice>
              <mc:Fallback>
                <p:oleObj name="CorelDRAW! Graphic" r:id="rId8" imgW="494690" imgH="684886" progId="CDraw">
                  <p:embed/>
                  <p:pic>
                    <p:nvPicPr>
                      <p:cNvPr id="45066" name="Object 9">
                        <a:extLst>
                          <a:ext uri="{FF2B5EF4-FFF2-40B4-BE49-F238E27FC236}">
                            <a16:creationId xmlns:a16="http://schemas.microsoft.com/office/drawing/2014/main" id="{7E59768E-1D30-4522-A0DC-EEA74AEE94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8349" y="1752600"/>
                        <a:ext cx="677333" cy="935675"/>
                      </a:xfrm>
                      <a:prstGeom prst="rect">
                        <a:avLst/>
                      </a:prstGeom>
                      <a:noFill/>
                      <a:ln>
                        <a:noFill/>
                      </a:ln>
                      <a:effectLst/>
                    </p:spPr>
                  </p:pic>
                </p:oleObj>
              </mc:Fallback>
            </mc:AlternateContent>
          </a:graphicData>
        </a:graphic>
      </p:graphicFrame>
      <p:graphicFrame>
        <p:nvGraphicFramePr>
          <p:cNvPr id="45067" name="Object 10">
            <a:extLst>
              <a:ext uri="{FF2B5EF4-FFF2-40B4-BE49-F238E27FC236}">
                <a16:creationId xmlns:a16="http://schemas.microsoft.com/office/drawing/2014/main" id="{673CC81A-6E27-4102-8F9D-D9751AD397EE}"/>
              </a:ext>
            </a:extLst>
          </p:cNvPr>
          <p:cNvGraphicFramePr>
            <a:graphicFrameLocks noChangeAspect="1"/>
          </p:cNvGraphicFramePr>
          <p:nvPr>
            <p:extLst>
              <p:ext uri="{D42A27DB-BD31-4B8C-83A1-F6EECF244321}">
                <p14:modId xmlns:p14="http://schemas.microsoft.com/office/powerpoint/2010/main" val="2157618795"/>
              </p:ext>
            </p:extLst>
          </p:nvPr>
        </p:nvGraphicFramePr>
        <p:xfrm>
          <a:off x="2746550" y="1752600"/>
          <a:ext cx="694700" cy="935675"/>
        </p:xfrm>
        <a:graphic>
          <a:graphicData uri="http://schemas.openxmlformats.org/presentationml/2006/ole">
            <mc:AlternateContent xmlns:mc="http://schemas.openxmlformats.org/markup-compatibility/2006">
              <mc:Choice xmlns:v="urn:schemas-microsoft-com:vml" Requires="v">
                <p:oleObj name="CorelDRAW! Graphic" r:id="rId10" imgW="507492" imgH="684886" progId="CDraw">
                  <p:embed/>
                </p:oleObj>
              </mc:Choice>
              <mc:Fallback>
                <p:oleObj name="CorelDRAW! Graphic" r:id="rId10" imgW="507492" imgH="684886" progId="CDraw">
                  <p:embed/>
                  <p:pic>
                    <p:nvPicPr>
                      <p:cNvPr id="45067" name="Object 10">
                        <a:extLst>
                          <a:ext uri="{FF2B5EF4-FFF2-40B4-BE49-F238E27FC236}">
                            <a16:creationId xmlns:a16="http://schemas.microsoft.com/office/drawing/2014/main" id="{673CC81A-6E27-4102-8F9D-D9751AD397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550" y="1752600"/>
                        <a:ext cx="694700" cy="935675"/>
                      </a:xfrm>
                      <a:prstGeom prst="rect">
                        <a:avLst/>
                      </a:prstGeom>
                      <a:noFill/>
                      <a:ln>
                        <a:noFill/>
                      </a:ln>
                      <a:effectLst/>
                    </p:spPr>
                  </p:pic>
                </p:oleObj>
              </mc:Fallback>
            </mc:AlternateContent>
          </a:graphicData>
        </a:graphic>
      </p:graphicFrame>
      <p:graphicFrame>
        <p:nvGraphicFramePr>
          <p:cNvPr id="45068" name="Object 11">
            <a:extLst>
              <a:ext uri="{FF2B5EF4-FFF2-40B4-BE49-F238E27FC236}">
                <a16:creationId xmlns:a16="http://schemas.microsoft.com/office/drawing/2014/main" id="{2F103E20-292C-46E7-963F-40987C2028C7}"/>
              </a:ext>
            </a:extLst>
          </p:cNvPr>
          <p:cNvGraphicFramePr>
            <a:graphicFrameLocks noChangeAspect="1"/>
          </p:cNvGraphicFramePr>
          <p:nvPr>
            <p:extLst>
              <p:ext uri="{D42A27DB-BD31-4B8C-83A1-F6EECF244321}">
                <p14:modId xmlns:p14="http://schemas.microsoft.com/office/powerpoint/2010/main" val="3919473474"/>
              </p:ext>
            </p:extLst>
          </p:nvPr>
        </p:nvGraphicFramePr>
        <p:xfrm>
          <a:off x="4270550" y="1752600"/>
          <a:ext cx="762000" cy="935675"/>
        </p:xfrm>
        <a:graphic>
          <a:graphicData uri="http://schemas.openxmlformats.org/presentationml/2006/ole">
            <mc:AlternateContent xmlns:mc="http://schemas.openxmlformats.org/markup-compatibility/2006">
              <mc:Choice xmlns:v="urn:schemas-microsoft-com:vml" Requires="v">
                <p:oleObj name="CorelDRAW! Graphic" r:id="rId12" imgW="556870" imgH="684886" progId="CDraw">
                  <p:embed/>
                </p:oleObj>
              </mc:Choice>
              <mc:Fallback>
                <p:oleObj name="CorelDRAW! Graphic" r:id="rId12" imgW="556870" imgH="684886" progId="CDraw">
                  <p:embed/>
                  <p:pic>
                    <p:nvPicPr>
                      <p:cNvPr id="45068" name="Object 11">
                        <a:extLst>
                          <a:ext uri="{FF2B5EF4-FFF2-40B4-BE49-F238E27FC236}">
                            <a16:creationId xmlns:a16="http://schemas.microsoft.com/office/drawing/2014/main" id="{2F103E20-292C-46E7-963F-40987C2028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70550" y="1752600"/>
                        <a:ext cx="762000" cy="935675"/>
                      </a:xfrm>
                      <a:prstGeom prst="rect">
                        <a:avLst/>
                      </a:prstGeom>
                      <a:noFill/>
                      <a:ln>
                        <a:noFill/>
                      </a:ln>
                      <a:effectLst/>
                    </p:spPr>
                  </p:pic>
                </p:oleObj>
              </mc:Fallback>
            </mc:AlternateContent>
          </a:graphicData>
        </a:graphic>
      </p:graphicFrame>
      <p:graphicFrame>
        <p:nvGraphicFramePr>
          <p:cNvPr id="45069" name="Object 12">
            <a:extLst>
              <a:ext uri="{FF2B5EF4-FFF2-40B4-BE49-F238E27FC236}">
                <a16:creationId xmlns:a16="http://schemas.microsoft.com/office/drawing/2014/main" id="{465970AB-FA0C-4F60-B142-5B3F7ADAB340}"/>
              </a:ext>
            </a:extLst>
          </p:cNvPr>
          <p:cNvGraphicFramePr>
            <a:graphicFrameLocks noChangeAspect="1"/>
          </p:cNvGraphicFramePr>
          <p:nvPr>
            <p:extLst>
              <p:ext uri="{D42A27DB-BD31-4B8C-83A1-F6EECF244321}">
                <p14:modId xmlns:p14="http://schemas.microsoft.com/office/powerpoint/2010/main" val="2912190053"/>
              </p:ext>
            </p:extLst>
          </p:nvPr>
        </p:nvGraphicFramePr>
        <p:xfrm>
          <a:off x="3508550" y="1752600"/>
          <a:ext cx="768512" cy="935675"/>
        </p:xfrm>
        <a:graphic>
          <a:graphicData uri="http://schemas.openxmlformats.org/presentationml/2006/ole">
            <mc:AlternateContent xmlns:mc="http://schemas.openxmlformats.org/markup-compatibility/2006">
              <mc:Choice xmlns:v="urn:schemas-microsoft-com:vml" Requires="v">
                <p:oleObj name="CorelDRAW! Graphic" r:id="rId14" imgW="562356" imgH="684886" progId="CDraw">
                  <p:embed/>
                </p:oleObj>
              </mc:Choice>
              <mc:Fallback>
                <p:oleObj name="CorelDRAW! Graphic" r:id="rId14" imgW="562356" imgH="684886" progId="CDraw">
                  <p:embed/>
                  <p:pic>
                    <p:nvPicPr>
                      <p:cNvPr id="45069" name="Object 12">
                        <a:extLst>
                          <a:ext uri="{FF2B5EF4-FFF2-40B4-BE49-F238E27FC236}">
                            <a16:creationId xmlns:a16="http://schemas.microsoft.com/office/drawing/2014/main" id="{465970AB-FA0C-4F60-B142-5B3F7ADAB3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8550" y="1752600"/>
                        <a:ext cx="768512" cy="935675"/>
                      </a:xfrm>
                      <a:prstGeom prst="rect">
                        <a:avLst/>
                      </a:prstGeom>
                      <a:noFill/>
                      <a:ln>
                        <a:noFill/>
                      </a:ln>
                      <a:effec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a:extLst>
              <a:ext uri="{FF2B5EF4-FFF2-40B4-BE49-F238E27FC236}">
                <a16:creationId xmlns:a16="http://schemas.microsoft.com/office/drawing/2014/main" id="{16126691-9FFE-4827-8C8C-D5BB8D24C5D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47107" name="Footer Placeholder 4">
            <a:extLst>
              <a:ext uri="{FF2B5EF4-FFF2-40B4-BE49-F238E27FC236}">
                <a16:creationId xmlns:a16="http://schemas.microsoft.com/office/drawing/2014/main" id="{8ED0B9B7-6794-4E1E-8066-CA1F9E87D8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7108" name="Slide Number Placeholder 5">
            <a:extLst>
              <a:ext uri="{FF2B5EF4-FFF2-40B4-BE49-F238E27FC236}">
                <a16:creationId xmlns:a16="http://schemas.microsoft.com/office/drawing/2014/main" id="{06497612-3F12-4ACF-91DE-290AAACB1C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70171A-056A-4875-ABC9-5973C33E4242}" type="slidenum">
              <a:rPr lang="en-US" altLang="en-US" sz="1400"/>
              <a:pPr>
                <a:spcBef>
                  <a:spcPct val="0"/>
                </a:spcBef>
                <a:buFontTx/>
                <a:buNone/>
              </a:pPr>
              <a:t>22</a:t>
            </a:fld>
            <a:endParaRPr lang="en-US" altLang="en-US" sz="1400"/>
          </a:p>
        </p:txBody>
      </p:sp>
      <p:sp>
        <p:nvSpPr>
          <p:cNvPr id="47109" name="Rectangle 2">
            <a:extLst>
              <a:ext uri="{FF2B5EF4-FFF2-40B4-BE49-F238E27FC236}">
                <a16:creationId xmlns:a16="http://schemas.microsoft.com/office/drawing/2014/main" id="{51042E60-D202-4915-8308-CC34C7CD4C8A}"/>
              </a:ext>
            </a:extLst>
          </p:cNvPr>
          <p:cNvSpPr>
            <a:spLocks noGrp="1" noChangeArrowheads="1"/>
          </p:cNvSpPr>
          <p:nvPr>
            <p:ph type="ctrTitle"/>
          </p:nvPr>
        </p:nvSpPr>
        <p:spPr>
          <a:xfrm>
            <a:off x="1309635" y="381000"/>
            <a:ext cx="7772400" cy="990600"/>
          </a:xfrm>
        </p:spPr>
        <p:txBody>
          <a:bodyPr/>
          <a:lstStyle/>
          <a:p>
            <a:pPr eaLnBrk="1" hangingPunct="1"/>
            <a:r>
              <a:rPr lang="en-US" altLang="en-US" dirty="0"/>
              <a:t>Terminal Designations and packaging styles</a:t>
            </a:r>
          </a:p>
        </p:txBody>
      </p:sp>
      <p:graphicFrame>
        <p:nvGraphicFramePr>
          <p:cNvPr id="47110" name="Object 5">
            <a:extLst>
              <a:ext uri="{FF2B5EF4-FFF2-40B4-BE49-F238E27FC236}">
                <a16:creationId xmlns:a16="http://schemas.microsoft.com/office/drawing/2014/main" id="{B335DEDD-A1BF-44E1-B763-34CA902795B4}"/>
              </a:ext>
            </a:extLst>
          </p:cNvPr>
          <p:cNvGraphicFramePr>
            <a:graphicFrameLocks noChangeAspect="1"/>
          </p:cNvGraphicFramePr>
          <p:nvPr/>
        </p:nvGraphicFramePr>
        <p:xfrm>
          <a:off x="1295400" y="2590800"/>
          <a:ext cx="433388" cy="679450"/>
        </p:xfrm>
        <a:graphic>
          <a:graphicData uri="http://schemas.openxmlformats.org/presentationml/2006/ole">
            <mc:AlternateContent xmlns:mc="http://schemas.openxmlformats.org/markup-compatibility/2006">
              <mc:Choice xmlns:v="urn:schemas-microsoft-com:vml" Requires="v">
                <p:oleObj name="CorelDRAW! Graphic" r:id="rId3" imgW="434340" imgH="680314" progId="CDraw">
                  <p:embed/>
                </p:oleObj>
              </mc:Choice>
              <mc:Fallback>
                <p:oleObj name="CorelDRAW! Graphic" r:id="rId3" imgW="434340" imgH="680314" progId="CDraw">
                  <p:embed/>
                  <p:pic>
                    <p:nvPicPr>
                      <p:cNvPr id="47110" name="Object 5">
                        <a:extLst>
                          <a:ext uri="{FF2B5EF4-FFF2-40B4-BE49-F238E27FC236}">
                            <a16:creationId xmlns:a16="http://schemas.microsoft.com/office/drawing/2014/main" id="{B335DEDD-A1BF-44E1-B763-34CA90279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90800"/>
                        <a:ext cx="43338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6">
            <a:extLst>
              <a:ext uri="{FF2B5EF4-FFF2-40B4-BE49-F238E27FC236}">
                <a16:creationId xmlns:a16="http://schemas.microsoft.com/office/drawing/2014/main" id="{BD612035-6BDD-4849-BE73-EED4A24A142D}"/>
              </a:ext>
            </a:extLst>
          </p:cNvPr>
          <p:cNvGraphicFramePr>
            <a:graphicFrameLocks noChangeAspect="1"/>
          </p:cNvGraphicFramePr>
          <p:nvPr/>
        </p:nvGraphicFramePr>
        <p:xfrm>
          <a:off x="2057400" y="2590800"/>
          <a:ext cx="433388" cy="679450"/>
        </p:xfrm>
        <a:graphic>
          <a:graphicData uri="http://schemas.openxmlformats.org/presentationml/2006/ole">
            <mc:AlternateContent xmlns:mc="http://schemas.openxmlformats.org/markup-compatibility/2006">
              <mc:Choice xmlns:v="urn:schemas-microsoft-com:vml" Requires="v">
                <p:oleObj name="CorelDRAW! Graphic" r:id="rId5" imgW="434340" imgH="680314" progId="CDraw">
                  <p:embed/>
                </p:oleObj>
              </mc:Choice>
              <mc:Fallback>
                <p:oleObj name="CorelDRAW! Graphic" r:id="rId5" imgW="434340" imgH="680314" progId="CDraw">
                  <p:embed/>
                  <p:pic>
                    <p:nvPicPr>
                      <p:cNvPr id="47111" name="Object 6">
                        <a:extLst>
                          <a:ext uri="{FF2B5EF4-FFF2-40B4-BE49-F238E27FC236}">
                            <a16:creationId xmlns:a16="http://schemas.microsoft.com/office/drawing/2014/main" id="{BD612035-6BDD-4849-BE73-EED4A24A14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590800"/>
                        <a:ext cx="43338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7">
            <a:extLst>
              <a:ext uri="{FF2B5EF4-FFF2-40B4-BE49-F238E27FC236}">
                <a16:creationId xmlns:a16="http://schemas.microsoft.com/office/drawing/2014/main" id="{9A533CAD-0EBD-4934-8940-447289B4964F}"/>
              </a:ext>
            </a:extLst>
          </p:cNvPr>
          <p:cNvGraphicFramePr>
            <a:graphicFrameLocks noChangeAspect="1"/>
          </p:cNvGraphicFramePr>
          <p:nvPr/>
        </p:nvGraphicFramePr>
        <p:xfrm>
          <a:off x="457200" y="4572000"/>
          <a:ext cx="495300" cy="684213"/>
        </p:xfrm>
        <a:graphic>
          <a:graphicData uri="http://schemas.openxmlformats.org/presentationml/2006/ole">
            <mc:AlternateContent xmlns:mc="http://schemas.openxmlformats.org/markup-compatibility/2006">
              <mc:Choice xmlns:v="urn:schemas-microsoft-com:vml" Requires="v">
                <p:oleObj name="CorelDRAW! Graphic" r:id="rId7" imgW="494690" imgH="684886" progId="CDraw">
                  <p:embed/>
                </p:oleObj>
              </mc:Choice>
              <mc:Fallback>
                <p:oleObj name="CorelDRAW! Graphic" r:id="rId7" imgW="494690" imgH="684886" progId="CDraw">
                  <p:embed/>
                  <p:pic>
                    <p:nvPicPr>
                      <p:cNvPr id="47112" name="Object 7">
                        <a:extLst>
                          <a:ext uri="{FF2B5EF4-FFF2-40B4-BE49-F238E27FC236}">
                            <a16:creationId xmlns:a16="http://schemas.microsoft.com/office/drawing/2014/main" id="{9A533CAD-0EBD-4934-8940-447289B496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572000"/>
                        <a:ext cx="4953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3" name="Object 8">
            <a:extLst>
              <a:ext uri="{FF2B5EF4-FFF2-40B4-BE49-F238E27FC236}">
                <a16:creationId xmlns:a16="http://schemas.microsoft.com/office/drawing/2014/main" id="{384D865D-1DE3-41D4-8602-2743CA43668F}"/>
              </a:ext>
            </a:extLst>
          </p:cNvPr>
          <p:cNvGraphicFramePr>
            <a:graphicFrameLocks noChangeAspect="1"/>
          </p:cNvGraphicFramePr>
          <p:nvPr/>
        </p:nvGraphicFramePr>
        <p:xfrm>
          <a:off x="1295400" y="4572000"/>
          <a:ext cx="508000" cy="684213"/>
        </p:xfrm>
        <a:graphic>
          <a:graphicData uri="http://schemas.openxmlformats.org/presentationml/2006/ole">
            <mc:AlternateContent xmlns:mc="http://schemas.openxmlformats.org/markup-compatibility/2006">
              <mc:Choice xmlns:v="urn:schemas-microsoft-com:vml" Requires="v">
                <p:oleObj name="CorelDRAW! Graphic" r:id="rId9" imgW="507492" imgH="684886" progId="CDraw">
                  <p:embed/>
                </p:oleObj>
              </mc:Choice>
              <mc:Fallback>
                <p:oleObj name="CorelDRAW! Graphic" r:id="rId9" imgW="507492" imgH="684886" progId="CDraw">
                  <p:embed/>
                  <p:pic>
                    <p:nvPicPr>
                      <p:cNvPr id="47113" name="Object 8">
                        <a:extLst>
                          <a:ext uri="{FF2B5EF4-FFF2-40B4-BE49-F238E27FC236}">
                            <a16:creationId xmlns:a16="http://schemas.microsoft.com/office/drawing/2014/main" id="{384D865D-1DE3-41D4-8602-2743CA4366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572000"/>
                        <a:ext cx="5080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4" name="Object 9">
            <a:extLst>
              <a:ext uri="{FF2B5EF4-FFF2-40B4-BE49-F238E27FC236}">
                <a16:creationId xmlns:a16="http://schemas.microsoft.com/office/drawing/2014/main" id="{EC2F1880-6264-43CC-A62D-0F619E6C7EA4}"/>
              </a:ext>
            </a:extLst>
          </p:cNvPr>
          <p:cNvGraphicFramePr>
            <a:graphicFrameLocks noChangeAspect="1"/>
          </p:cNvGraphicFramePr>
          <p:nvPr/>
        </p:nvGraphicFramePr>
        <p:xfrm>
          <a:off x="2819400" y="4572000"/>
          <a:ext cx="557213" cy="684213"/>
        </p:xfrm>
        <a:graphic>
          <a:graphicData uri="http://schemas.openxmlformats.org/presentationml/2006/ole">
            <mc:AlternateContent xmlns:mc="http://schemas.openxmlformats.org/markup-compatibility/2006">
              <mc:Choice xmlns:v="urn:schemas-microsoft-com:vml" Requires="v">
                <p:oleObj name="CorelDRAW! Graphic" r:id="rId11" imgW="556870" imgH="684886" progId="CDraw">
                  <p:embed/>
                </p:oleObj>
              </mc:Choice>
              <mc:Fallback>
                <p:oleObj name="CorelDRAW! Graphic" r:id="rId11" imgW="556870" imgH="684886" progId="CDraw">
                  <p:embed/>
                  <p:pic>
                    <p:nvPicPr>
                      <p:cNvPr id="47114" name="Object 9">
                        <a:extLst>
                          <a:ext uri="{FF2B5EF4-FFF2-40B4-BE49-F238E27FC236}">
                            <a16:creationId xmlns:a16="http://schemas.microsoft.com/office/drawing/2014/main" id="{EC2F1880-6264-43CC-A62D-0F619E6C7E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4572000"/>
                        <a:ext cx="557213"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5" name="Object 10">
            <a:extLst>
              <a:ext uri="{FF2B5EF4-FFF2-40B4-BE49-F238E27FC236}">
                <a16:creationId xmlns:a16="http://schemas.microsoft.com/office/drawing/2014/main" id="{327FEA3B-61DE-40CE-806F-7C4654A94343}"/>
              </a:ext>
            </a:extLst>
          </p:cNvPr>
          <p:cNvGraphicFramePr>
            <a:graphicFrameLocks noChangeAspect="1"/>
          </p:cNvGraphicFramePr>
          <p:nvPr/>
        </p:nvGraphicFramePr>
        <p:xfrm>
          <a:off x="2057400" y="4572000"/>
          <a:ext cx="561975" cy="684213"/>
        </p:xfrm>
        <a:graphic>
          <a:graphicData uri="http://schemas.openxmlformats.org/presentationml/2006/ole">
            <mc:AlternateContent xmlns:mc="http://schemas.openxmlformats.org/markup-compatibility/2006">
              <mc:Choice xmlns:v="urn:schemas-microsoft-com:vml" Requires="v">
                <p:oleObj name="CorelDRAW! Graphic" r:id="rId13" imgW="562356" imgH="684886" progId="CDraw">
                  <p:embed/>
                </p:oleObj>
              </mc:Choice>
              <mc:Fallback>
                <p:oleObj name="CorelDRAW! Graphic" r:id="rId13" imgW="562356" imgH="684886" progId="CDraw">
                  <p:embed/>
                  <p:pic>
                    <p:nvPicPr>
                      <p:cNvPr id="47115" name="Object 10">
                        <a:extLst>
                          <a:ext uri="{FF2B5EF4-FFF2-40B4-BE49-F238E27FC236}">
                            <a16:creationId xmlns:a16="http://schemas.microsoft.com/office/drawing/2014/main" id="{327FEA3B-61DE-40CE-806F-7C4654A9434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4572000"/>
                        <a:ext cx="561975"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7116" name="Picture 15" descr="P5180029">
            <a:extLst>
              <a:ext uri="{FF2B5EF4-FFF2-40B4-BE49-F238E27FC236}">
                <a16:creationId xmlns:a16="http://schemas.microsoft.com/office/drawing/2014/main" id="{016D6B73-8B1C-412D-BE08-9D085EBFCD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10388" y="2057400"/>
            <a:ext cx="1584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16" descr="P5180027">
            <a:extLst>
              <a:ext uri="{FF2B5EF4-FFF2-40B4-BE49-F238E27FC236}">
                <a16:creationId xmlns:a16="http://schemas.microsoft.com/office/drawing/2014/main" id="{6BFE8C7E-8B3B-4609-B6FC-3B13B3E4D9F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2133600"/>
            <a:ext cx="13922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17" descr="P5180030">
            <a:extLst>
              <a:ext uri="{FF2B5EF4-FFF2-40B4-BE49-F238E27FC236}">
                <a16:creationId xmlns:a16="http://schemas.microsoft.com/office/drawing/2014/main" id="{9030CE25-D86A-439B-B3DC-42FD96C838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0200" y="3657600"/>
            <a:ext cx="1190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Text Box 18">
            <a:extLst>
              <a:ext uri="{FF2B5EF4-FFF2-40B4-BE49-F238E27FC236}">
                <a16:creationId xmlns:a16="http://schemas.microsoft.com/office/drawing/2014/main" id="{21638CBA-085A-4548-8FB1-EA454E359B49}"/>
              </a:ext>
            </a:extLst>
          </p:cNvPr>
          <p:cNvSpPr txBox="1">
            <a:spLocks noChangeArrowheads="1"/>
          </p:cNvSpPr>
          <p:nvPr/>
        </p:nvSpPr>
        <p:spPr bwMode="auto">
          <a:xfrm>
            <a:off x="381000" y="54102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Gate</a:t>
            </a:r>
          </a:p>
        </p:txBody>
      </p:sp>
      <p:sp>
        <p:nvSpPr>
          <p:cNvPr id="47120" name="Text Box 19">
            <a:extLst>
              <a:ext uri="{FF2B5EF4-FFF2-40B4-BE49-F238E27FC236}">
                <a16:creationId xmlns:a16="http://schemas.microsoft.com/office/drawing/2014/main" id="{FD16AB6B-08DD-4977-A4EC-D926B6A5ADBB}"/>
              </a:ext>
            </a:extLst>
          </p:cNvPr>
          <p:cNvSpPr txBox="1">
            <a:spLocks noChangeArrowheads="1"/>
          </p:cNvSpPr>
          <p:nvPr/>
        </p:nvSpPr>
        <p:spPr bwMode="auto">
          <a:xfrm>
            <a:off x="1600200" y="55626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Source</a:t>
            </a:r>
          </a:p>
        </p:txBody>
      </p:sp>
      <p:sp>
        <p:nvSpPr>
          <p:cNvPr id="47121" name="Text Box 20">
            <a:extLst>
              <a:ext uri="{FF2B5EF4-FFF2-40B4-BE49-F238E27FC236}">
                <a16:creationId xmlns:a16="http://schemas.microsoft.com/office/drawing/2014/main" id="{51716AB0-4EF4-4B95-91A1-9453892F3CD9}"/>
              </a:ext>
            </a:extLst>
          </p:cNvPr>
          <p:cNvSpPr txBox="1">
            <a:spLocks noChangeArrowheads="1"/>
          </p:cNvSpPr>
          <p:nvPr/>
        </p:nvSpPr>
        <p:spPr bwMode="auto">
          <a:xfrm>
            <a:off x="1524000" y="40386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Drain</a:t>
            </a:r>
          </a:p>
        </p:txBody>
      </p:sp>
      <p:sp>
        <p:nvSpPr>
          <p:cNvPr id="47122" name="Text Box 21">
            <a:extLst>
              <a:ext uri="{FF2B5EF4-FFF2-40B4-BE49-F238E27FC236}">
                <a16:creationId xmlns:a16="http://schemas.microsoft.com/office/drawing/2014/main" id="{8114CA71-4180-4472-A2C7-A67BD077E9EE}"/>
              </a:ext>
            </a:extLst>
          </p:cNvPr>
          <p:cNvSpPr txBox="1">
            <a:spLocks noChangeArrowheads="1"/>
          </p:cNvSpPr>
          <p:nvPr/>
        </p:nvSpPr>
        <p:spPr bwMode="auto">
          <a:xfrm>
            <a:off x="1524000" y="3429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Emitter</a:t>
            </a:r>
          </a:p>
        </p:txBody>
      </p:sp>
      <p:sp>
        <p:nvSpPr>
          <p:cNvPr id="47123" name="Text Box 22">
            <a:extLst>
              <a:ext uri="{FF2B5EF4-FFF2-40B4-BE49-F238E27FC236}">
                <a16:creationId xmlns:a16="http://schemas.microsoft.com/office/drawing/2014/main" id="{6F4E5CCA-BDAC-46A9-941B-661CE7826119}"/>
              </a:ext>
            </a:extLst>
          </p:cNvPr>
          <p:cNvSpPr txBox="1">
            <a:spLocks noChangeArrowheads="1"/>
          </p:cNvSpPr>
          <p:nvPr/>
        </p:nvSpPr>
        <p:spPr bwMode="auto">
          <a:xfrm>
            <a:off x="1600200" y="21336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Collector</a:t>
            </a:r>
          </a:p>
        </p:txBody>
      </p:sp>
      <p:sp>
        <p:nvSpPr>
          <p:cNvPr id="47124" name="Text Box 23">
            <a:extLst>
              <a:ext uri="{FF2B5EF4-FFF2-40B4-BE49-F238E27FC236}">
                <a16:creationId xmlns:a16="http://schemas.microsoft.com/office/drawing/2014/main" id="{1D8CEF14-6BD4-47A3-A125-AC1841B526A5}"/>
              </a:ext>
            </a:extLst>
          </p:cNvPr>
          <p:cNvSpPr txBox="1">
            <a:spLocks noChangeArrowheads="1"/>
          </p:cNvSpPr>
          <p:nvPr/>
        </p:nvSpPr>
        <p:spPr bwMode="auto">
          <a:xfrm>
            <a:off x="533400" y="30480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Base</a:t>
            </a:r>
          </a:p>
        </p:txBody>
      </p:sp>
      <p:sp>
        <p:nvSpPr>
          <p:cNvPr id="47125" name="Line 25">
            <a:extLst>
              <a:ext uri="{FF2B5EF4-FFF2-40B4-BE49-F238E27FC236}">
                <a16:creationId xmlns:a16="http://schemas.microsoft.com/office/drawing/2014/main" id="{37C5D44E-E3C2-4B73-87D6-02929077EE45}"/>
              </a:ext>
            </a:extLst>
          </p:cNvPr>
          <p:cNvSpPr>
            <a:spLocks noChangeShapeType="1"/>
          </p:cNvSpPr>
          <p:nvPr/>
        </p:nvSpPr>
        <p:spPr bwMode="auto">
          <a:xfrm flipV="1">
            <a:off x="1066800" y="29718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6" name="Line 27">
            <a:extLst>
              <a:ext uri="{FF2B5EF4-FFF2-40B4-BE49-F238E27FC236}">
                <a16:creationId xmlns:a16="http://schemas.microsoft.com/office/drawing/2014/main" id="{AB17A5C0-218E-40FF-92E8-1097150F6401}"/>
              </a:ext>
            </a:extLst>
          </p:cNvPr>
          <p:cNvSpPr>
            <a:spLocks noChangeShapeType="1"/>
          </p:cNvSpPr>
          <p:nvPr/>
        </p:nvSpPr>
        <p:spPr bwMode="auto">
          <a:xfrm flipH="1" flipV="1">
            <a:off x="1752600" y="3276600"/>
            <a:ext cx="76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7" name="Line 28">
            <a:extLst>
              <a:ext uri="{FF2B5EF4-FFF2-40B4-BE49-F238E27FC236}">
                <a16:creationId xmlns:a16="http://schemas.microsoft.com/office/drawing/2014/main" id="{C8F1B5D9-A2B1-4530-94BE-874E0131FF4F}"/>
              </a:ext>
            </a:extLst>
          </p:cNvPr>
          <p:cNvSpPr>
            <a:spLocks noChangeShapeType="1"/>
          </p:cNvSpPr>
          <p:nvPr/>
        </p:nvSpPr>
        <p:spPr bwMode="auto">
          <a:xfrm flipV="1">
            <a:off x="2133600" y="32766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8" name="Line 29">
            <a:extLst>
              <a:ext uri="{FF2B5EF4-FFF2-40B4-BE49-F238E27FC236}">
                <a16:creationId xmlns:a16="http://schemas.microsoft.com/office/drawing/2014/main" id="{1236E7EF-A857-4BB5-AB68-F9E741536BB6}"/>
              </a:ext>
            </a:extLst>
          </p:cNvPr>
          <p:cNvSpPr>
            <a:spLocks noChangeShapeType="1"/>
          </p:cNvSpPr>
          <p:nvPr/>
        </p:nvSpPr>
        <p:spPr bwMode="auto">
          <a:xfrm flipH="1">
            <a:off x="1828800" y="24384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9" name="Line 30">
            <a:extLst>
              <a:ext uri="{FF2B5EF4-FFF2-40B4-BE49-F238E27FC236}">
                <a16:creationId xmlns:a16="http://schemas.microsoft.com/office/drawing/2014/main" id="{A86DA47C-3582-41A6-B59D-43037462DEEF}"/>
              </a:ext>
            </a:extLst>
          </p:cNvPr>
          <p:cNvSpPr>
            <a:spLocks noChangeShapeType="1"/>
          </p:cNvSpPr>
          <p:nvPr/>
        </p:nvSpPr>
        <p:spPr bwMode="auto">
          <a:xfrm>
            <a:off x="2209800" y="24384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0" name="Line 35">
            <a:extLst>
              <a:ext uri="{FF2B5EF4-FFF2-40B4-BE49-F238E27FC236}">
                <a16:creationId xmlns:a16="http://schemas.microsoft.com/office/drawing/2014/main" id="{023B7E39-F8B4-498E-8F51-6FCB0994A7EB}"/>
              </a:ext>
            </a:extLst>
          </p:cNvPr>
          <p:cNvSpPr>
            <a:spLocks noChangeShapeType="1"/>
          </p:cNvSpPr>
          <p:nvPr/>
        </p:nvSpPr>
        <p:spPr bwMode="auto">
          <a:xfrm flipH="1" flipV="1">
            <a:off x="533400" y="5029200"/>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1" name="Line 36">
            <a:extLst>
              <a:ext uri="{FF2B5EF4-FFF2-40B4-BE49-F238E27FC236}">
                <a16:creationId xmlns:a16="http://schemas.microsoft.com/office/drawing/2014/main" id="{6E310D1B-0090-4028-8118-35AB12757A80}"/>
              </a:ext>
            </a:extLst>
          </p:cNvPr>
          <p:cNvSpPr>
            <a:spLocks noChangeShapeType="1"/>
          </p:cNvSpPr>
          <p:nvPr/>
        </p:nvSpPr>
        <p:spPr bwMode="auto">
          <a:xfrm flipH="1">
            <a:off x="1066800" y="4343400"/>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2" name="Line 37">
            <a:extLst>
              <a:ext uri="{FF2B5EF4-FFF2-40B4-BE49-F238E27FC236}">
                <a16:creationId xmlns:a16="http://schemas.microsoft.com/office/drawing/2014/main" id="{7B7A711B-68DE-4007-84E0-5074D40DF7B3}"/>
              </a:ext>
            </a:extLst>
          </p:cNvPr>
          <p:cNvSpPr>
            <a:spLocks noChangeShapeType="1"/>
          </p:cNvSpPr>
          <p:nvPr/>
        </p:nvSpPr>
        <p:spPr bwMode="auto">
          <a:xfrm flipH="1">
            <a:off x="1828800" y="4343400"/>
            <a:ext cx="76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3" name="Line 38">
            <a:extLst>
              <a:ext uri="{FF2B5EF4-FFF2-40B4-BE49-F238E27FC236}">
                <a16:creationId xmlns:a16="http://schemas.microsoft.com/office/drawing/2014/main" id="{F11640A1-DD9F-4627-9880-0F0738EEEE0D}"/>
              </a:ext>
            </a:extLst>
          </p:cNvPr>
          <p:cNvSpPr>
            <a:spLocks noChangeShapeType="1"/>
          </p:cNvSpPr>
          <p:nvPr/>
        </p:nvSpPr>
        <p:spPr bwMode="auto">
          <a:xfrm>
            <a:off x="2057400" y="4343400"/>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4" name="Line 39">
            <a:extLst>
              <a:ext uri="{FF2B5EF4-FFF2-40B4-BE49-F238E27FC236}">
                <a16:creationId xmlns:a16="http://schemas.microsoft.com/office/drawing/2014/main" id="{2425CE58-1BDF-434B-8778-2BFE6BCD7017}"/>
              </a:ext>
            </a:extLst>
          </p:cNvPr>
          <p:cNvSpPr>
            <a:spLocks noChangeShapeType="1"/>
          </p:cNvSpPr>
          <p:nvPr/>
        </p:nvSpPr>
        <p:spPr bwMode="auto">
          <a:xfrm>
            <a:off x="2209800" y="42672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5" name="Line 41">
            <a:extLst>
              <a:ext uri="{FF2B5EF4-FFF2-40B4-BE49-F238E27FC236}">
                <a16:creationId xmlns:a16="http://schemas.microsoft.com/office/drawing/2014/main" id="{BFD5EA2F-A6CA-49B2-A344-44B8AF306487}"/>
              </a:ext>
            </a:extLst>
          </p:cNvPr>
          <p:cNvSpPr>
            <a:spLocks noChangeShapeType="1"/>
          </p:cNvSpPr>
          <p:nvPr/>
        </p:nvSpPr>
        <p:spPr bwMode="auto">
          <a:xfrm flipH="1" flipV="1">
            <a:off x="990600" y="5257800"/>
            <a:ext cx="609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6" name="Line 42">
            <a:extLst>
              <a:ext uri="{FF2B5EF4-FFF2-40B4-BE49-F238E27FC236}">
                <a16:creationId xmlns:a16="http://schemas.microsoft.com/office/drawing/2014/main" id="{FACBD066-738E-4BC4-B845-1D6C83F638FA}"/>
              </a:ext>
            </a:extLst>
          </p:cNvPr>
          <p:cNvSpPr>
            <a:spLocks noChangeShapeType="1"/>
          </p:cNvSpPr>
          <p:nvPr/>
        </p:nvSpPr>
        <p:spPr bwMode="auto">
          <a:xfrm flipV="1">
            <a:off x="2362200" y="5334000"/>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7" name="Line 43">
            <a:extLst>
              <a:ext uri="{FF2B5EF4-FFF2-40B4-BE49-F238E27FC236}">
                <a16:creationId xmlns:a16="http://schemas.microsoft.com/office/drawing/2014/main" id="{2FB6947A-C012-4190-9B9F-3C7577764FDF}"/>
              </a:ext>
            </a:extLst>
          </p:cNvPr>
          <p:cNvSpPr>
            <a:spLocks noChangeShapeType="1"/>
          </p:cNvSpPr>
          <p:nvPr/>
        </p:nvSpPr>
        <p:spPr bwMode="auto">
          <a:xfrm flipV="1">
            <a:off x="2133600" y="53340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8" name="Line 44">
            <a:extLst>
              <a:ext uri="{FF2B5EF4-FFF2-40B4-BE49-F238E27FC236}">
                <a16:creationId xmlns:a16="http://schemas.microsoft.com/office/drawing/2014/main" id="{401848EB-8A91-45D3-A230-DB4612B92D3D}"/>
              </a:ext>
            </a:extLst>
          </p:cNvPr>
          <p:cNvSpPr>
            <a:spLocks noChangeShapeType="1"/>
          </p:cNvSpPr>
          <p:nvPr/>
        </p:nvSpPr>
        <p:spPr bwMode="auto">
          <a:xfrm flipH="1" flipV="1">
            <a:off x="1828800" y="53340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9" name="Text Box 45">
            <a:extLst>
              <a:ext uri="{FF2B5EF4-FFF2-40B4-BE49-F238E27FC236}">
                <a16:creationId xmlns:a16="http://schemas.microsoft.com/office/drawing/2014/main" id="{AE25A253-857B-4A0F-92D4-7DD7F81FDB50}"/>
              </a:ext>
            </a:extLst>
          </p:cNvPr>
          <p:cNvSpPr txBox="1">
            <a:spLocks noChangeArrowheads="1"/>
          </p:cNvSpPr>
          <p:nvPr/>
        </p:nvSpPr>
        <p:spPr bwMode="auto">
          <a:xfrm>
            <a:off x="3733800" y="3886200"/>
            <a:ext cx="137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2N2222 in a TO-92 package</a:t>
            </a:r>
          </a:p>
        </p:txBody>
      </p:sp>
      <p:sp>
        <p:nvSpPr>
          <p:cNvPr id="47140" name="Text Box 46">
            <a:extLst>
              <a:ext uri="{FF2B5EF4-FFF2-40B4-BE49-F238E27FC236}">
                <a16:creationId xmlns:a16="http://schemas.microsoft.com/office/drawing/2014/main" id="{0DC41D4E-80E4-49A2-B0BC-F6DE6255336C}"/>
              </a:ext>
            </a:extLst>
          </p:cNvPr>
          <p:cNvSpPr txBox="1">
            <a:spLocks noChangeArrowheads="1"/>
          </p:cNvSpPr>
          <p:nvPr/>
        </p:nvSpPr>
        <p:spPr bwMode="auto">
          <a:xfrm>
            <a:off x="6934200" y="3810000"/>
            <a:ext cx="152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2N2222A in a TO-18 package</a:t>
            </a:r>
          </a:p>
        </p:txBody>
      </p:sp>
      <p:sp>
        <p:nvSpPr>
          <p:cNvPr id="47141" name="Text Box 47">
            <a:extLst>
              <a:ext uri="{FF2B5EF4-FFF2-40B4-BE49-F238E27FC236}">
                <a16:creationId xmlns:a16="http://schemas.microsoft.com/office/drawing/2014/main" id="{37F7C3B9-430A-4627-B245-4DE6A60D295C}"/>
              </a:ext>
            </a:extLst>
          </p:cNvPr>
          <p:cNvSpPr txBox="1">
            <a:spLocks noChangeArrowheads="1"/>
          </p:cNvSpPr>
          <p:nvPr/>
        </p:nvSpPr>
        <p:spPr bwMode="auto">
          <a:xfrm>
            <a:off x="5257800" y="5410200"/>
            <a:ext cx="152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2SC2078 in a TO-220 package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a:extLst>
              <a:ext uri="{FF2B5EF4-FFF2-40B4-BE49-F238E27FC236}">
                <a16:creationId xmlns:a16="http://schemas.microsoft.com/office/drawing/2014/main" id="{CD214F36-43A4-4FE2-BF24-B17772D7CDD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49155" name="Footer Placeholder 4">
            <a:extLst>
              <a:ext uri="{FF2B5EF4-FFF2-40B4-BE49-F238E27FC236}">
                <a16:creationId xmlns:a16="http://schemas.microsoft.com/office/drawing/2014/main" id="{CAC3802B-136A-4FF7-B38C-186F43AE68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9156" name="Slide Number Placeholder 5">
            <a:extLst>
              <a:ext uri="{FF2B5EF4-FFF2-40B4-BE49-F238E27FC236}">
                <a16:creationId xmlns:a16="http://schemas.microsoft.com/office/drawing/2014/main" id="{E7DBCF32-5216-468F-8606-87457A1823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6CC00D-9A76-49B3-B615-B02E3A24D169}" type="slidenum">
              <a:rPr lang="en-US" altLang="en-US" sz="1400"/>
              <a:pPr>
                <a:spcBef>
                  <a:spcPct val="0"/>
                </a:spcBef>
                <a:buFontTx/>
                <a:buNone/>
              </a:pPr>
              <a:t>23</a:t>
            </a:fld>
            <a:endParaRPr lang="en-US" altLang="en-US" sz="1400"/>
          </a:p>
        </p:txBody>
      </p:sp>
      <p:sp>
        <p:nvSpPr>
          <p:cNvPr id="49157" name="Rectangle 2">
            <a:extLst>
              <a:ext uri="{FF2B5EF4-FFF2-40B4-BE49-F238E27FC236}">
                <a16:creationId xmlns:a16="http://schemas.microsoft.com/office/drawing/2014/main" id="{6CFF0562-40B0-4B3C-B791-FC525987176E}"/>
              </a:ext>
            </a:extLst>
          </p:cNvPr>
          <p:cNvSpPr>
            <a:spLocks noGrp="1" noChangeArrowheads="1"/>
          </p:cNvSpPr>
          <p:nvPr>
            <p:ph type="ctrTitle"/>
          </p:nvPr>
        </p:nvSpPr>
        <p:spPr>
          <a:xfrm>
            <a:off x="2133600" y="170822"/>
            <a:ext cx="6019800" cy="1447800"/>
          </a:xfrm>
        </p:spPr>
        <p:txBody>
          <a:bodyPr/>
          <a:lstStyle/>
          <a:p>
            <a:pPr eaLnBrk="1" hangingPunct="1"/>
            <a:r>
              <a:rPr lang="en-US" altLang="en-US" dirty="0"/>
              <a:t>Transistor handling and installation</a:t>
            </a:r>
          </a:p>
        </p:txBody>
      </p:sp>
      <p:sp>
        <p:nvSpPr>
          <p:cNvPr id="49158" name="Rectangle 3">
            <a:extLst>
              <a:ext uri="{FF2B5EF4-FFF2-40B4-BE49-F238E27FC236}">
                <a16:creationId xmlns:a16="http://schemas.microsoft.com/office/drawing/2014/main" id="{68047FD5-431D-4A69-B8EB-EB611AEF5E76}"/>
              </a:ext>
            </a:extLst>
          </p:cNvPr>
          <p:cNvSpPr>
            <a:spLocks noGrp="1" noChangeArrowheads="1"/>
          </p:cNvSpPr>
          <p:nvPr>
            <p:ph type="subTitle" idx="1"/>
          </p:nvPr>
        </p:nvSpPr>
        <p:spPr>
          <a:xfrm>
            <a:off x="838200" y="1981200"/>
            <a:ext cx="7620000" cy="3733800"/>
          </a:xfrm>
        </p:spPr>
        <p:txBody>
          <a:bodyPr/>
          <a:lstStyle/>
          <a:p>
            <a:pPr algn="l" eaLnBrk="1" hangingPunct="1">
              <a:lnSpc>
                <a:spcPct val="80000"/>
              </a:lnSpc>
            </a:pPr>
            <a:r>
              <a:rPr lang="en-US" altLang="en-US" sz="2400"/>
              <a:t>Transistors are polarized and must be installed in with correct orientation.</a:t>
            </a:r>
          </a:p>
          <a:p>
            <a:pPr algn="l" eaLnBrk="1" hangingPunct="1">
              <a:lnSpc>
                <a:spcPct val="80000"/>
              </a:lnSpc>
            </a:pPr>
            <a:endParaRPr lang="en-US" altLang="en-US" sz="2400"/>
          </a:p>
          <a:p>
            <a:pPr algn="l" eaLnBrk="1" hangingPunct="1">
              <a:lnSpc>
                <a:spcPct val="80000"/>
              </a:lnSpc>
            </a:pPr>
            <a:r>
              <a:rPr lang="en-US" altLang="en-US" sz="2400"/>
              <a:t>Most BJT transistors are modestly susceptible to ESD damage, so normal ESD precautions should be taken.</a:t>
            </a:r>
          </a:p>
          <a:p>
            <a:pPr algn="l" eaLnBrk="1" hangingPunct="1">
              <a:lnSpc>
                <a:spcPct val="80000"/>
              </a:lnSpc>
            </a:pPr>
            <a:endParaRPr lang="en-US" altLang="en-US" sz="2400"/>
          </a:p>
          <a:p>
            <a:pPr algn="l" eaLnBrk="1" hangingPunct="1">
              <a:lnSpc>
                <a:spcPct val="80000"/>
              </a:lnSpc>
            </a:pPr>
            <a:r>
              <a:rPr lang="en-US" altLang="en-US" sz="2400"/>
              <a:t>MOSFET (IGFET) transistors are </a:t>
            </a:r>
            <a:r>
              <a:rPr lang="en-US" altLang="en-US" sz="2400" b="1" i="1"/>
              <a:t>very susceptible </a:t>
            </a:r>
            <a:r>
              <a:rPr lang="en-US" altLang="en-US" sz="2400"/>
              <a:t>to ESD damage, so rigorous precautions should be taken.</a:t>
            </a:r>
          </a:p>
          <a:p>
            <a:pPr algn="l" eaLnBrk="1" hangingPunct="1">
              <a:lnSpc>
                <a:spcPct val="80000"/>
              </a:lnSpc>
            </a:pPr>
            <a:endParaRPr lang="en-US" altLang="en-US" sz="2400"/>
          </a:p>
          <a:p>
            <a:pPr algn="l" eaLnBrk="1" hangingPunct="1">
              <a:lnSpc>
                <a:spcPct val="80000"/>
              </a:lnSpc>
            </a:pPr>
            <a:r>
              <a:rPr lang="en-US" altLang="en-US" sz="2400"/>
              <a:t>Mechanical stress due to lead bending should be minimized.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a:extLst>
              <a:ext uri="{FF2B5EF4-FFF2-40B4-BE49-F238E27FC236}">
                <a16:creationId xmlns:a16="http://schemas.microsoft.com/office/drawing/2014/main" id="{2313CCD0-856D-4CEC-A8A6-5310F5AD1C9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51203" name="Footer Placeholder 4">
            <a:extLst>
              <a:ext uri="{FF2B5EF4-FFF2-40B4-BE49-F238E27FC236}">
                <a16:creationId xmlns:a16="http://schemas.microsoft.com/office/drawing/2014/main" id="{2DE19260-E6D0-4E2F-B985-CBA1A2E9327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51204" name="Slide Number Placeholder 5">
            <a:extLst>
              <a:ext uri="{FF2B5EF4-FFF2-40B4-BE49-F238E27FC236}">
                <a16:creationId xmlns:a16="http://schemas.microsoft.com/office/drawing/2014/main" id="{7B23D6B0-453E-4891-B2FC-BA3316DAB2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648D5D-B1D8-4604-B7C4-1EFC78F1D002}" type="slidenum">
              <a:rPr lang="en-US" altLang="en-US" sz="1400"/>
              <a:pPr>
                <a:spcBef>
                  <a:spcPct val="0"/>
                </a:spcBef>
                <a:buFontTx/>
                <a:buNone/>
              </a:pPr>
              <a:t>24</a:t>
            </a:fld>
            <a:endParaRPr lang="en-US" altLang="en-US" sz="1400"/>
          </a:p>
        </p:txBody>
      </p:sp>
      <p:sp>
        <p:nvSpPr>
          <p:cNvPr id="51205" name="Rectangle 4">
            <a:extLst>
              <a:ext uri="{FF2B5EF4-FFF2-40B4-BE49-F238E27FC236}">
                <a16:creationId xmlns:a16="http://schemas.microsoft.com/office/drawing/2014/main" id="{ABD8FD66-BE0E-4019-8542-D87AC329B8D1}"/>
              </a:ext>
            </a:extLst>
          </p:cNvPr>
          <p:cNvSpPr>
            <a:spLocks noGrp="1" noChangeArrowheads="1"/>
          </p:cNvSpPr>
          <p:nvPr>
            <p:ph type="ctrTitle"/>
          </p:nvPr>
        </p:nvSpPr>
        <p:spPr>
          <a:xfrm>
            <a:off x="889000" y="217487"/>
            <a:ext cx="7772400" cy="914400"/>
          </a:xfrm>
        </p:spPr>
        <p:txBody>
          <a:bodyPr/>
          <a:lstStyle/>
          <a:p>
            <a:pPr eaLnBrk="1" hangingPunct="1"/>
            <a:r>
              <a:rPr lang="en-US" altLang="en-US" dirty="0"/>
              <a:t>Integrated Circuits</a:t>
            </a:r>
          </a:p>
        </p:txBody>
      </p:sp>
      <p:sp>
        <p:nvSpPr>
          <p:cNvPr id="51206" name="Rectangle 5">
            <a:extLst>
              <a:ext uri="{FF2B5EF4-FFF2-40B4-BE49-F238E27FC236}">
                <a16:creationId xmlns:a16="http://schemas.microsoft.com/office/drawing/2014/main" id="{1ED9626B-27C7-44D8-B9CB-65ACB478270B}"/>
              </a:ext>
            </a:extLst>
          </p:cNvPr>
          <p:cNvSpPr>
            <a:spLocks noGrp="1" noChangeArrowheads="1"/>
          </p:cNvSpPr>
          <p:nvPr>
            <p:ph type="subTitle" idx="1"/>
          </p:nvPr>
        </p:nvSpPr>
        <p:spPr>
          <a:xfrm>
            <a:off x="1117600" y="1524000"/>
            <a:ext cx="7315200" cy="1524000"/>
          </a:xfrm>
        </p:spPr>
        <p:txBody>
          <a:bodyPr/>
          <a:lstStyle/>
          <a:p>
            <a:pPr algn="l" eaLnBrk="1" hangingPunct="1"/>
            <a:r>
              <a:rPr lang="en-US" altLang="en-US" sz="2800" dirty="0"/>
              <a:t>Integrated circuits (ICs) are multi-terminal devices that provide an array of functions and applications far to numerous to list here.</a:t>
            </a:r>
          </a:p>
        </p:txBody>
      </p:sp>
      <p:pic>
        <p:nvPicPr>
          <p:cNvPr id="51207" name="Picture 6" descr="P5180005">
            <a:extLst>
              <a:ext uri="{FF2B5EF4-FFF2-40B4-BE49-F238E27FC236}">
                <a16:creationId xmlns:a16="http://schemas.microsoft.com/office/drawing/2014/main" id="{B513A71D-7280-4CF8-9453-2585ADFCA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3189287"/>
            <a:ext cx="39306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a:extLst>
              <a:ext uri="{FF2B5EF4-FFF2-40B4-BE49-F238E27FC236}">
                <a16:creationId xmlns:a16="http://schemas.microsoft.com/office/drawing/2014/main" id="{B70CA8DE-4CFD-4B0A-BFDC-0EC3274FE63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53251" name="Footer Placeholder 4">
            <a:extLst>
              <a:ext uri="{FF2B5EF4-FFF2-40B4-BE49-F238E27FC236}">
                <a16:creationId xmlns:a16="http://schemas.microsoft.com/office/drawing/2014/main" id="{27BA2657-8783-4573-920F-BC7CCE38410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53252" name="Slide Number Placeholder 5">
            <a:extLst>
              <a:ext uri="{FF2B5EF4-FFF2-40B4-BE49-F238E27FC236}">
                <a16:creationId xmlns:a16="http://schemas.microsoft.com/office/drawing/2014/main" id="{1C3D4633-FFA6-491E-A83D-1CF0868B7F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3CB29F-0156-4DD2-8897-6981D7A9F86F}" type="slidenum">
              <a:rPr lang="en-US" altLang="en-US" sz="1400"/>
              <a:pPr>
                <a:spcBef>
                  <a:spcPct val="0"/>
                </a:spcBef>
                <a:buFontTx/>
                <a:buNone/>
              </a:pPr>
              <a:t>25</a:t>
            </a:fld>
            <a:endParaRPr lang="en-US" altLang="en-US" sz="1400"/>
          </a:p>
        </p:txBody>
      </p:sp>
      <p:sp>
        <p:nvSpPr>
          <p:cNvPr id="53253" name="Rectangle 4">
            <a:extLst>
              <a:ext uri="{FF2B5EF4-FFF2-40B4-BE49-F238E27FC236}">
                <a16:creationId xmlns:a16="http://schemas.microsoft.com/office/drawing/2014/main" id="{21D5E3A1-AC66-4C19-A92D-AA9DEFE440E4}"/>
              </a:ext>
            </a:extLst>
          </p:cNvPr>
          <p:cNvSpPr>
            <a:spLocks noGrp="1" noChangeArrowheads="1"/>
          </p:cNvSpPr>
          <p:nvPr>
            <p:ph type="ctrTitle"/>
          </p:nvPr>
        </p:nvSpPr>
        <p:spPr>
          <a:xfrm>
            <a:off x="1981200" y="436824"/>
            <a:ext cx="7010400" cy="1118926"/>
          </a:xfrm>
        </p:spPr>
        <p:txBody>
          <a:bodyPr/>
          <a:lstStyle/>
          <a:p>
            <a:pPr eaLnBrk="1" hangingPunct="1"/>
            <a:r>
              <a:rPr lang="en-US" altLang="en-US" dirty="0"/>
              <a:t>Pin identification and numbering convention</a:t>
            </a:r>
          </a:p>
        </p:txBody>
      </p:sp>
      <p:sp>
        <p:nvSpPr>
          <p:cNvPr id="53254" name="Rectangle 5">
            <a:extLst>
              <a:ext uri="{FF2B5EF4-FFF2-40B4-BE49-F238E27FC236}">
                <a16:creationId xmlns:a16="http://schemas.microsoft.com/office/drawing/2014/main" id="{B77F29E3-7352-4527-8EEE-F48A41418A5A}"/>
              </a:ext>
            </a:extLst>
          </p:cNvPr>
          <p:cNvSpPr>
            <a:spLocks noGrp="1" noChangeArrowheads="1"/>
          </p:cNvSpPr>
          <p:nvPr>
            <p:ph type="subTitle" idx="1"/>
          </p:nvPr>
        </p:nvSpPr>
        <p:spPr>
          <a:xfrm>
            <a:off x="491392" y="1997076"/>
            <a:ext cx="4311650" cy="3505197"/>
          </a:xfrm>
        </p:spPr>
        <p:txBody>
          <a:bodyPr/>
          <a:lstStyle/>
          <a:p>
            <a:pPr algn="l" eaLnBrk="1" hangingPunct="1">
              <a:lnSpc>
                <a:spcPct val="90000"/>
              </a:lnSpc>
            </a:pPr>
            <a:r>
              <a:rPr lang="en-US" altLang="en-US" sz="2800" dirty="0"/>
              <a:t>Pins are numbered sequentially in a counterclockwise direction.</a:t>
            </a:r>
          </a:p>
          <a:p>
            <a:pPr algn="l" eaLnBrk="1" hangingPunct="1">
              <a:lnSpc>
                <a:spcPct val="90000"/>
              </a:lnSpc>
            </a:pPr>
            <a:endParaRPr lang="en-US" altLang="en-US" sz="2800" dirty="0"/>
          </a:p>
          <a:p>
            <a:pPr algn="l" eaLnBrk="1" hangingPunct="1">
              <a:lnSpc>
                <a:spcPct val="90000"/>
              </a:lnSpc>
            </a:pPr>
            <a:r>
              <a:rPr lang="en-US" altLang="en-US" sz="2800" dirty="0"/>
              <a:t>Pin 1 is often identified with a dot or a dimple.</a:t>
            </a:r>
          </a:p>
          <a:p>
            <a:pPr algn="l" eaLnBrk="1" hangingPunct="1">
              <a:lnSpc>
                <a:spcPct val="90000"/>
              </a:lnSpc>
            </a:pPr>
            <a:endParaRPr lang="en-US" altLang="en-US" sz="2800" dirty="0"/>
          </a:p>
          <a:p>
            <a:pPr algn="l" eaLnBrk="1" hangingPunct="1">
              <a:lnSpc>
                <a:spcPct val="90000"/>
              </a:lnSpc>
            </a:pPr>
            <a:r>
              <a:rPr lang="en-US" altLang="en-US" sz="2800" dirty="0"/>
              <a:t>The pin 1 end of the chip is often identified with a notch.</a:t>
            </a:r>
          </a:p>
        </p:txBody>
      </p:sp>
      <p:pic>
        <p:nvPicPr>
          <p:cNvPr id="53255" name="Picture 6" descr="P5180007">
            <a:extLst>
              <a:ext uri="{FF2B5EF4-FFF2-40B4-BE49-F238E27FC236}">
                <a16:creationId xmlns:a16="http://schemas.microsoft.com/office/drawing/2014/main" id="{84446DE5-C2ED-46A3-928C-7B3C7BFC3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658" y="2971800"/>
            <a:ext cx="35369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7">
            <a:extLst>
              <a:ext uri="{FF2B5EF4-FFF2-40B4-BE49-F238E27FC236}">
                <a16:creationId xmlns:a16="http://schemas.microsoft.com/office/drawing/2014/main" id="{4E566BFD-81AB-47C4-AD16-5A2C6C5CD0D9}"/>
              </a:ext>
            </a:extLst>
          </p:cNvPr>
          <p:cNvSpPr txBox="1">
            <a:spLocks noChangeArrowheads="1"/>
          </p:cNvSpPr>
          <p:nvPr/>
        </p:nvSpPr>
        <p:spPr bwMode="auto">
          <a:xfrm>
            <a:off x="4810858" y="38862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Notch</a:t>
            </a:r>
          </a:p>
        </p:txBody>
      </p:sp>
      <p:sp>
        <p:nvSpPr>
          <p:cNvPr id="53257" name="Text Box 8">
            <a:extLst>
              <a:ext uri="{FF2B5EF4-FFF2-40B4-BE49-F238E27FC236}">
                <a16:creationId xmlns:a16="http://schemas.microsoft.com/office/drawing/2014/main" id="{FEE121D2-D3AF-4B0A-ACC7-C52CFDEE2AD4}"/>
              </a:ext>
            </a:extLst>
          </p:cNvPr>
          <p:cNvSpPr txBox="1">
            <a:spLocks noChangeArrowheads="1"/>
          </p:cNvSpPr>
          <p:nvPr/>
        </p:nvSpPr>
        <p:spPr bwMode="auto">
          <a:xfrm>
            <a:off x="4658458" y="43434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Dimple</a:t>
            </a:r>
          </a:p>
        </p:txBody>
      </p:sp>
      <p:sp>
        <p:nvSpPr>
          <p:cNvPr id="53258" name="Text Box 9">
            <a:extLst>
              <a:ext uri="{FF2B5EF4-FFF2-40B4-BE49-F238E27FC236}">
                <a16:creationId xmlns:a16="http://schemas.microsoft.com/office/drawing/2014/main" id="{54DE191C-3133-4BD4-9563-E72D0F1749BE}"/>
              </a:ext>
            </a:extLst>
          </p:cNvPr>
          <p:cNvSpPr txBox="1">
            <a:spLocks noChangeArrowheads="1"/>
          </p:cNvSpPr>
          <p:nvPr/>
        </p:nvSpPr>
        <p:spPr bwMode="auto">
          <a:xfrm>
            <a:off x="5420458" y="48768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Pin 1</a:t>
            </a:r>
          </a:p>
        </p:txBody>
      </p:sp>
      <p:sp>
        <p:nvSpPr>
          <p:cNvPr id="53259" name="Text Box 10">
            <a:extLst>
              <a:ext uri="{FF2B5EF4-FFF2-40B4-BE49-F238E27FC236}">
                <a16:creationId xmlns:a16="http://schemas.microsoft.com/office/drawing/2014/main" id="{CC50FDD7-2A6B-469B-966B-48061565454D}"/>
              </a:ext>
            </a:extLst>
          </p:cNvPr>
          <p:cNvSpPr txBox="1">
            <a:spLocks noChangeArrowheads="1"/>
          </p:cNvSpPr>
          <p:nvPr/>
        </p:nvSpPr>
        <p:spPr bwMode="auto">
          <a:xfrm>
            <a:off x="7858858" y="47244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Pin 7</a:t>
            </a:r>
          </a:p>
        </p:txBody>
      </p:sp>
      <p:sp>
        <p:nvSpPr>
          <p:cNvPr id="53260" name="Text Box 11">
            <a:extLst>
              <a:ext uri="{FF2B5EF4-FFF2-40B4-BE49-F238E27FC236}">
                <a16:creationId xmlns:a16="http://schemas.microsoft.com/office/drawing/2014/main" id="{0AA662EB-FD61-4C75-B547-E05AFD0AF9FB}"/>
              </a:ext>
            </a:extLst>
          </p:cNvPr>
          <p:cNvSpPr txBox="1">
            <a:spLocks noChangeArrowheads="1"/>
          </p:cNvSpPr>
          <p:nvPr/>
        </p:nvSpPr>
        <p:spPr bwMode="auto">
          <a:xfrm>
            <a:off x="7630258" y="29718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Pin 8</a:t>
            </a:r>
          </a:p>
        </p:txBody>
      </p:sp>
      <p:sp>
        <p:nvSpPr>
          <p:cNvPr id="53261" name="Text Box 12">
            <a:extLst>
              <a:ext uri="{FF2B5EF4-FFF2-40B4-BE49-F238E27FC236}">
                <a16:creationId xmlns:a16="http://schemas.microsoft.com/office/drawing/2014/main" id="{258FD9C1-1F8B-455A-BE14-C96F5AC5CFC5}"/>
              </a:ext>
            </a:extLst>
          </p:cNvPr>
          <p:cNvSpPr txBox="1">
            <a:spLocks noChangeArrowheads="1"/>
          </p:cNvSpPr>
          <p:nvPr/>
        </p:nvSpPr>
        <p:spPr bwMode="auto">
          <a:xfrm>
            <a:off x="5115658" y="31242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Pin 14</a:t>
            </a:r>
          </a:p>
        </p:txBody>
      </p:sp>
      <p:sp>
        <p:nvSpPr>
          <p:cNvPr id="53262" name="Line 13">
            <a:extLst>
              <a:ext uri="{FF2B5EF4-FFF2-40B4-BE49-F238E27FC236}">
                <a16:creationId xmlns:a16="http://schemas.microsoft.com/office/drawing/2014/main" id="{913BBAD3-3DFD-46FA-BD7F-CBB9C0E10BB9}"/>
              </a:ext>
            </a:extLst>
          </p:cNvPr>
          <p:cNvSpPr>
            <a:spLocks noChangeShapeType="1"/>
          </p:cNvSpPr>
          <p:nvPr/>
        </p:nvSpPr>
        <p:spPr bwMode="auto">
          <a:xfrm flipV="1">
            <a:off x="5420458" y="4343400"/>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3" name="Line 20">
            <a:extLst>
              <a:ext uri="{FF2B5EF4-FFF2-40B4-BE49-F238E27FC236}">
                <a16:creationId xmlns:a16="http://schemas.microsoft.com/office/drawing/2014/main" id="{BAB8CA50-6731-4AF3-B621-1719356070EF}"/>
              </a:ext>
            </a:extLst>
          </p:cNvPr>
          <p:cNvSpPr>
            <a:spLocks noChangeShapeType="1"/>
          </p:cNvSpPr>
          <p:nvPr/>
        </p:nvSpPr>
        <p:spPr bwMode="auto">
          <a:xfrm>
            <a:off x="5496658" y="4114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4" name="Line 21">
            <a:extLst>
              <a:ext uri="{FF2B5EF4-FFF2-40B4-BE49-F238E27FC236}">
                <a16:creationId xmlns:a16="http://schemas.microsoft.com/office/drawing/2014/main" id="{D779D86B-A7CC-4953-80D8-D8F23C4E0366}"/>
              </a:ext>
            </a:extLst>
          </p:cNvPr>
          <p:cNvSpPr>
            <a:spLocks noChangeShapeType="1"/>
          </p:cNvSpPr>
          <p:nvPr/>
        </p:nvSpPr>
        <p:spPr bwMode="auto">
          <a:xfrm flipV="1">
            <a:off x="5953858" y="47244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5" name="Line 22">
            <a:extLst>
              <a:ext uri="{FF2B5EF4-FFF2-40B4-BE49-F238E27FC236}">
                <a16:creationId xmlns:a16="http://schemas.microsoft.com/office/drawing/2014/main" id="{A442A3FE-43FD-4628-9651-D16AD1907BC4}"/>
              </a:ext>
            </a:extLst>
          </p:cNvPr>
          <p:cNvSpPr>
            <a:spLocks noChangeShapeType="1"/>
          </p:cNvSpPr>
          <p:nvPr/>
        </p:nvSpPr>
        <p:spPr bwMode="auto">
          <a:xfrm flipH="1" flipV="1">
            <a:off x="7706458" y="45720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6" name="Line 23">
            <a:extLst>
              <a:ext uri="{FF2B5EF4-FFF2-40B4-BE49-F238E27FC236}">
                <a16:creationId xmlns:a16="http://schemas.microsoft.com/office/drawing/2014/main" id="{4D758547-EFA8-44C3-9AF5-265889B68642}"/>
              </a:ext>
            </a:extLst>
          </p:cNvPr>
          <p:cNvSpPr>
            <a:spLocks noChangeShapeType="1"/>
          </p:cNvSpPr>
          <p:nvPr/>
        </p:nvSpPr>
        <p:spPr bwMode="auto">
          <a:xfrm flipH="1">
            <a:off x="7554058" y="3276600"/>
            <a:ext cx="76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7" name="Line 27">
            <a:extLst>
              <a:ext uri="{FF2B5EF4-FFF2-40B4-BE49-F238E27FC236}">
                <a16:creationId xmlns:a16="http://schemas.microsoft.com/office/drawing/2014/main" id="{BE9E97BC-8D1D-4A7D-8E58-8015C67B194A}"/>
              </a:ext>
            </a:extLst>
          </p:cNvPr>
          <p:cNvSpPr>
            <a:spLocks noChangeShapeType="1"/>
          </p:cNvSpPr>
          <p:nvPr/>
        </p:nvSpPr>
        <p:spPr bwMode="auto">
          <a:xfrm>
            <a:off x="5801458" y="3352800"/>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a:extLst>
              <a:ext uri="{FF2B5EF4-FFF2-40B4-BE49-F238E27FC236}">
                <a16:creationId xmlns:a16="http://schemas.microsoft.com/office/drawing/2014/main" id="{25EAD0EB-DD5E-4A63-89CB-7D3B4141F29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55299" name="Footer Placeholder 4">
            <a:extLst>
              <a:ext uri="{FF2B5EF4-FFF2-40B4-BE49-F238E27FC236}">
                <a16:creationId xmlns:a16="http://schemas.microsoft.com/office/drawing/2014/main" id="{BE1671C9-28A7-45FC-B38F-01F678FC669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55300" name="Slide Number Placeholder 5">
            <a:extLst>
              <a:ext uri="{FF2B5EF4-FFF2-40B4-BE49-F238E27FC236}">
                <a16:creationId xmlns:a16="http://schemas.microsoft.com/office/drawing/2014/main" id="{0FA514BB-B3F2-41FD-B8E9-5A33B71ED7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4399A5F-10AF-4765-91AB-351B4263A7E1}" type="slidenum">
              <a:rPr lang="en-US" altLang="en-US" sz="1400"/>
              <a:pPr>
                <a:spcBef>
                  <a:spcPct val="0"/>
                </a:spcBef>
                <a:buFontTx/>
                <a:buNone/>
              </a:pPr>
              <a:t>26</a:t>
            </a:fld>
            <a:endParaRPr lang="en-US" altLang="en-US" sz="1400"/>
          </a:p>
        </p:txBody>
      </p:sp>
      <p:sp>
        <p:nvSpPr>
          <p:cNvPr id="55301" name="Rectangle 2">
            <a:extLst>
              <a:ext uri="{FF2B5EF4-FFF2-40B4-BE49-F238E27FC236}">
                <a16:creationId xmlns:a16="http://schemas.microsoft.com/office/drawing/2014/main" id="{6E5E4690-C217-43A3-89E5-E7B210FE247E}"/>
              </a:ext>
            </a:extLst>
          </p:cNvPr>
          <p:cNvSpPr>
            <a:spLocks noGrp="1" noChangeArrowheads="1"/>
          </p:cNvSpPr>
          <p:nvPr>
            <p:ph type="ctrTitle"/>
          </p:nvPr>
        </p:nvSpPr>
        <p:spPr>
          <a:xfrm>
            <a:off x="2133600" y="221064"/>
            <a:ext cx="6019800" cy="1371600"/>
          </a:xfrm>
        </p:spPr>
        <p:txBody>
          <a:bodyPr/>
          <a:lstStyle/>
          <a:p>
            <a:pPr eaLnBrk="1" hangingPunct="1"/>
            <a:r>
              <a:rPr lang="en-US" altLang="en-US" dirty="0"/>
              <a:t>IC handling and installation</a:t>
            </a:r>
          </a:p>
        </p:txBody>
      </p:sp>
      <p:sp>
        <p:nvSpPr>
          <p:cNvPr id="55302" name="Rectangle 3">
            <a:extLst>
              <a:ext uri="{FF2B5EF4-FFF2-40B4-BE49-F238E27FC236}">
                <a16:creationId xmlns:a16="http://schemas.microsoft.com/office/drawing/2014/main" id="{F41753A9-8D98-4A08-8468-D6EB76D28DA8}"/>
              </a:ext>
            </a:extLst>
          </p:cNvPr>
          <p:cNvSpPr>
            <a:spLocks noGrp="1" noChangeArrowheads="1"/>
          </p:cNvSpPr>
          <p:nvPr>
            <p:ph type="subTitle" idx="1"/>
          </p:nvPr>
        </p:nvSpPr>
        <p:spPr>
          <a:xfrm>
            <a:off x="762000" y="1905000"/>
            <a:ext cx="7620000" cy="3581400"/>
          </a:xfrm>
        </p:spPr>
        <p:txBody>
          <a:bodyPr/>
          <a:lstStyle/>
          <a:p>
            <a:pPr algn="l" eaLnBrk="1" hangingPunct="1">
              <a:lnSpc>
                <a:spcPct val="80000"/>
              </a:lnSpc>
            </a:pPr>
            <a:r>
              <a:rPr lang="en-US" altLang="en-US" sz="2800" dirty="0"/>
              <a:t>ICs are polarized and must be installed with correct orientation. Observe pin 1 location on sockets or circuits.</a:t>
            </a:r>
          </a:p>
          <a:p>
            <a:pPr algn="l" eaLnBrk="1" hangingPunct="1">
              <a:lnSpc>
                <a:spcPct val="80000"/>
              </a:lnSpc>
            </a:pPr>
            <a:endParaRPr lang="en-US" altLang="en-US" sz="2800" dirty="0"/>
          </a:p>
          <a:p>
            <a:pPr algn="l" eaLnBrk="1" hangingPunct="1">
              <a:lnSpc>
                <a:spcPct val="80000"/>
              </a:lnSpc>
            </a:pPr>
            <a:r>
              <a:rPr lang="en-US" altLang="en-US" sz="2800" dirty="0"/>
              <a:t>Treat all ICs as if they are </a:t>
            </a:r>
            <a:r>
              <a:rPr lang="en-US" altLang="en-US" sz="2800" b="1" i="1" dirty="0"/>
              <a:t>very susceptible </a:t>
            </a:r>
            <a:r>
              <a:rPr lang="en-US" altLang="en-US" sz="2800" dirty="0"/>
              <a:t>to ESD damage (very many actually are), so rigorous precautions should be taken.</a:t>
            </a:r>
          </a:p>
          <a:p>
            <a:pPr algn="l" eaLnBrk="1" hangingPunct="1">
              <a:lnSpc>
                <a:spcPct val="80000"/>
              </a:lnSpc>
            </a:pPr>
            <a:endParaRPr lang="en-US" altLang="en-US" sz="2800" dirty="0"/>
          </a:p>
          <a:p>
            <a:pPr algn="l" eaLnBrk="1" hangingPunct="1">
              <a:lnSpc>
                <a:spcPct val="80000"/>
              </a:lnSpc>
            </a:pPr>
            <a:r>
              <a:rPr lang="en-US" altLang="en-US" sz="2800" dirty="0"/>
              <a:t>Leads generally should not be bent.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a:extLst>
              <a:ext uri="{FF2B5EF4-FFF2-40B4-BE49-F238E27FC236}">
                <a16:creationId xmlns:a16="http://schemas.microsoft.com/office/drawing/2014/main" id="{67BE8735-9E86-4FB6-B64F-606CC886537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57347" name="Footer Placeholder 4">
            <a:extLst>
              <a:ext uri="{FF2B5EF4-FFF2-40B4-BE49-F238E27FC236}">
                <a16:creationId xmlns:a16="http://schemas.microsoft.com/office/drawing/2014/main" id="{B51C2955-80A3-4B65-96E1-FB805980CE1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57348" name="Slide Number Placeholder 5">
            <a:extLst>
              <a:ext uri="{FF2B5EF4-FFF2-40B4-BE49-F238E27FC236}">
                <a16:creationId xmlns:a16="http://schemas.microsoft.com/office/drawing/2014/main" id="{F3C6F192-A22B-4C38-9DAD-234DA53ADC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FED585-6CE2-419E-8E64-1F53EA744D50}" type="slidenum">
              <a:rPr lang="en-US" altLang="en-US" sz="1400"/>
              <a:pPr>
                <a:spcBef>
                  <a:spcPct val="0"/>
                </a:spcBef>
                <a:buFontTx/>
                <a:buNone/>
              </a:pPr>
              <a:t>27</a:t>
            </a:fld>
            <a:endParaRPr lang="en-US" altLang="en-US" sz="1400"/>
          </a:p>
        </p:txBody>
      </p:sp>
      <p:sp>
        <p:nvSpPr>
          <p:cNvPr id="57349" name="Rectangle 4">
            <a:extLst>
              <a:ext uri="{FF2B5EF4-FFF2-40B4-BE49-F238E27FC236}">
                <a16:creationId xmlns:a16="http://schemas.microsoft.com/office/drawing/2014/main" id="{AD33F2EA-4A7B-426C-820F-69AB70199FF0}"/>
              </a:ext>
            </a:extLst>
          </p:cNvPr>
          <p:cNvSpPr>
            <a:spLocks noGrp="1" noChangeArrowheads="1"/>
          </p:cNvSpPr>
          <p:nvPr>
            <p:ph type="ctrTitle"/>
          </p:nvPr>
        </p:nvSpPr>
        <p:spPr>
          <a:xfrm>
            <a:off x="1637463" y="457200"/>
            <a:ext cx="7772400" cy="685800"/>
          </a:xfrm>
        </p:spPr>
        <p:txBody>
          <a:bodyPr/>
          <a:lstStyle/>
          <a:p>
            <a:pPr eaLnBrk="1" hangingPunct="1"/>
            <a:r>
              <a:rPr lang="en-US" altLang="en-US" sz="4000" dirty="0"/>
              <a:t>Electrostatic Discharge (ESD) Protection</a:t>
            </a:r>
          </a:p>
        </p:txBody>
      </p:sp>
      <p:sp>
        <p:nvSpPr>
          <p:cNvPr id="57350" name="Rectangle 5">
            <a:extLst>
              <a:ext uri="{FF2B5EF4-FFF2-40B4-BE49-F238E27FC236}">
                <a16:creationId xmlns:a16="http://schemas.microsoft.com/office/drawing/2014/main" id="{E25D8A1D-AC66-43CB-B9E3-8431E013435C}"/>
              </a:ext>
            </a:extLst>
          </p:cNvPr>
          <p:cNvSpPr>
            <a:spLocks noGrp="1" noChangeArrowheads="1"/>
          </p:cNvSpPr>
          <p:nvPr>
            <p:ph type="subTitle" idx="1"/>
          </p:nvPr>
        </p:nvSpPr>
        <p:spPr>
          <a:xfrm>
            <a:off x="686637" y="1717431"/>
            <a:ext cx="7848600" cy="3886200"/>
          </a:xfrm>
        </p:spPr>
        <p:txBody>
          <a:bodyPr/>
          <a:lstStyle/>
          <a:p>
            <a:pPr algn="l" eaLnBrk="1" hangingPunct="1">
              <a:lnSpc>
                <a:spcPct val="80000"/>
              </a:lnSpc>
            </a:pPr>
            <a:r>
              <a:rPr lang="en-US" altLang="en-US" sz="2800" dirty="0"/>
              <a:t>Ground your work surface</a:t>
            </a:r>
          </a:p>
          <a:p>
            <a:pPr algn="l" eaLnBrk="1" hangingPunct="1">
              <a:lnSpc>
                <a:spcPct val="80000"/>
              </a:lnSpc>
            </a:pPr>
            <a:r>
              <a:rPr lang="en-US" altLang="en-US" sz="2800" dirty="0"/>
              <a:t>	</a:t>
            </a:r>
            <a:r>
              <a:rPr lang="en-US" altLang="en-US" sz="2000" dirty="0"/>
              <a:t>Use an anti-static mat</a:t>
            </a:r>
          </a:p>
          <a:p>
            <a:pPr algn="l" eaLnBrk="1" hangingPunct="1">
              <a:lnSpc>
                <a:spcPct val="80000"/>
              </a:lnSpc>
            </a:pPr>
            <a:r>
              <a:rPr lang="en-US" altLang="en-US" sz="2800" dirty="0"/>
              <a:t>Ground your tools (i.e., soldering iron)</a:t>
            </a:r>
          </a:p>
          <a:p>
            <a:pPr algn="l" eaLnBrk="1" hangingPunct="1">
              <a:lnSpc>
                <a:spcPct val="80000"/>
              </a:lnSpc>
            </a:pPr>
            <a:r>
              <a:rPr lang="en-US" altLang="en-US" sz="2800" dirty="0"/>
              <a:t>	</a:t>
            </a:r>
            <a:r>
              <a:rPr lang="en-US" altLang="en-US" sz="2000" dirty="0"/>
              <a:t>Many irons are constructed with a grounded tip</a:t>
            </a:r>
          </a:p>
          <a:p>
            <a:pPr algn="l" eaLnBrk="1" hangingPunct="1">
              <a:lnSpc>
                <a:spcPct val="80000"/>
              </a:lnSpc>
            </a:pPr>
            <a:r>
              <a:rPr lang="en-US" altLang="en-US" sz="2800" dirty="0"/>
              <a:t>Ground yourself</a:t>
            </a:r>
          </a:p>
          <a:p>
            <a:pPr algn="l" eaLnBrk="1" hangingPunct="1">
              <a:lnSpc>
                <a:spcPct val="80000"/>
              </a:lnSpc>
            </a:pPr>
            <a:r>
              <a:rPr lang="en-US" altLang="en-US" sz="2800" dirty="0"/>
              <a:t>	</a:t>
            </a:r>
            <a:r>
              <a:rPr lang="en-US" altLang="en-US" sz="2000" dirty="0"/>
              <a:t>Use a wrist or ankle strap, </a:t>
            </a:r>
            <a:r>
              <a:rPr lang="en-US" altLang="en-US" sz="2000" b="1" i="1" dirty="0">
                <a:solidFill>
                  <a:srgbClr val="990033"/>
                </a:solidFill>
              </a:rPr>
              <a:t>but always include a series 	resistor of high value to avoid any shock hazard.</a:t>
            </a:r>
          </a:p>
          <a:p>
            <a:pPr algn="l" eaLnBrk="1" hangingPunct="1">
              <a:lnSpc>
                <a:spcPct val="80000"/>
              </a:lnSpc>
            </a:pPr>
            <a:r>
              <a:rPr lang="en-US" altLang="en-US" sz="2800" dirty="0"/>
              <a:t>Touch a grounded object before handling static sensitive components.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AD8E-9526-2EFF-00E3-31365FF80807}"/>
              </a:ext>
            </a:extLst>
          </p:cNvPr>
          <p:cNvSpPr>
            <a:spLocks noGrp="1"/>
          </p:cNvSpPr>
          <p:nvPr>
            <p:ph type="title"/>
          </p:nvPr>
        </p:nvSpPr>
        <p:spPr>
          <a:xfrm>
            <a:off x="1219200" y="194687"/>
            <a:ext cx="7772400" cy="1143000"/>
          </a:xfrm>
        </p:spPr>
        <p:txBody>
          <a:bodyPr/>
          <a:lstStyle/>
          <a:p>
            <a:r>
              <a:rPr lang="en-US" dirty="0"/>
              <a:t>Solderless Breadboards</a:t>
            </a:r>
          </a:p>
        </p:txBody>
      </p:sp>
      <p:sp>
        <p:nvSpPr>
          <p:cNvPr id="3" name="Content Placeholder 2">
            <a:extLst>
              <a:ext uri="{FF2B5EF4-FFF2-40B4-BE49-F238E27FC236}">
                <a16:creationId xmlns:a16="http://schemas.microsoft.com/office/drawing/2014/main" id="{EB4F99F6-C032-BBC0-24E7-D805C7F995B9}"/>
              </a:ext>
            </a:extLst>
          </p:cNvPr>
          <p:cNvSpPr>
            <a:spLocks noGrp="1"/>
          </p:cNvSpPr>
          <p:nvPr>
            <p:ph idx="1"/>
          </p:nvPr>
        </p:nvSpPr>
        <p:spPr>
          <a:xfrm>
            <a:off x="381000" y="1456173"/>
            <a:ext cx="5037955" cy="4312418"/>
          </a:xfrm>
        </p:spPr>
        <p:txBody>
          <a:bodyPr/>
          <a:lstStyle/>
          <a:p>
            <a:pPr marL="0" indent="0">
              <a:buNone/>
            </a:pPr>
            <a:r>
              <a:rPr lang="en-US" sz="2800" dirty="0"/>
              <a:t>Used to construct and prototype </a:t>
            </a:r>
            <a:r>
              <a:rPr lang="en-US" sz="2800" b="1" dirty="0"/>
              <a:t>TEMPORARY</a:t>
            </a:r>
            <a:r>
              <a:rPr lang="en-US" sz="2800" dirty="0"/>
              <a:t> circuits.</a:t>
            </a:r>
          </a:p>
          <a:p>
            <a:pPr marL="0" indent="0">
              <a:buNone/>
            </a:pPr>
            <a:endParaRPr lang="en-US" sz="2800" dirty="0"/>
          </a:p>
          <a:p>
            <a:pPr marL="0" indent="0">
              <a:buNone/>
            </a:pPr>
            <a:r>
              <a:rPr lang="en-US" sz="2800" dirty="0"/>
              <a:t>Electrical parts (through hole) can be easily removed and added to the board.</a:t>
            </a:r>
          </a:p>
          <a:p>
            <a:pPr marL="0" indent="0">
              <a:buNone/>
            </a:pPr>
            <a:endParaRPr lang="en-US" sz="2800" dirty="0"/>
          </a:p>
          <a:p>
            <a:pPr marL="0" indent="0">
              <a:buNone/>
            </a:pPr>
            <a:r>
              <a:rPr lang="en-US" sz="2800" dirty="0"/>
              <a:t>Have a consistent connection along columns and rows.</a:t>
            </a:r>
          </a:p>
        </p:txBody>
      </p:sp>
      <p:sp>
        <p:nvSpPr>
          <p:cNvPr id="4" name="Date Placeholder 3">
            <a:extLst>
              <a:ext uri="{FF2B5EF4-FFF2-40B4-BE49-F238E27FC236}">
                <a16:creationId xmlns:a16="http://schemas.microsoft.com/office/drawing/2014/main" id="{2EDF0378-4C63-863F-D03F-24FD27CFC83F}"/>
              </a:ext>
            </a:extLst>
          </p:cNvPr>
          <p:cNvSpPr>
            <a:spLocks noGrp="1"/>
          </p:cNvSpPr>
          <p:nvPr>
            <p:ph type="dt" sz="half" idx="10"/>
          </p:nvPr>
        </p:nvSpPr>
        <p:spPr/>
        <p:txBody>
          <a:bodyPr/>
          <a:lstStyle/>
          <a:p>
            <a:pPr>
              <a:spcBef>
                <a:spcPct val="0"/>
              </a:spcBef>
              <a:buFontTx/>
              <a:buNone/>
            </a:pPr>
            <a:r>
              <a:rPr lang="en-US" altLang="en-US" sz="1400" dirty="0"/>
              <a:t>LSU rev20240724</a:t>
            </a:r>
          </a:p>
        </p:txBody>
      </p:sp>
      <p:sp>
        <p:nvSpPr>
          <p:cNvPr id="5" name="Footer Placeholder 4">
            <a:extLst>
              <a:ext uri="{FF2B5EF4-FFF2-40B4-BE49-F238E27FC236}">
                <a16:creationId xmlns:a16="http://schemas.microsoft.com/office/drawing/2014/main" id="{DEBC3794-C2C3-2CDE-774E-32E0A5EFCCE8}"/>
              </a:ext>
            </a:extLst>
          </p:cNvPr>
          <p:cNvSpPr>
            <a:spLocks noGrp="1"/>
          </p:cNvSpPr>
          <p:nvPr>
            <p:ph type="ftr" sz="quarter" idx="11"/>
          </p:nvPr>
        </p:nvSpPr>
        <p:spPr/>
        <p:txBody>
          <a:bodyPr/>
          <a:lstStyle/>
          <a:p>
            <a:pPr>
              <a:defRPr/>
            </a:pPr>
            <a:r>
              <a:rPr lang="en-US"/>
              <a:t>L02.02</a:t>
            </a:r>
          </a:p>
        </p:txBody>
      </p:sp>
      <p:sp>
        <p:nvSpPr>
          <p:cNvPr id="6" name="Slide Number Placeholder 5">
            <a:extLst>
              <a:ext uri="{FF2B5EF4-FFF2-40B4-BE49-F238E27FC236}">
                <a16:creationId xmlns:a16="http://schemas.microsoft.com/office/drawing/2014/main" id="{835DC079-74BC-C0BF-F525-91175A3651FB}"/>
              </a:ext>
            </a:extLst>
          </p:cNvPr>
          <p:cNvSpPr>
            <a:spLocks noGrp="1"/>
          </p:cNvSpPr>
          <p:nvPr>
            <p:ph type="sldNum" sz="quarter" idx="12"/>
          </p:nvPr>
        </p:nvSpPr>
        <p:spPr/>
        <p:txBody>
          <a:bodyPr/>
          <a:lstStyle/>
          <a:p>
            <a:fld id="{012F623D-E9D7-4CDD-AF13-B254C785A034}" type="slidenum">
              <a:rPr lang="en-US" altLang="en-US" smtClean="0"/>
              <a:pPr/>
              <a:t>28</a:t>
            </a:fld>
            <a:endParaRPr lang="en-US" altLang="en-US"/>
          </a:p>
        </p:txBody>
      </p:sp>
      <p:pic>
        <p:nvPicPr>
          <p:cNvPr id="2050" name="Picture 2" descr="Twin Industries TW-E40-510 Breadboard Solderless 400 Tie Points">
            <a:extLst>
              <a:ext uri="{FF2B5EF4-FFF2-40B4-BE49-F238E27FC236}">
                <a16:creationId xmlns:a16="http://schemas.microsoft.com/office/drawing/2014/main" id="{A4AD13C6-695D-A381-B73A-5EED6F27F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955" y="2126482"/>
            <a:ext cx="358101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164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DE68-3D48-31DE-5822-DCCBCF6189C6}"/>
              </a:ext>
            </a:extLst>
          </p:cNvPr>
          <p:cNvSpPr>
            <a:spLocks noGrp="1"/>
          </p:cNvSpPr>
          <p:nvPr>
            <p:ph type="title"/>
          </p:nvPr>
        </p:nvSpPr>
        <p:spPr>
          <a:xfrm>
            <a:off x="914400" y="190500"/>
            <a:ext cx="7772400" cy="1143000"/>
          </a:xfrm>
        </p:spPr>
        <p:txBody>
          <a:bodyPr/>
          <a:lstStyle/>
          <a:p>
            <a:r>
              <a:rPr lang="en-US" dirty="0"/>
              <a:t>Power Rail Layout</a:t>
            </a:r>
          </a:p>
        </p:txBody>
      </p:sp>
      <p:sp>
        <p:nvSpPr>
          <p:cNvPr id="3" name="Content Placeholder 2">
            <a:extLst>
              <a:ext uri="{FF2B5EF4-FFF2-40B4-BE49-F238E27FC236}">
                <a16:creationId xmlns:a16="http://schemas.microsoft.com/office/drawing/2014/main" id="{1AA8AD61-0C16-5F4C-8596-3EE701C35F24}"/>
              </a:ext>
            </a:extLst>
          </p:cNvPr>
          <p:cNvSpPr>
            <a:spLocks noGrp="1"/>
          </p:cNvSpPr>
          <p:nvPr>
            <p:ph idx="1"/>
          </p:nvPr>
        </p:nvSpPr>
        <p:spPr>
          <a:xfrm>
            <a:off x="609600" y="1295400"/>
            <a:ext cx="7962900" cy="914400"/>
          </a:xfrm>
        </p:spPr>
        <p:txBody>
          <a:bodyPr/>
          <a:lstStyle/>
          <a:p>
            <a:pPr marL="0" indent="0">
              <a:buNone/>
            </a:pPr>
            <a:r>
              <a:rPr lang="en-US" sz="2800" dirty="0"/>
              <a:t>Power rails are fully connected along the horizontal on the top and bottom</a:t>
            </a:r>
          </a:p>
        </p:txBody>
      </p:sp>
      <p:sp>
        <p:nvSpPr>
          <p:cNvPr id="4" name="Date Placeholder 3">
            <a:extLst>
              <a:ext uri="{FF2B5EF4-FFF2-40B4-BE49-F238E27FC236}">
                <a16:creationId xmlns:a16="http://schemas.microsoft.com/office/drawing/2014/main" id="{C8488594-ED77-EC13-FB3A-495034549AAB}"/>
              </a:ext>
            </a:extLst>
          </p:cNvPr>
          <p:cNvSpPr>
            <a:spLocks noGrp="1"/>
          </p:cNvSpPr>
          <p:nvPr>
            <p:ph type="dt" sz="half" idx="10"/>
          </p:nvPr>
        </p:nvSpPr>
        <p:spPr/>
        <p:txBody>
          <a:bodyPr/>
          <a:lstStyle/>
          <a:p>
            <a:pPr>
              <a:spcBef>
                <a:spcPct val="0"/>
              </a:spcBef>
              <a:buFontTx/>
              <a:buNone/>
            </a:pPr>
            <a:r>
              <a:rPr lang="en-US" altLang="en-US" sz="1400" dirty="0"/>
              <a:t>LSU rev20240724</a:t>
            </a:r>
          </a:p>
        </p:txBody>
      </p:sp>
      <p:sp>
        <p:nvSpPr>
          <p:cNvPr id="5" name="Footer Placeholder 4">
            <a:extLst>
              <a:ext uri="{FF2B5EF4-FFF2-40B4-BE49-F238E27FC236}">
                <a16:creationId xmlns:a16="http://schemas.microsoft.com/office/drawing/2014/main" id="{5D6C214D-8359-30FB-5BDD-C704224F0745}"/>
              </a:ext>
            </a:extLst>
          </p:cNvPr>
          <p:cNvSpPr>
            <a:spLocks noGrp="1"/>
          </p:cNvSpPr>
          <p:nvPr>
            <p:ph type="ftr" sz="quarter" idx="11"/>
          </p:nvPr>
        </p:nvSpPr>
        <p:spPr/>
        <p:txBody>
          <a:bodyPr/>
          <a:lstStyle/>
          <a:p>
            <a:pPr>
              <a:defRPr/>
            </a:pPr>
            <a:r>
              <a:rPr lang="en-US"/>
              <a:t>L02.02</a:t>
            </a:r>
          </a:p>
        </p:txBody>
      </p:sp>
      <p:sp>
        <p:nvSpPr>
          <p:cNvPr id="6" name="Slide Number Placeholder 5">
            <a:extLst>
              <a:ext uri="{FF2B5EF4-FFF2-40B4-BE49-F238E27FC236}">
                <a16:creationId xmlns:a16="http://schemas.microsoft.com/office/drawing/2014/main" id="{2F6C20E1-7D1C-54C2-987C-97B96FC5571A}"/>
              </a:ext>
            </a:extLst>
          </p:cNvPr>
          <p:cNvSpPr>
            <a:spLocks noGrp="1"/>
          </p:cNvSpPr>
          <p:nvPr>
            <p:ph type="sldNum" sz="quarter" idx="12"/>
          </p:nvPr>
        </p:nvSpPr>
        <p:spPr/>
        <p:txBody>
          <a:bodyPr/>
          <a:lstStyle/>
          <a:p>
            <a:fld id="{012F623D-E9D7-4CDD-AF13-B254C785A034}" type="slidenum">
              <a:rPr lang="en-US" altLang="en-US" smtClean="0"/>
              <a:pPr/>
              <a:t>29</a:t>
            </a:fld>
            <a:endParaRPr lang="en-US" altLang="en-US"/>
          </a:p>
        </p:txBody>
      </p:sp>
      <p:pic>
        <p:nvPicPr>
          <p:cNvPr id="1026" name="Picture 2" descr="Introduction | Breadboards for Beginners | Adafruit Learning System">
            <a:extLst>
              <a:ext uri="{FF2B5EF4-FFF2-40B4-BE49-F238E27FC236}">
                <a16:creationId xmlns:a16="http://schemas.microsoft.com/office/drawing/2014/main" id="{A74E7D32-6964-84B7-44E9-6E703B150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3276600"/>
            <a:ext cx="7086600" cy="283464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106E61AF-1113-CB0A-D758-221E8D790ABA}"/>
              </a:ext>
            </a:extLst>
          </p:cNvPr>
          <p:cNvCxnSpPr>
            <a:cxnSpLocks/>
          </p:cNvCxnSpPr>
          <p:nvPr/>
        </p:nvCxnSpPr>
        <p:spPr>
          <a:xfrm flipH="1">
            <a:off x="1676400" y="2895600"/>
            <a:ext cx="76200" cy="7620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B4F1CC1F-5D7E-00FE-26BA-724EF3110070}"/>
              </a:ext>
            </a:extLst>
          </p:cNvPr>
          <p:cNvSpPr txBox="1">
            <a:spLocks/>
          </p:cNvSpPr>
          <p:nvPr/>
        </p:nvSpPr>
        <p:spPr bwMode="auto">
          <a:xfrm>
            <a:off x="1028700" y="2329801"/>
            <a:ext cx="1981200" cy="6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800" kern="0" dirty="0"/>
              <a:t>Make one power rail positive</a:t>
            </a:r>
          </a:p>
        </p:txBody>
      </p:sp>
      <p:sp>
        <p:nvSpPr>
          <p:cNvPr id="12" name="Content Placeholder 2">
            <a:extLst>
              <a:ext uri="{FF2B5EF4-FFF2-40B4-BE49-F238E27FC236}">
                <a16:creationId xmlns:a16="http://schemas.microsoft.com/office/drawing/2014/main" id="{F58AD382-D8DB-7D68-A53F-B2B05A23CB35}"/>
              </a:ext>
            </a:extLst>
          </p:cNvPr>
          <p:cNvSpPr txBox="1">
            <a:spLocks/>
          </p:cNvSpPr>
          <p:nvPr/>
        </p:nvSpPr>
        <p:spPr bwMode="auto">
          <a:xfrm>
            <a:off x="5257800" y="2220371"/>
            <a:ext cx="1752601" cy="13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800" kern="0" dirty="0"/>
              <a:t>Make the other negative </a:t>
            </a:r>
          </a:p>
        </p:txBody>
      </p:sp>
      <p:cxnSp>
        <p:nvCxnSpPr>
          <p:cNvPr id="13" name="Straight Arrow Connector 12">
            <a:extLst>
              <a:ext uri="{FF2B5EF4-FFF2-40B4-BE49-F238E27FC236}">
                <a16:creationId xmlns:a16="http://schemas.microsoft.com/office/drawing/2014/main" id="{FED56F9A-6D82-01CF-13C7-75F56B36802C}"/>
              </a:ext>
            </a:extLst>
          </p:cNvPr>
          <p:cNvCxnSpPr>
            <a:cxnSpLocks/>
          </p:cNvCxnSpPr>
          <p:nvPr/>
        </p:nvCxnSpPr>
        <p:spPr>
          <a:xfrm flipH="1">
            <a:off x="5638800" y="2828474"/>
            <a:ext cx="152400" cy="98152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3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867017AC-01B7-436D-B884-65AE43D2771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8195" name="Footer Placeholder 4">
            <a:extLst>
              <a:ext uri="{FF2B5EF4-FFF2-40B4-BE49-F238E27FC236}">
                <a16:creationId xmlns:a16="http://schemas.microsoft.com/office/drawing/2014/main" id="{328484D8-75D2-4170-B3B1-0FB13F3ED9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8196" name="Slide Number Placeholder 5">
            <a:extLst>
              <a:ext uri="{FF2B5EF4-FFF2-40B4-BE49-F238E27FC236}">
                <a16:creationId xmlns:a16="http://schemas.microsoft.com/office/drawing/2014/main" id="{15CE52B9-C9F4-4097-9D8E-1A919231DB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A27E13-B858-4534-A576-9AD25EEF83DA}" type="slidenum">
              <a:rPr lang="en-US" altLang="en-US" sz="1400"/>
              <a:pPr>
                <a:spcBef>
                  <a:spcPct val="0"/>
                </a:spcBef>
                <a:buFontTx/>
                <a:buNone/>
              </a:pPr>
              <a:t>3</a:t>
            </a:fld>
            <a:endParaRPr lang="en-US" altLang="en-US" sz="1400"/>
          </a:p>
        </p:txBody>
      </p:sp>
      <p:sp>
        <p:nvSpPr>
          <p:cNvPr id="8197" name="Rectangle 9">
            <a:extLst>
              <a:ext uri="{FF2B5EF4-FFF2-40B4-BE49-F238E27FC236}">
                <a16:creationId xmlns:a16="http://schemas.microsoft.com/office/drawing/2014/main" id="{EAAC38B9-9646-48DA-BE1B-65A92B222E11}"/>
              </a:ext>
            </a:extLst>
          </p:cNvPr>
          <p:cNvSpPr>
            <a:spLocks noChangeArrowheads="1"/>
          </p:cNvSpPr>
          <p:nvPr/>
        </p:nvSpPr>
        <p:spPr bwMode="auto">
          <a:xfrm>
            <a:off x="3886200" y="4673390"/>
            <a:ext cx="304800" cy="3048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8198" name="Rectangle 2">
            <a:extLst>
              <a:ext uri="{FF2B5EF4-FFF2-40B4-BE49-F238E27FC236}">
                <a16:creationId xmlns:a16="http://schemas.microsoft.com/office/drawing/2014/main" id="{D86C78CB-F4BF-4414-8EDB-B910E90D7B54}"/>
              </a:ext>
            </a:extLst>
          </p:cNvPr>
          <p:cNvSpPr>
            <a:spLocks noGrp="1" noChangeArrowheads="1"/>
          </p:cNvSpPr>
          <p:nvPr>
            <p:ph type="ctrTitle"/>
          </p:nvPr>
        </p:nvSpPr>
        <p:spPr>
          <a:xfrm>
            <a:off x="762000" y="204787"/>
            <a:ext cx="7772400" cy="1146175"/>
          </a:xfrm>
        </p:spPr>
        <p:txBody>
          <a:bodyPr/>
          <a:lstStyle/>
          <a:p>
            <a:pPr eaLnBrk="1" hangingPunct="1"/>
            <a:r>
              <a:rPr lang="en-US" altLang="en-US" dirty="0"/>
              <a:t>Resistors</a:t>
            </a:r>
          </a:p>
        </p:txBody>
      </p:sp>
      <p:sp>
        <p:nvSpPr>
          <p:cNvPr id="8199" name="Rectangle 3">
            <a:extLst>
              <a:ext uri="{FF2B5EF4-FFF2-40B4-BE49-F238E27FC236}">
                <a16:creationId xmlns:a16="http://schemas.microsoft.com/office/drawing/2014/main" id="{2D0790AB-5EBF-4F8D-A049-BE59D402D59C}"/>
              </a:ext>
            </a:extLst>
          </p:cNvPr>
          <p:cNvSpPr>
            <a:spLocks noGrp="1" noChangeArrowheads="1"/>
          </p:cNvSpPr>
          <p:nvPr>
            <p:ph type="subTitle" idx="1"/>
          </p:nvPr>
        </p:nvSpPr>
        <p:spPr>
          <a:xfrm>
            <a:off x="533400" y="1564376"/>
            <a:ext cx="5867400" cy="3048000"/>
          </a:xfrm>
        </p:spPr>
        <p:txBody>
          <a:bodyPr/>
          <a:lstStyle/>
          <a:p>
            <a:pPr algn="l" eaLnBrk="1" hangingPunct="1"/>
            <a:r>
              <a:rPr lang="en-US" altLang="en-US" dirty="0"/>
              <a:t>Values specified in ohms (</a:t>
            </a:r>
            <a:r>
              <a:rPr lang="el-GR" altLang="en-US" dirty="0">
                <a:cs typeface="Times New Roman" panose="02020603050405020304" pitchFamily="18" charset="0"/>
              </a:rPr>
              <a:t>Ω</a:t>
            </a:r>
            <a:r>
              <a:rPr lang="en-US" altLang="en-US" dirty="0">
                <a:cs typeface="Times New Roman" panose="02020603050405020304" pitchFamily="18" charset="0"/>
              </a:rPr>
              <a:t>), kilo-ohms (K), or mega-ohms (M)</a:t>
            </a:r>
          </a:p>
          <a:p>
            <a:pPr algn="l" eaLnBrk="1" hangingPunct="1"/>
            <a:endParaRPr lang="en-US" altLang="en-US" dirty="0">
              <a:cs typeface="Times New Roman" panose="02020603050405020304" pitchFamily="18" charset="0"/>
            </a:endParaRPr>
          </a:p>
          <a:p>
            <a:pPr algn="l" eaLnBrk="1" hangingPunct="1"/>
            <a:r>
              <a:rPr lang="en-US" altLang="en-US" dirty="0">
                <a:cs typeface="Times New Roman" panose="02020603050405020304" pitchFamily="18" charset="0"/>
              </a:rPr>
              <a:t>Marked with value using a color code</a:t>
            </a:r>
          </a:p>
          <a:p>
            <a:pPr algn="l" eaLnBrk="1" hangingPunct="1"/>
            <a:endParaRPr lang="el-GR" altLang="en-US" dirty="0">
              <a:cs typeface="Times New Roman" panose="02020603050405020304" pitchFamily="18" charset="0"/>
            </a:endParaRPr>
          </a:p>
        </p:txBody>
      </p:sp>
      <p:pic>
        <p:nvPicPr>
          <p:cNvPr id="8200" name="Picture 5" descr="resistor symbols">
            <a:extLst>
              <a:ext uri="{FF2B5EF4-FFF2-40B4-BE49-F238E27FC236}">
                <a16:creationId xmlns:a16="http://schemas.microsoft.com/office/drawing/2014/main" id="{59A10E8E-0E88-476A-AF1F-B624CF3EE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19200"/>
            <a:ext cx="14287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7" descr="resist">
            <a:extLst>
              <a:ext uri="{FF2B5EF4-FFF2-40B4-BE49-F238E27FC236}">
                <a16:creationId xmlns:a16="http://schemas.microsoft.com/office/drawing/2014/main" id="{75837D99-A944-4A90-B20A-8FFC74C18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90800"/>
            <a:ext cx="99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8">
            <a:extLst>
              <a:ext uri="{FF2B5EF4-FFF2-40B4-BE49-F238E27FC236}">
                <a16:creationId xmlns:a16="http://schemas.microsoft.com/office/drawing/2014/main" id="{F7233684-B4AD-45DD-8C56-AD66F9FEFB2D}"/>
              </a:ext>
            </a:extLst>
          </p:cNvPr>
          <p:cNvSpPr txBox="1">
            <a:spLocks noChangeArrowheads="1"/>
          </p:cNvSpPr>
          <p:nvPr/>
        </p:nvSpPr>
        <p:spPr bwMode="auto">
          <a:xfrm>
            <a:off x="1143000" y="459719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t>0  </a:t>
            </a:r>
            <a:r>
              <a:rPr lang="en-US" altLang="en-US" sz="2400" b="1" dirty="0">
                <a:solidFill>
                  <a:srgbClr val="663300"/>
                </a:solidFill>
              </a:rPr>
              <a:t>1</a:t>
            </a:r>
            <a:r>
              <a:rPr lang="en-US" altLang="en-US" sz="2400" b="1" dirty="0"/>
              <a:t>  </a:t>
            </a:r>
            <a:r>
              <a:rPr lang="en-US" altLang="en-US" sz="2400" b="1" dirty="0">
                <a:solidFill>
                  <a:srgbClr val="CC0000"/>
                </a:solidFill>
              </a:rPr>
              <a:t>2</a:t>
            </a:r>
            <a:r>
              <a:rPr lang="en-US" altLang="en-US" sz="2400" b="1" dirty="0"/>
              <a:t>  </a:t>
            </a:r>
            <a:r>
              <a:rPr lang="en-US" altLang="en-US" sz="2400" b="1" dirty="0">
                <a:solidFill>
                  <a:srgbClr val="FF3300"/>
                </a:solidFill>
              </a:rPr>
              <a:t>3</a:t>
            </a:r>
            <a:r>
              <a:rPr lang="en-US" altLang="en-US" sz="2400" b="1" dirty="0"/>
              <a:t>  </a:t>
            </a:r>
            <a:r>
              <a:rPr lang="en-US" altLang="en-US" sz="2400" b="1" dirty="0">
                <a:solidFill>
                  <a:srgbClr val="FFCC00"/>
                </a:solidFill>
              </a:rPr>
              <a:t>4</a:t>
            </a:r>
            <a:r>
              <a:rPr lang="en-US" altLang="en-US" sz="2400" b="1" dirty="0"/>
              <a:t>  </a:t>
            </a:r>
            <a:r>
              <a:rPr lang="en-US" altLang="en-US" sz="2400" b="1" dirty="0">
                <a:solidFill>
                  <a:srgbClr val="008000"/>
                </a:solidFill>
              </a:rPr>
              <a:t>5</a:t>
            </a:r>
            <a:r>
              <a:rPr lang="en-US" altLang="en-US" sz="2400" b="1" dirty="0"/>
              <a:t>  </a:t>
            </a:r>
            <a:r>
              <a:rPr lang="en-US" altLang="en-US" sz="2400" b="1" dirty="0">
                <a:solidFill>
                  <a:srgbClr val="0000FF"/>
                </a:solidFill>
              </a:rPr>
              <a:t>6</a:t>
            </a:r>
            <a:r>
              <a:rPr lang="en-US" altLang="en-US" sz="2400" b="1" dirty="0"/>
              <a:t>  </a:t>
            </a:r>
            <a:r>
              <a:rPr lang="en-US" altLang="en-US" sz="2400" b="1" dirty="0">
                <a:solidFill>
                  <a:srgbClr val="6600CC"/>
                </a:solidFill>
              </a:rPr>
              <a:t>7</a:t>
            </a:r>
            <a:r>
              <a:rPr lang="en-US" altLang="en-US" sz="2400" b="1" dirty="0"/>
              <a:t>  </a:t>
            </a:r>
            <a:r>
              <a:rPr lang="en-US" altLang="en-US" sz="2400" b="1" dirty="0">
                <a:solidFill>
                  <a:srgbClr val="5F5F5F"/>
                </a:solidFill>
              </a:rPr>
              <a:t>8</a:t>
            </a:r>
            <a:r>
              <a:rPr lang="en-US" altLang="en-US" sz="2400" b="1" dirty="0"/>
              <a:t>  </a:t>
            </a:r>
            <a:r>
              <a:rPr lang="en-US" altLang="en-US" sz="2400" b="1" dirty="0">
                <a:solidFill>
                  <a:schemeClr val="bg1"/>
                </a:solidFill>
              </a:rPr>
              <a:t>9</a:t>
            </a:r>
            <a:r>
              <a:rPr lang="en-US" altLang="en-US" sz="2400" b="1" dirty="0"/>
              <a:t>   </a:t>
            </a:r>
            <a:r>
              <a:rPr lang="en-US" altLang="en-US" sz="2400" b="1" dirty="0">
                <a:solidFill>
                  <a:srgbClr val="996633"/>
                </a:solidFill>
              </a:rPr>
              <a:t>5%</a:t>
            </a:r>
            <a:r>
              <a:rPr lang="en-US" altLang="en-US" sz="2400" b="1" dirty="0"/>
              <a:t>   </a:t>
            </a:r>
            <a:r>
              <a:rPr lang="en-US" altLang="en-US" sz="2400" b="1" dirty="0">
                <a:solidFill>
                  <a:srgbClr val="808080"/>
                </a:solidFill>
              </a:rPr>
              <a:t>10%</a:t>
            </a:r>
          </a:p>
        </p:txBody>
      </p:sp>
      <p:sp>
        <p:nvSpPr>
          <p:cNvPr id="8203" name="Rectangle 12">
            <a:extLst>
              <a:ext uri="{FF2B5EF4-FFF2-40B4-BE49-F238E27FC236}">
                <a16:creationId xmlns:a16="http://schemas.microsoft.com/office/drawing/2014/main" id="{63280466-A562-4A7C-8546-BD6ABAF6C902}"/>
              </a:ext>
            </a:extLst>
          </p:cNvPr>
          <p:cNvSpPr>
            <a:spLocks noChangeArrowheads="1"/>
          </p:cNvSpPr>
          <p:nvPr/>
        </p:nvSpPr>
        <p:spPr bwMode="auto">
          <a:xfrm>
            <a:off x="381000" y="4991178"/>
            <a:ext cx="6781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i="1" dirty="0">
                <a:latin typeface="Arial" panose="020B0604020202020204" pitchFamily="34" charset="0"/>
              </a:rPr>
              <a:t>Big Bears Run Over Your Gladiola Bed Vexing Garden Worms (go see now)</a:t>
            </a:r>
          </a:p>
          <a:p>
            <a:pPr>
              <a:spcBef>
                <a:spcPct val="0"/>
              </a:spcBef>
              <a:buFontTx/>
              <a:buNone/>
            </a:pPr>
            <a:endParaRPr lang="en-US" altLang="en-US" sz="1400" i="1"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DE68-3D48-31DE-5822-DCCBCF6189C6}"/>
              </a:ext>
            </a:extLst>
          </p:cNvPr>
          <p:cNvSpPr>
            <a:spLocks noGrp="1"/>
          </p:cNvSpPr>
          <p:nvPr>
            <p:ph type="title"/>
          </p:nvPr>
        </p:nvSpPr>
        <p:spPr>
          <a:xfrm>
            <a:off x="1083129" y="190668"/>
            <a:ext cx="7772400" cy="1143000"/>
          </a:xfrm>
        </p:spPr>
        <p:txBody>
          <a:bodyPr/>
          <a:lstStyle/>
          <a:p>
            <a:r>
              <a:rPr lang="en-US" dirty="0"/>
              <a:t>Terminal Strips Layout</a:t>
            </a:r>
          </a:p>
        </p:txBody>
      </p:sp>
      <p:sp>
        <p:nvSpPr>
          <p:cNvPr id="3" name="Content Placeholder 2">
            <a:extLst>
              <a:ext uri="{FF2B5EF4-FFF2-40B4-BE49-F238E27FC236}">
                <a16:creationId xmlns:a16="http://schemas.microsoft.com/office/drawing/2014/main" id="{1AA8AD61-0C16-5F4C-8596-3EE701C35F24}"/>
              </a:ext>
            </a:extLst>
          </p:cNvPr>
          <p:cNvSpPr>
            <a:spLocks noGrp="1"/>
          </p:cNvSpPr>
          <p:nvPr>
            <p:ph idx="1"/>
          </p:nvPr>
        </p:nvSpPr>
        <p:spPr>
          <a:xfrm>
            <a:off x="571500" y="1369507"/>
            <a:ext cx="8001000" cy="2209800"/>
          </a:xfrm>
        </p:spPr>
        <p:txBody>
          <a:bodyPr/>
          <a:lstStyle/>
          <a:p>
            <a:pPr marL="0" indent="0">
              <a:buNone/>
            </a:pPr>
            <a:r>
              <a:rPr lang="en-US" sz="2800" dirty="0"/>
              <a:t>Terminal strips are connected vertically and broken by center divider</a:t>
            </a:r>
          </a:p>
        </p:txBody>
      </p:sp>
      <p:sp>
        <p:nvSpPr>
          <p:cNvPr id="4" name="Date Placeholder 3">
            <a:extLst>
              <a:ext uri="{FF2B5EF4-FFF2-40B4-BE49-F238E27FC236}">
                <a16:creationId xmlns:a16="http://schemas.microsoft.com/office/drawing/2014/main" id="{C8488594-ED77-EC13-FB3A-495034549AAB}"/>
              </a:ext>
            </a:extLst>
          </p:cNvPr>
          <p:cNvSpPr>
            <a:spLocks noGrp="1"/>
          </p:cNvSpPr>
          <p:nvPr>
            <p:ph type="dt" sz="half" idx="10"/>
          </p:nvPr>
        </p:nvSpPr>
        <p:spPr/>
        <p:txBody>
          <a:bodyPr/>
          <a:lstStyle/>
          <a:p>
            <a:pPr>
              <a:spcBef>
                <a:spcPct val="0"/>
              </a:spcBef>
              <a:buFontTx/>
              <a:buNone/>
            </a:pPr>
            <a:r>
              <a:rPr lang="en-US" altLang="en-US" sz="1400" dirty="0"/>
              <a:t>LSU rev20240724</a:t>
            </a:r>
          </a:p>
        </p:txBody>
      </p:sp>
      <p:sp>
        <p:nvSpPr>
          <p:cNvPr id="5" name="Footer Placeholder 4">
            <a:extLst>
              <a:ext uri="{FF2B5EF4-FFF2-40B4-BE49-F238E27FC236}">
                <a16:creationId xmlns:a16="http://schemas.microsoft.com/office/drawing/2014/main" id="{5D6C214D-8359-30FB-5BDD-C704224F0745}"/>
              </a:ext>
            </a:extLst>
          </p:cNvPr>
          <p:cNvSpPr>
            <a:spLocks noGrp="1"/>
          </p:cNvSpPr>
          <p:nvPr>
            <p:ph type="ftr" sz="quarter" idx="11"/>
          </p:nvPr>
        </p:nvSpPr>
        <p:spPr/>
        <p:txBody>
          <a:bodyPr/>
          <a:lstStyle/>
          <a:p>
            <a:pPr>
              <a:defRPr/>
            </a:pPr>
            <a:r>
              <a:rPr lang="en-US"/>
              <a:t>L02.02</a:t>
            </a:r>
          </a:p>
        </p:txBody>
      </p:sp>
      <p:sp>
        <p:nvSpPr>
          <p:cNvPr id="6" name="Slide Number Placeholder 5">
            <a:extLst>
              <a:ext uri="{FF2B5EF4-FFF2-40B4-BE49-F238E27FC236}">
                <a16:creationId xmlns:a16="http://schemas.microsoft.com/office/drawing/2014/main" id="{2F6C20E1-7D1C-54C2-987C-97B96FC5571A}"/>
              </a:ext>
            </a:extLst>
          </p:cNvPr>
          <p:cNvSpPr>
            <a:spLocks noGrp="1"/>
          </p:cNvSpPr>
          <p:nvPr>
            <p:ph type="sldNum" sz="quarter" idx="12"/>
          </p:nvPr>
        </p:nvSpPr>
        <p:spPr/>
        <p:txBody>
          <a:bodyPr/>
          <a:lstStyle/>
          <a:p>
            <a:fld id="{012F623D-E9D7-4CDD-AF13-B254C785A034}" type="slidenum">
              <a:rPr lang="en-US" altLang="en-US" smtClean="0"/>
              <a:pPr/>
              <a:t>30</a:t>
            </a:fld>
            <a:endParaRPr lang="en-US" altLang="en-US"/>
          </a:p>
        </p:txBody>
      </p:sp>
      <p:pic>
        <p:nvPicPr>
          <p:cNvPr id="7" name="Picture 2" descr="Introduction | Breadboards for Beginners | Adafruit Learning System">
            <a:extLst>
              <a:ext uri="{FF2B5EF4-FFF2-40B4-BE49-F238E27FC236}">
                <a16:creationId xmlns:a16="http://schemas.microsoft.com/office/drawing/2014/main" id="{612048A8-53EA-4F6D-58B3-F87C393D4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352800"/>
            <a:ext cx="7086600" cy="283464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E25A76F4-0540-5DCE-A0E1-5F53B67C5476}"/>
              </a:ext>
            </a:extLst>
          </p:cNvPr>
          <p:cNvCxnSpPr>
            <a:cxnSpLocks/>
          </p:cNvCxnSpPr>
          <p:nvPr/>
        </p:nvCxnSpPr>
        <p:spPr>
          <a:xfrm flipV="1">
            <a:off x="1638300" y="4648200"/>
            <a:ext cx="723900" cy="10959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FEDA3A-620C-DD19-9CB6-34C1F19F61A7}"/>
              </a:ext>
            </a:extLst>
          </p:cNvPr>
          <p:cNvCxnSpPr>
            <a:cxnSpLocks/>
          </p:cNvCxnSpPr>
          <p:nvPr/>
        </p:nvCxnSpPr>
        <p:spPr>
          <a:xfrm>
            <a:off x="1371600" y="3579307"/>
            <a:ext cx="990600" cy="76409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84289EF-1026-A468-988D-8014094BB932}"/>
              </a:ext>
            </a:extLst>
          </p:cNvPr>
          <p:cNvSpPr txBox="1">
            <a:spLocks/>
          </p:cNvSpPr>
          <p:nvPr/>
        </p:nvSpPr>
        <p:spPr bwMode="auto">
          <a:xfrm>
            <a:off x="202642" y="2374677"/>
            <a:ext cx="2361363" cy="13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800" kern="0" dirty="0"/>
              <a:t>Through hole elements are connected on the terminal strips (5 slots are connected vertically)</a:t>
            </a:r>
          </a:p>
        </p:txBody>
      </p:sp>
      <p:sp>
        <p:nvSpPr>
          <p:cNvPr id="18" name="Content Placeholder 2">
            <a:extLst>
              <a:ext uri="{FF2B5EF4-FFF2-40B4-BE49-F238E27FC236}">
                <a16:creationId xmlns:a16="http://schemas.microsoft.com/office/drawing/2014/main" id="{5CE55703-2688-3D66-F6AE-2049645FA92A}"/>
              </a:ext>
            </a:extLst>
          </p:cNvPr>
          <p:cNvSpPr txBox="1">
            <a:spLocks/>
          </p:cNvSpPr>
          <p:nvPr/>
        </p:nvSpPr>
        <p:spPr bwMode="auto">
          <a:xfrm>
            <a:off x="219180" y="4234093"/>
            <a:ext cx="1764742" cy="21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800" kern="0" dirty="0"/>
              <a:t>Center divider separates terminal strips (great for connecting multipin ICs between)</a:t>
            </a:r>
          </a:p>
        </p:txBody>
      </p:sp>
    </p:spTree>
    <p:extLst>
      <p:ext uri="{BB962C8B-B14F-4D97-AF65-F5344CB8AC3E}">
        <p14:creationId xmlns:p14="http://schemas.microsoft.com/office/powerpoint/2010/main" val="1610368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7802-46DB-F996-DDEC-EFA1ECB429E7}"/>
              </a:ext>
            </a:extLst>
          </p:cNvPr>
          <p:cNvSpPr>
            <a:spLocks noGrp="1"/>
          </p:cNvSpPr>
          <p:nvPr>
            <p:ph type="title"/>
          </p:nvPr>
        </p:nvSpPr>
        <p:spPr>
          <a:xfrm>
            <a:off x="2057400" y="304800"/>
            <a:ext cx="6400800" cy="1219200"/>
          </a:xfrm>
        </p:spPr>
        <p:txBody>
          <a:bodyPr/>
          <a:lstStyle/>
          <a:p>
            <a:r>
              <a:rPr lang="en-US" dirty="0"/>
              <a:t>Using the Jumper Cable Kit while Breadboarding</a:t>
            </a:r>
          </a:p>
        </p:txBody>
      </p:sp>
      <p:sp>
        <p:nvSpPr>
          <p:cNvPr id="4" name="Date Placeholder 3">
            <a:extLst>
              <a:ext uri="{FF2B5EF4-FFF2-40B4-BE49-F238E27FC236}">
                <a16:creationId xmlns:a16="http://schemas.microsoft.com/office/drawing/2014/main" id="{87FFCCCA-2567-C10D-5A80-EAC6B7F8FABF}"/>
              </a:ext>
            </a:extLst>
          </p:cNvPr>
          <p:cNvSpPr>
            <a:spLocks noGrp="1"/>
          </p:cNvSpPr>
          <p:nvPr>
            <p:ph type="dt" sz="half" idx="10"/>
          </p:nvPr>
        </p:nvSpPr>
        <p:spPr/>
        <p:txBody>
          <a:bodyPr/>
          <a:lstStyle/>
          <a:p>
            <a:pPr>
              <a:spcBef>
                <a:spcPct val="0"/>
              </a:spcBef>
              <a:buFontTx/>
              <a:buNone/>
            </a:pPr>
            <a:r>
              <a:rPr lang="en-US" altLang="en-US" sz="1400" dirty="0"/>
              <a:t>LSU rev20240724</a:t>
            </a:r>
          </a:p>
        </p:txBody>
      </p:sp>
      <p:sp>
        <p:nvSpPr>
          <p:cNvPr id="5" name="Footer Placeholder 4">
            <a:extLst>
              <a:ext uri="{FF2B5EF4-FFF2-40B4-BE49-F238E27FC236}">
                <a16:creationId xmlns:a16="http://schemas.microsoft.com/office/drawing/2014/main" id="{365D9F52-DB07-8003-388A-F62F888E97CC}"/>
              </a:ext>
            </a:extLst>
          </p:cNvPr>
          <p:cNvSpPr>
            <a:spLocks noGrp="1"/>
          </p:cNvSpPr>
          <p:nvPr>
            <p:ph type="ftr" sz="quarter" idx="11"/>
          </p:nvPr>
        </p:nvSpPr>
        <p:spPr/>
        <p:txBody>
          <a:bodyPr/>
          <a:lstStyle/>
          <a:p>
            <a:pPr>
              <a:defRPr/>
            </a:pPr>
            <a:r>
              <a:rPr lang="en-US"/>
              <a:t>L02.02</a:t>
            </a:r>
          </a:p>
        </p:txBody>
      </p:sp>
      <p:sp>
        <p:nvSpPr>
          <p:cNvPr id="6" name="Slide Number Placeholder 5">
            <a:extLst>
              <a:ext uri="{FF2B5EF4-FFF2-40B4-BE49-F238E27FC236}">
                <a16:creationId xmlns:a16="http://schemas.microsoft.com/office/drawing/2014/main" id="{CF1682E7-4177-9FBB-1C68-81FC4BE8F079}"/>
              </a:ext>
            </a:extLst>
          </p:cNvPr>
          <p:cNvSpPr>
            <a:spLocks noGrp="1"/>
          </p:cNvSpPr>
          <p:nvPr>
            <p:ph type="sldNum" sz="quarter" idx="12"/>
          </p:nvPr>
        </p:nvSpPr>
        <p:spPr/>
        <p:txBody>
          <a:bodyPr/>
          <a:lstStyle/>
          <a:p>
            <a:fld id="{012F623D-E9D7-4CDD-AF13-B254C785A034}" type="slidenum">
              <a:rPr lang="en-US" altLang="en-US" smtClean="0"/>
              <a:pPr/>
              <a:t>31</a:t>
            </a:fld>
            <a:endParaRPr lang="en-US" altLang="en-US"/>
          </a:p>
        </p:txBody>
      </p:sp>
      <p:pic>
        <p:nvPicPr>
          <p:cNvPr id="3074" name="Picture 2" descr="840Pc U Shape Solderless Breadboard Jumper Cable Wire Kit SHIP from USA |  eBay">
            <a:extLst>
              <a:ext uri="{FF2B5EF4-FFF2-40B4-BE49-F238E27FC236}">
                <a16:creationId xmlns:a16="http://schemas.microsoft.com/office/drawing/2014/main" id="{25463C6F-9782-71A6-592B-BE20C01FEF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1725" y="1796980"/>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7C56123-FE1B-A53B-7BB2-8CD3E9E5B458}"/>
              </a:ext>
            </a:extLst>
          </p:cNvPr>
          <p:cNvSpPr txBox="1">
            <a:spLocks/>
          </p:cNvSpPr>
          <p:nvPr/>
        </p:nvSpPr>
        <p:spPr bwMode="auto">
          <a:xfrm>
            <a:off x="380999" y="1749459"/>
            <a:ext cx="3960725" cy="434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800" kern="0" dirty="0"/>
              <a:t>Set of jumper cables will follow the same color convention as resistors.</a:t>
            </a:r>
          </a:p>
          <a:p>
            <a:pPr marL="0" indent="0">
              <a:buFontTx/>
              <a:buNone/>
            </a:pPr>
            <a:endParaRPr lang="en-US" sz="2800" kern="0" dirty="0"/>
          </a:p>
          <a:p>
            <a:pPr marL="0" indent="0">
              <a:buFontTx/>
              <a:buNone/>
            </a:pPr>
            <a:r>
              <a:rPr lang="en-US" sz="2800" kern="0" dirty="0"/>
              <a:t>For example, an orange jumper will be able jump 3 spaces on the breadboard. </a:t>
            </a:r>
          </a:p>
        </p:txBody>
      </p:sp>
    </p:spTree>
    <p:extLst>
      <p:ext uri="{BB962C8B-B14F-4D97-AF65-F5344CB8AC3E}">
        <p14:creationId xmlns:p14="http://schemas.microsoft.com/office/powerpoint/2010/main" val="334546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a:extLst>
              <a:ext uri="{FF2B5EF4-FFF2-40B4-BE49-F238E27FC236}">
                <a16:creationId xmlns:a16="http://schemas.microsoft.com/office/drawing/2014/main" id="{D4C70A91-EDB8-47A3-B9C5-01EF6D5C7C6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0243" name="Footer Placeholder 4">
            <a:extLst>
              <a:ext uri="{FF2B5EF4-FFF2-40B4-BE49-F238E27FC236}">
                <a16:creationId xmlns:a16="http://schemas.microsoft.com/office/drawing/2014/main" id="{C54C8659-8378-45F1-A51B-E40CBF23522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10244" name="Slide Number Placeholder 5">
            <a:extLst>
              <a:ext uri="{FF2B5EF4-FFF2-40B4-BE49-F238E27FC236}">
                <a16:creationId xmlns:a16="http://schemas.microsoft.com/office/drawing/2014/main" id="{4E86178D-FE7D-44BF-8FBC-425B892127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EA011E-35C7-4621-9F5B-04A14E52AFB5}" type="slidenum">
              <a:rPr lang="en-US" altLang="en-US" sz="1400"/>
              <a:pPr>
                <a:spcBef>
                  <a:spcPct val="0"/>
                </a:spcBef>
                <a:buFontTx/>
                <a:buNone/>
              </a:pPr>
              <a:t>4</a:t>
            </a:fld>
            <a:endParaRPr lang="en-US" altLang="en-US" sz="1400"/>
          </a:p>
        </p:txBody>
      </p:sp>
      <p:sp>
        <p:nvSpPr>
          <p:cNvPr id="10245" name="Rectangle 2">
            <a:extLst>
              <a:ext uri="{FF2B5EF4-FFF2-40B4-BE49-F238E27FC236}">
                <a16:creationId xmlns:a16="http://schemas.microsoft.com/office/drawing/2014/main" id="{19132CC4-2B94-4465-854F-3F14CA143687}"/>
              </a:ext>
            </a:extLst>
          </p:cNvPr>
          <p:cNvSpPr>
            <a:spLocks noGrp="1" noChangeArrowheads="1"/>
          </p:cNvSpPr>
          <p:nvPr>
            <p:ph type="ctrTitle"/>
          </p:nvPr>
        </p:nvSpPr>
        <p:spPr>
          <a:xfrm>
            <a:off x="1374949" y="321469"/>
            <a:ext cx="7772400" cy="838200"/>
          </a:xfrm>
        </p:spPr>
        <p:txBody>
          <a:bodyPr/>
          <a:lstStyle/>
          <a:p>
            <a:pPr eaLnBrk="1" hangingPunct="1"/>
            <a:r>
              <a:rPr lang="en-US" altLang="en-US" dirty="0"/>
              <a:t>Resistor ratings</a:t>
            </a:r>
          </a:p>
        </p:txBody>
      </p:sp>
      <p:sp>
        <p:nvSpPr>
          <p:cNvPr id="10246" name="Rectangle 3">
            <a:extLst>
              <a:ext uri="{FF2B5EF4-FFF2-40B4-BE49-F238E27FC236}">
                <a16:creationId xmlns:a16="http://schemas.microsoft.com/office/drawing/2014/main" id="{7D9BC966-FF53-4DD7-B8EA-884FE75ED3A2}"/>
              </a:ext>
            </a:extLst>
          </p:cNvPr>
          <p:cNvSpPr>
            <a:spLocks noGrp="1" noChangeArrowheads="1"/>
          </p:cNvSpPr>
          <p:nvPr>
            <p:ph type="subTitle" idx="1"/>
          </p:nvPr>
        </p:nvSpPr>
        <p:spPr>
          <a:xfrm>
            <a:off x="689149" y="1552431"/>
            <a:ext cx="4572000" cy="4343400"/>
          </a:xfrm>
        </p:spPr>
        <p:txBody>
          <a:bodyPr/>
          <a:lstStyle/>
          <a:p>
            <a:pPr algn="l" eaLnBrk="1" hangingPunct="1">
              <a:lnSpc>
                <a:spcPct val="80000"/>
              </a:lnSpc>
            </a:pPr>
            <a:r>
              <a:rPr lang="en-US" altLang="en-US" sz="2400" dirty="0"/>
              <a:t>Physical size of resistors determines power handling ability</a:t>
            </a:r>
          </a:p>
          <a:p>
            <a:pPr algn="l" eaLnBrk="1" hangingPunct="1">
              <a:lnSpc>
                <a:spcPct val="80000"/>
              </a:lnSpc>
            </a:pPr>
            <a:endParaRPr lang="en-US" altLang="en-US" sz="2400" dirty="0"/>
          </a:p>
          <a:p>
            <a:pPr algn="l" eaLnBrk="1" hangingPunct="1">
              <a:lnSpc>
                <a:spcPct val="80000"/>
              </a:lnSpc>
            </a:pPr>
            <a:r>
              <a:rPr lang="en-US" altLang="en-US" sz="2400" dirty="0"/>
              <a:t>Commonly available as 1/8,  1/4,  1/2,  1,</a:t>
            </a:r>
          </a:p>
          <a:p>
            <a:pPr algn="l" eaLnBrk="1" hangingPunct="1">
              <a:lnSpc>
                <a:spcPct val="80000"/>
              </a:lnSpc>
            </a:pPr>
            <a:r>
              <a:rPr lang="en-US" altLang="en-US" sz="2400" dirty="0"/>
              <a:t>and  2 watt components</a:t>
            </a:r>
          </a:p>
          <a:p>
            <a:pPr algn="l" eaLnBrk="1" hangingPunct="1">
              <a:lnSpc>
                <a:spcPct val="80000"/>
              </a:lnSpc>
            </a:pPr>
            <a:endParaRPr lang="en-US" altLang="en-US" sz="2400" dirty="0"/>
          </a:p>
          <a:p>
            <a:pPr algn="l" eaLnBrk="1" hangingPunct="1">
              <a:lnSpc>
                <a:spcPct val="80000"/>
              </a:lnSpc>
            </a:pPr>
            <a:r>
              <a:rPr lang="en-US" altLang="en-US" sz="2400" dirty="0"/>
              <a:t>Much higher powers available , usually as </a:t>
            </a:r>
            <a:r>
              <a:rPr lang="en-US" altLang="en-US" sz="2400" dirty="0" err="1"/>
              <a:t>wirewound</a:t>
            </a:r>
            <a:r>
              <a:rPr lang="en-US" altLang="en-US" sz="2400" dirty="0"/>
              <a:t> or ceramic encapsulated parts</a:t>
            </a:r>
          </a:p>
        </p:txBody>
      </p:sp>
      <p:pic>
        <p:nvPicPr>
          <p:cNvPr id="10247" name="Picture 4" descr="P5170008">
            <a:extLst>
              <a:ext uri="{FF2B5EF4-FFF2-40B4-BE49-F238E27FC236}">
                <a16:creationId xmlns:a16="http://schemas.microsoft.com/office/drawing/2014/main" id="{9AF27C85-4113-4DCC-8976-EBF8252F9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0642"/>
            <a:ext cx="29718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 descr="P5170009">
            <a:extLst>
              <a:ext uri="{FF2B5EF4-FFF2-40B4-BE49-F238E27FC236}">
                <a16:creationId xmlns:a16="http://schemas.microsoft.com/office/drawing/2014/main" id="{B4ABFDE1-ECCF-44FF-9A6C-A86A02E2B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83863"/>
            <a:ext cx="20574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a:extLst>
              <a:ext uri="{FF2B5EF4-FFF2-40B4-BE49-F238E27FC236}">
                <a16:creationId xmlns:a16="http://schemas.microsoft.com/office/drawing/2014/main" id="{27910C47-8020-4528-85C0-1B72859CF5E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2291" name="Footer Placeholder 4">
            <a:extLst>
              <a:ext uri="{FF2B5EF4-FFF2-40B4-BE49-F238E27FC236}">
                <a16:creationId xmlns:a16="http://schemas.microsoft.com/office/drawing/2014/main" id="{D107ECAD-72E0-46BE-A526-0B903EA5D6C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12292" name="Slide Number Placeholder 5">
            <a:extLst>
              <a:ext uri="{FF2B5EF4-FFF2-40B4-BE49-F238E27FC236}">
                <a16:creationId xmlns:a16="http://schemas.microsoft.com/office/drawing/2014/main" id="{E87B6308-1AE0-4F2B-BD31-217D358885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96BC802-2ACB-452F-93ED-12292B010D8E}" type="slidenum">
              <a:rPr lang="en-US" altLang="en-US" sz="1400"/>
              <a:pPr>
                <a:spcBef>
                  <a:spcPct val="0"/>
                </a:spcBef>
                <a:buFontTx/>
                <a:buNone/>
              </a:pPr>
              <a:t>5</a:t>
            </a:fld>
            <a:endParaRPr lang="en-US" altLang="en-US" sz="1400"/>
          </a:p>
        </p:txBody>
      </p:sp>
      <p:sp>
        <p:nvSpPr>
          <p:cNvPr id="12293" name="Rectangle 2">
            <a:extLst>
              <a:ext uri="{FF2B5EF4-FFF2-40B4-BE49-F238E27FC236}">
                <a16:creationId xmlns:a16="http://schemas.microsoft.com/office/drawing/2014/main" id="{849AB486-3A13-4322-9292-A7C5894A2DB0}"/>
              </a:ext>
            </a:extLst>
          </p:cNvPr>
          <p:cNvSpPr>
            <a:spLocks noGrp="1" noChangeArrowheads="1"/>
          </p:cNvSpPr>
          <p:nvPr>
            <p:ph type="ctrTitle"/>
          </p:nvPr>
        </p:nvSpPr>
        <p:spPr>
          <a:xfrm>
            <a:off x="2057400" y="228600"/>
            <a:ext cx="6553200" cy="1295400"/>
          </a:xfrm>
        </p:spPr>
        <p:txBody>
          <a:bodyPr/>
          <a:lstStyle/>
          <a:p>
            <a:pPr eaLnBrk="1" hangingPunct="1"/>
            <a:r>
              <a:rPr lang="en-US" altLang="en-US" dirty="0"/>
              <a:t>Resistor handling and installation</a:t>
            </a:r>
          </a:p>
        </p:txBody>
      </p:sp>
      <p:sp>
        <p:nvSpPr>
          <p:cNvPr id="12294" name="Rectangle 3">
            <a:extLst>
              <a:ext uri="{FF2B5EF4-FFF2-40B4-BE49-F238E27FC236}">
                <a16:creationId xmlns:a16="http://schemas.microsoft.com/office/drawing/2014/main" id="{26F5AA9E-325D-4D7A-9357-6669233F79A1}"/>
              </a:ext>
            </a:extLst>
          </p:cNvPr>
          <p:cNvSpPr>
            <a:spLocks noGrp="1" noChangeArrowheads="1"/>
          </p:cNvSpPr>
          <p:nvPr>
            <p:ph type="subTitle" idx="1"/>
          </p:nvPr>
        </p:nvSpPr>
        <p:spPr>
          <a:xfrm>
            <a:off x="859971" y="2064518"/>
            <a:ext cx="7620000" cy="3581400"/>
          </a:xfrm>
        </p:spPr>
        <p:txBody>
          <a:bodyPr/>
          <a:lstStyle/>
          <a:p>
            <a:pPr algn="l" eaLnBrk="1" hangingPunct="1">
              <a:lnSpc>
                <a:spcPct val="90000"/>
              </a:lnSpc>
            </a:pPr>
            <a:r>
              <a:rPr lang="en-US" altLang="en-US" sz="2800" dirty="0"/>
              <a:t>Resistors are not polarized and may be installed in either direction.</a:t>
            </a:r>
          </a:p>
          <a:p>
            <a:pPr algn="l" eaLnBrk="1" hangingPunct="1">
              <a:lnSpc>
                <a:spcPct val="90000"/>
              </a:lnSpc>
            </a:pPr>
            <a:endParaRPr lang="en-US" altLang="en-US" sz="2800" dirty="0"/>
          </a:p>
          <a:p>
            <a:pPr algn="l" eaLnBrk="1" hangingPunct="1">
              <a:lnSpc>
                <a:spcPct val="90000"/>
              </a:lnSpc>
            </a:pPr>
            <a:r>
              <a:rPr lang="en-US" altLang="en-US" sz="2800" dirty="0"/>
              <a:t>Resistors are not generally susceptible to ESD damage, so special precautions are not required.</a:t>
            </a:r>
          </a:p>
          <a:p>
            <a:pPr algn="l" eaLnBrk="1" hangingPunct="1">
              <a:lnSpc>
                <a:spcPct val="90000"/>
              </a:lnSpc>
            </a:pPr>
            <a:endParaRPr lang="en-US" altLang="en-US" sz="2800" dirty="0"/>
          </a:p>
          <a:p>
            <a:pPr algn="l" eaLnBrk="1" hangingPunct="1">
              <a:lnSpc>
                <a:spcPct val="90000"/>
              </a:lnSpc>
            </a:pPr>
            <a:r>
              <a:rPr lang="en-US" altLang="en-US" sz="2800" dirty="0"/>
              <a:t>Mechanical stress due to lead bending should be minimized.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a:extLst>
              <a:ext uri="{FF2B5EF4-FFF2-40B4-BE49-F238E27FC236}">
                <a16:creationId xmlns:a16="http://schemas.microsoft.com/office/drawing/2014/main" id="{01B7F328-811A-46A4-9D74-E530A3E0B43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14339" name="Footer Placeholder 4">
            <a:extLst>
              <a:ext uri="{FF2B5EF4-FFF2-40B4-BE49-F238E27FC236}">
                <a16:creationId xmlns:a16="http://schemas.microsoft.com/office/drawing/2014/main" id="{80006F6B-39AE-4459-87A6-73334E92C18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14340" name="Slide Number Placeholder 5">
            <a:extLst>
              <a:ext uri="{FF2B5EF4-FFF2-40B4-BE49-F238E27FC236}">
                <a16:creationId xmlns:a16="http://schemas.microsoft.com/office/drawing/2014/main" id="{C18486D9-5F3A-441F-B3D1-262F9CFD04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EA7DB34-2C8B-495D-A504-CFE89D8E3990}" type="slidenum">
              <a:rPr lang="en-US" altLang="en-US" sz="1400"/>
              <a:pPr>
                <a:spcBef>
                  <a:spcPct val="0"/>
                </a:spcBef>
                <a:buFontTx/>
                <a:buNone/>
              </a:pPr>
              <a:t>6</a:t>
            </a:fld>
            <a:endParaRPr lang="en-US" altLang="en-US" sz="1400"/>
          </a:p>
        </p:txBody>
      </p:sp>
      <p:sp>
        <p:nvSpPr>
          <p:cNvPr id="14341" name="Rectangle 3">
            <a:extLst>
              <a:ext uri="{FF2B5EF4-FFF2-40B4-BE49-F238E27FC236}">
                <a16:creationId xmlns:a16="http://schemas.microsoft.com/office/drawing/2014/main" id="{435C9E32-20E4-4652-B2C8-1C9A814EFB19}"/>
              </a:ext>
            </a:extLst>
          </p:cNvPr>
          <p:cNvSpPr>
            <a:spLocks noGrp="1" noChangeArrowheads="1"/>
          </p:cNvSpPr>
          <p:nvPr>
            <p:ph type="ctrTitle"/>
          </p:nvPr>
        </p:nvSpPr>
        <p:spPr>
          <a:xfrm>
            <a:off x="781111" y="88582"/>
            <a:ext cx="7772400" cy="1146175"/>
          </a:xfrm>
        </p:spPr>
        <p:txBody>
          <a:bodyPr/>
          <a:lstStyle/>
          <a:p>
            <a:pPr eaLnBrk="1" hangingPunct="1"/>
            <a:r>
              <a:rPr lang="en-US" altLang="en-US" dirty="0"/>
              <a:t>Capacitors</a:t>
            </a:r>
          </a:p>
        </p:txBody>
      </p:sp>
      <p:sp>
        <p:nvSpPr>
          <p:cNvPr id="14342" name="Rectangle 4">
            <a:extLst>
              <a:ext uri="{FF2B5EF4-FFF2-40B4-BE49-F238E27FC236}">
                <a16:creationId xmlns:a16="http://schemas.microsoft.com/office/drawing/2014/main" id="{A99F6CA1-EBC3-418A-A229-464980C4F291}"/>
              </a:ext>
            </a:extLst>
          </p:cNvPr>
          <p:cNvSpPr>
            <a:spLocks noGrp="1" noChangeArrowheads="1"/>
          </p:cNvSpPr>
          <p:nvPr>
            <p:ph type="subTitle" idx="1"/>
          </p:nvPr>
        </p:nvSpPr>
        <p:spPr>
          <a:xfrm>
            <a:off x="838200" y="2340054"/>
            <a:ext cx="7467600" cy="3581400"/>
          </a:xfrm>
        </p:spPr>
        <p:txBody>
          <a:bodyPr/>
          <a:lstStyle/>
          <a:p>
            <a:pPr algn="l" eaLnBrk="1" hangingPunct="1"/>
            <a:r>
              <a:rPr lang="en-US" altLang="en-US" dirty="0"/>
              <a:t>Values specified in microfarads (</a:t>
            </a:r>
            <a:r>
              <a:rPr lang="el-GR" altLang="en-US" dirty="0">
                <a:cs typeface="Times New Roman" panose="02020603050405020304" pitchFamily="18" charset="0"/>
              </a:rPr>
              <a:t>μ</a:t>
            </a:r>
            <a:r>
              <a:rPr lang="en-US" altLang="en-US" dirty="0">
                <a:cs typeface="Times New Roman" panose="02020603050405020304" pitchFamily="18" charset="0"/>
              </a:rPr>
              <a:t>F) or picofarads (pF)</a:t>
            </a:r>
            <a:endParaRPr lang="el-GR" altLang="en-US" dirty="0">
              <a:cs typeface="Times New Roman" panose="02020603050405020304" pitchFamily="18" charset="0"/>
            </a:endParaRPr>
          </a:p>
          <a:p>
            <a:pPr algn="l" eaLnBrk="1" hangingPunct="1"/>
            <a:endParaRPr lang="en-US" altLang="en-US" dirty="0">
              <a:cs typeface="Times New Roman" panose="02020603050405020304" pitchFamily="18" charset="0"/>
            </a:endParaRPr>
          </a:p>
          <a:p>
            <a:pPr algn="l" eaLnBrk="1" hangingPunct="1"/>
            <a:r>
              <a:rPr lang="en-US" altLang="en-US" dirty="0">
                <a:cs typeface="Times New Roman" panose="02020603050405020304" pitchFamily="18" charset="0"/>
              </a:rPr>
              <a:t>Marked with actual value or a numeric code</a:t>
            </a:r>
          </a:p>
          <a:p>
            <a:pPr algn="l" eaLnBrk="1" hangingPunct="1"/>
            <a:endParaRPr lang="en-US" altLang="en-US" dirty="0">
              <a:cs typeface="Times New Roman" panose="02020603050405020304" pitchFamily="18" charset="0"/>
            </a:endParaRPr>
          </a:p>
          <a:p>
            <a:pPr algn="l" eaLnBrk="1" hangingPunct="1"/>
            <a:r>
              <a:rPr lang="en-US" altLang="en-US" dirty="0">
                <a:cs typeface="Times New Roman" panose="02020603050405020304" pitchFamily="18" charset="0"/>
              </a:rPr>
              <a:t>Some varieties are +/- polarized</a:t>
            </a:r>
            <a:endParaRPr lang="el-GR" altLang="en-US" dirty="0">
              <a:cs typeface="Times New Roman" panose="02020603050405020304" pitchFamily="18" charset="0"/>
            </a:endParaRPr>
          </a:p>
        </p:txBody>
      </p:sp>
      <p:graphicFrame>
        <p:nvGraphicFramePr>
          <p:cNvPr id="14343" name="Object 16">
            <a:extLst>
              <a:ext uri="{FF2B5EF4-FFF2-40B4-BE49-F238E27FC236}">
                <a16:creationId xmlns:a16="http://schemas.microsoft.com/office/drawing/2014/main" id="{6892F542-5AE5-40FE-8689-9B9796D95071}"/>
              </a:ext>
            </a:extLst>
          </p:cNvPr>
          <p:cNvGraphicFramePr>
            <a:graphicFrameLocks noChangeAspect="1"/>
          </p:cNvGraphicFramePr>
          <p:nvPr>
            <p:extLst>
              <p:ext uri="{D42A27DB-BD31-4B8C-83A1-F6EECF244321}">
                <p14:modId xmlns:p14="http://schemas.microsoft.com/office/powerpoint/2010/main" val="2284804141"/>
              </p:ext>
            </p:extLst>
          </p:nvPr>
        </p:nvGraphicFramePr>
        <p:xfrm>
          <a:off x="5786437" y="1398230"/>
          <a:ext cx="614363" cy="763588"/>
        </p:xfrm>
        <a:graphic>
          <a:graphicData uri="http://schemas.openxmlformats.org/presentationml/2006/ole">
            <mc:AlternateContent xmlns:mc="http://schemas.openxmlformats.org/markup-compatibility/2006">
              <mc:Choice xmlns:v="urn:schemas-microsoft-com:vml" Requires="v">
                <p:oleObj name="CorelDRAW! Graphic" r:id="rId3" imgW="614477" imgH="763524" progId="CDraw">
                  <p:embed/>
                </p:oleObj>
              </mc:Choice>
              <mc:Fallback>
                <p:oleObj name="CorelDRAW! Graphic" r:id="rId3" imgW="614477" imgH="763524" progId="CDraw">
                  <p:embed/>
                  <p:pic>
                    <p:nvPicPr>
                      <p:cNvPr id="14343" name="Object 16">
                        <a:extLst>
                          <a:ext uri="{FF2B5EF4-FFF2-40B4-BE49-F238E27FC236}">
                            <a16:creationId xmlns:a16="http://schemas.microsoft.com/office/drawing/2014/main" id="{6892F542-5AE5-40FE-8689-9B9796D95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7" y="1398230"/>
                        <a:ext cx="6143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17">
            <a:extLst>
              <a:ext uri="{FF2B5EF4-FFF2-40B4-BE49-F238E27FC236}">
                <a16:creationId xmlns:a16="http://schemas.microsoft.com/office/drawing/2014/main" id="{9AEE852E-7C0E-479C-AF75-13E4C526DBF0}"/>
              </a:ext>
            </a:extLst>
          </p:cNvPr>
          <p:cNvGraphicFramePr>
            <a:graphicFrameLocks noChangeAspect="1"/>
          </p:cNvGraphicFramePr>
          <p:nvPr>
            <p:extLst>
              <p:ext uri="{D42A27DB-BD31-4B8C-83A1-F6EECF244321}">
                <p14:modId xmlns:p14="http://schemas.microsoft.com/office/powerpoint/2010/main" val="3297765206"/>
              </p:ext>
            </p:extLst>
          </p:nvPr>
        </p:nvGraphicFramePr>
        <p:xfrm>
          <a:off x="4795837" y="1398230"/>
          <a:ext cx="614363" cy="763588"/>
        </p:xfrm>
        <a:graphic>
          <a:graphicData uri="http://schemas.openxmlformats.org/presentationml/2006/ole">
            <mc:AlternateContent xmlns:mc="http://schemas.openxmlformats.org/markup-compatibility/2006">
              <mc:Choice xmlns:v="urn:schemas-microsoft-com:vml" Requires="v">
                <p:oleObj name="CorelDRAW! Graphic" r:id="rId5" imgW="614477" imgH="763524" progId="CDraw">
                  <p:embed/>
                </p:oleObj>
              </mc:Choice>
              <mc:Fallback>
                <p:oleObj name="CorelDRAW! Graphic" r:id="rId5" imgW="614477" imgH="763524" progId="CDraw">
                  <p:embed/>
                  <p:pic>
                    <p:nvPicPr>
                      <p:cNvPr id="14344" name="Object 17">
                        <a:extLst>
                          <a:ext uri="{FF2B5EF4-FFF2-40B4-BE49-F238E27FC236}">
                            <a16:creationId xmlns:a16="http://schemas.microsoft.com/office/drawing/2014/main" id="{9AEE852E-7C0E-479C-AF75-13E4C526D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837" y="1398230"/>
                        <a:ext cx="6143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18">
            <a:extLst>
              <a:ext uri="{FF2B5EF4-FFF2-40B4-BE49-F238E27FC236}">
                <a16:creationId xmlns:a16="http://schemas.microsoft.com/office/drawing/2014/main" id="{22FEBC5B-6AD4-4396-9A5C-9D2DA6060B27}"/>
              </a:ext>
            </a:extLst>
          </p:cNvPr>
          <p:cNvGraphicFramePr>
            <a:graphicFrameLocks noChangeAspect="1"/>
          </p:cNvGraphicFramePr>
          <p:nvPr>
            <p:extLst>
              <p:ext uri="{D42A27DB-BD31-4B8C-83A1-F6EECF244321}">
                <p14:modId xmlns:p14="http://schemas.microsoft.com/office/powerpoint/2010/main" val="1026599172"/>
              </p:ext>
            </p:extLst>
          </p:nvPr>
        </p:nvGraphicFramePr>
        <p:xfrm>
          <a:off x="6543989" y="5157866"/>
          <a:ext cx="614363" cy="763588"/>
        </p:xfrm>
        <a:graphic>
          <a:graphicData uri="http://schemas.openxmlformats.org/presentationml/2006/ole">
            <mc:AlternateContent xmlns:mc="http://schemas.openxmlformats.org/markup-compatibility/2006">
              <mc:Choice xmlns:v="urn:schemas-microsoft-com:vml" Requires="v">
                <p:oleObj name="CorelDRAW! Graphic" r:id="rId7" imgW="614477" imgH="763524" progId="CDraw">
                  <p:embed/>
                </p:oleObj>
              </mc:Choice>
              <mc:Fallback>
                <p:oleObj name="CorelDRAW! Graphic" r:id="rId7" imgW="614477" imgH="763524" progId="CDraw">
                  <p:embed/>
                  <p:pic>
                    <p:nvPicPr>
                      <p:cNvPr id="14345" name="Object 18">
                        <a:extLst>
                          <a:ext uri="{FF2B5EF4-FFF2-40B4-BE49-F238E27FC236}">
                            <a16:creationId xmlns:a16="http://schemas.microsoft.com/office/drawing/2014/main" id="{22FEBC5B-6AD4-4396-9A5C-9D2DA6060B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3989" y="5157866"/>
                        <a:ext cx="6143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6" name="Object 19">
            <a:extLst>
              <a:ext uri="{FF2B5EF4-FFF2-40B4-BE49-F238E27FC236}">
                <a16:creationId xmlns:a16="http://schemas.microsoft.com/office/drawing/2014/main" id="{C79F6361-4553-43DD-A13A-291E6AB4397B}"/>
              </a:ext>
            </a:extLst>
          </p:cNvPr>
          <p:cNvGraphicFramePr>
            <a:graphicFrameLocks noChangeAspect="1"/>
          </p:cNvGraphicFramePr>
          <p:nvPr>
            <p:extLst>
              <p:ext uri="{D42A27DB-BD31-4B8C-83A1-F6EECF244321}">
                <p14:modId xmlns:p14="http://schemas.microsoft.com/office/powerpoint/2010/main" val="4096004479"/>
              </p:ext>
            </p:extLst>
          </p:nvPr>
        </p:nvGraphicFramePr>
        <p:xfrm>
          <a:off x="3761581" y="1434743"/>
          <a:ext cx="554038" cy="727075"/>
        </p:xfrm>
        <a:graphic>
          <a:graphicData uri="http://schemas.openxmlformats.org/presentationml/2006/ole">
            <mc:AlternateContent xmlns:mc="http://schemas.openxmlformats.org/markup-compatibility/2006">
              <mc:Choice xmlns:v="urn:schemas-microsoft-com:vml" Requires="v">
                <p:oleObj name="CorelDRAW! Graphic" r:id="rId9" imgW="554126" imgH="727862" progId="CDraw">
                  <p:embed/>
                </p:oleObj>
              </mc:Choice>
              <mc:Fallback>
                <p:oleObj name="CorelDRAW! Graphic" r:id="rId9" imgW="554126" imgH="727862" progId="CDraw">
                  <p:embed/>
                  <p:pic>
                    <p:nvPicPr>
                      <p:cNvPr id="14346" name="Object 19">
                        <a:extLst>
                          <a:ext uri="{FF2B5EF4-FFF2-40B4-BE49-F238E27FC236}">
                            <a16:creationId xmlns:a16="http://schemas.microsoft.com/office/drawing/2014/main" id="{C79F6361-4553-43DD-A13A-291E6AB439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1581" y="1434743"/>
                        <a:ext cx="5540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7" name="Object 20">
            <a:extLst>
              <a:ext uri="{FF2B5EF4-FFF2-40B4-BE49-F238E27FC236}">
                <a16:creationId xmlns:a16="http://schemas.microsoft.com/office/drawing/2014/main" id="{C67C1D9A-62B6-439D-AD60-36786FE2E4FD}"/>
              </a:ext>
            </a:extLst>
          </p:cNvPr>
          <p:cNvGraphicFramePr>
            <a:graphicFrameLocks noChangeAspect="1"/>
          </p:cNvGraphicFramePr>
          <p:nvPr>
            <p:extLst>
              <p:ext uri="{D42A27DB-BD31-4B8C-83A1-F6EECF244321}">
                <p14:modId xmlns:p14="http://schemas.microsoft.com/office/powerpoint/2010/main" val="3568546637"/>
              </p:ext>
            </p:extLst>
          </p:nvPr>
        </p:nvGraphicFramePr>
        <p:xfrm>
          <a:off x="2694781" y="1434743"/>
          <a:ext cx="554038" cy="727075"/>
        </p:xfrm>
        <a:graphic>
          <a:graphicData uri="http://schemas.openxmlformats.org/presentationml/2006/ole">
            <mc:AlternateContent xmlns:mc="http://schemas.openxmlformats.org/markup-compatibility/2006">
              <mc:Choice xmlns:v="urn:schemas-microsoft-com:vml" Requires="v">
                <p:oleObj name="CorelDRAW! Graphic" r:id="rId11" imgW="554126" imgH="727862" progId="CDraw">
                  <p:embed/>
                </p:oleObj>
              </mc:Choice>
              <mc:Fallback>
                <p:oleObj name="CorelDRAW! Graphic" r:id="rId11" imgW="554126" imgH="727862" progId="CDraw">
                  <p:embed/>
                  <p:pic>
                    <p:nvPicPr>
                      <p:cNvPr id="14347" name="Object 20">
                        <a:extLst>
                          <a:ext uri="{FF2B5EF4-FFF2-40B4-BE49-F238E27FC236}">
                            <a16:creationId xmlns:a16="http://schemas.microsoft.com/office/drawing/2014/main" id="{C67C1D9A-62B6-439D-AD60-36786FE2E4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4781" y="1434743"/>
                        <a:ext cx="5540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a:extLst>
              <a:ext uri="{FF2B5EF4-FFF2-40B4-BE49-F238E27FC236}">
                <a16:creationId xmlns:a16="http://schemas.microsoft.com/office/drawing/2014/main" id="{B6183ECF-57FB-4EAC-9678-7EBA2631BD1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6387" name="Footer Placeholder 4">
            <a:extLst>
              <a:ext uri="{FF2B5EF4-FFF2-40B4-BE49-F238E27FC236}">
                <a16:creationId xmlns:a16="http://schemas.microsoft.com/office/drawing/2014/main" id="{79C703BB-436F-4441-A5CA-5F742C66C75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16388" name="Slide Number Placeholder 5">
            <a:extLst>
              <a:ext uri="{FF2B5EF4-FFF2-40B4-BE49-F238E27FC236}">
                <a16:creationId xmlns:a16="http://schemas.microsoft.com/office/drawing/2014/main" id="{D28C4CA8-B796-4F2F-9343-93FC3FE6FA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1D63734-8F16-4096-9FC8-0C5882314B42}" type="slidenum">
              <a:rPr lang="en-US" altLang="en-US" sz="1400"/>
              <a:pPr>
                <a:spcBef>
                  <a:spcPct val="0"/>
                </a:spcBef>
                <a:buFontTx/>
                <a:buNone/>
              </a:pPr>
              <a:t>7</a:t>
            </a:fld>
            <a:endParaRPr lang="en-US" altLang="en-US" sz="1400"/>
          </a:p>
        </p:txBody>
      </p:sp>
      <p:sp>
        <p:nvSpPr>
          <p:cNvPr id="16389" name="Rectangle 2">
            <a:extLst>
              <a:ext uri="{FF2B5EF4-FFF2-40B4-BE49-F238E27FC236}">
                <a16:creationId xmlns:a16="http://schemas.microsoft.com/office/drawing/2014/main" id="{9AE39035-E439-4D12-BB16-FDF63E19F42A}"/>
              </a:ext>
            </a:extLst>
          </p:cNvPr>
          <p:cNvSpPr>
            <a:spLocks noGrp="1" noChangeArrowheads="1"/>
          </p:cNvSpPr>
          <p:nvPr>
            <p:ph type="ctrTitle"/>
          </p:nvPr>
        </p:nvSpPr>
        <p:spPr>
          <a:xfrm>
            <a:off x="1143000" y="332433"/>
            <a:ext cx="7772400" cy="838200"/>
          </a:xfrm>
        </p:spPr>
        <p:txBody>
          <a:bodyPr/>
          <a:lstStyle/>
          <a:p>
            <a:pPr eaLnBrk="1" hangingPunct="1"/>
            <a:r>
              <a:rPr lang="en-US" altLang="en-US" dirty="0"/>
              <a:t>Capacitor types</a:t>
            </a:r>
          </a:p>
        </p:txBody>
      </p:sp>
      <p:sp>
        <p:nvSpPr>
          <p:cNvPr id="16390" name="Rectangle 3">
            <a:extLst>
              <a:ext uri="{FF2B5EF4-FFF2-40B4-BE49-F238E27FC236}">
                <a16:creationId xmlns:a16="http://schemas.microsoft.com/office/drawing/2014/main" id="{B18499F1-7DAF-48D0-A495-D5AD35A0C7D1}"/>
              </a:ext>
            </a:extLst>
          </p:cNvPr>
          <p:cNvSpPr>
            <a:spLocks noGrp="1" noChangeArrowheads="1"/>
          </p:cNvSpPr>
          <p:nvPr>
            <p:ph type="subTitle" idx="1"/>
          </p:nvPr>
        </p:nvSpPr>
        <p:spPr>
          <a:xfrm>
            <a:off x="1295400" y="4191000"/>
            <a:ext cx="2057400" cy="1295400"/>
          </a:xfrm>
        </p:spPr>
        <p:txBody>
          <a:bodyPr/>
          <a:lstStyle/>
          <a:p>
            <a:pPr algn="l" eaLnBrk="1" hangingPunct="1">
              <a:lnSpc>
                <a:spcPct val="90000"/>
              </a:lnSpc>
            </a:pPr>
            <a:r>
              <a:rPr lang="en-US" altLang="en-US" sz="1200"/>
              <a:t>Ceramic disk</a:t>
            </a:r>
          </a:p>
          <a:p>
            <a:pPr algn="l" eaLnBrk="1" hangingPunct="1">
              <a:lnSpc>
                <a:spcPct val="90000"/>
              </a:lnSpc>
            </a:pPr>
            <a:r>
              <a:rPr lang="en-US" altLang="en-US" sz="1200"/>
              <a:t>Monolithic ceramic</a:t>
            </a:r>
          </a:p>
          <a:p>
            <a:pPr algn="l" eaLnBrk="1" hangingPunct="1">
              <a:lnSpc>
                <a:spcPct val="90000"/>
              </a:lnSpc>
            </a:pPr>
            <a:r>
              <a:rPr lang="en-US" altLang="en-US" sz="1200"/>
              <a:t>Dipped silvered-mica</a:t>
            </a:r>
          </a:p>
          <a:p>
            <a:pPr algn="l" eaLnBrk="1" hangingPunct="1">
              <a:lnSpc>
                <a:spcPct val="90000"/>
              </a:lnSpc>
            </a:pPr>
            <a:r>
              <a:rPr lang="en-US" altLang="en-US" sz="1200"/>
              <a:t>Mylar or polyester</a:t>
            </a:r>
          </a:p>
          <a:p>
            <a:pPr algn="l" eaLnBrk="1" hangingPunct="1">
              <a:lnSpc>
                <a:spcPct val="90000"/>
              </a:lnSpc>
            </a:pPr>
            <a:r>
              <a:rPr lang="en-US" altLang="en-US" sz="1200"/>
              <a:t>Aluminum electrolytic (+/-)</a:t>
            </a:r>
          </a:p>
          <a:p>
            <a:pPr algn="l" eaLnBrk="1" hangingPunct="1">
              <a:lnSpc>
                <a:spcPct val="90000"/>
              </a:lnSpc>
            </a:pPr>
            <a:r>
              <a:rPr lang="en-US" altLang="en-US" sz="1200"/>
              <a:t>Tantalum (+/-)</a:t>
            </a:r>
          </a:p>
        </p:txBody>
      </p:sp>
      <p:pic>
        <p:nvPicPr>
          <p:cNvPr id="16391" name="Picture 7" descr="P5170007">
            <a:extLst>
              <a:ext uri="{FF2B5EF4-FFF2-40B4-BE49-F238E27FC236}">
                <a16:creationId xmlns:a16="http://schemas.microsoft.com/office/drawing/2014/main" id="{D66CEEC9-53CB-490A-8D01-3DBCC009E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129698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P5170019">
            <a:extLst>
              <a:ext uri="{FF2B5EF4-FFF2-40B4-BE49-F238E27FC236}">
                <a16:creationId xmlns:a16="http://schemas.microsoft.com/office/drawing/2014/main" id="{DCE0DDF0-7199-4E40-891B-C4342D6E6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76400"/>
            <a:ext cx="14970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P5170016">
            <a:extLst>
              <a:ext uri="{FF2B5EF4-FFF2-40B4-BE49-F238E27FC236}">
                <a16:creationId xmlns:a16="http://schemas.microsoft.com/office/drawing/2014/main" id="{98C03983-5E07-47D0-B16B-61AD7B6CF0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676400"/>
            <a:ext cx="1366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P5170024">
            <a:extLst>
              <a:ext uri="{FF2B5EF4-FFF2-40B4-BE49-F238E27FC236}">
                <a16:creationId xmlns:a16="http://schemas.microsoft.com/office/drawing/2014/main" id="{E6785D4D-757A-4DD8-A929-AE09C6A039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676400"/>
            <a:ext cx="13874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P5170015">
            <a:extLst>
              <a:ext uri="{FF2B5EF4-FFF2-40B4-BE49-F238E27FC236}">
                <a16:creationId xmlns:a16="http://schemas.microsoft.com/office/drawing/2014/main" id="{71480F97-0544-4A1C-B19E-F5E068D88D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1676400"/>
            <a:ext cx="12906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P5170017">
            <a:extLst>
              <a:ext uri="{FF2B5EF4-FFF2-40B4-BE49-F238E27FC236}">
                <a16:creationId xmlns:a16="http://schemas.microsoft.com/office/drawing/2014/main" id="{4BA29FD5-A4F2-43FC-9D4A-4A3D38923F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733800"/>
            <a:ext cx="2590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P5170018">
            <a:extLst>
              <a:ext uri="{FF2B5EF4-FFF2-40B4-BE49-F238E27FC236}">
                <a16:creationId xmlns:a16="http://schemas.microsoft.com/office/drawing/2014/main" id="{A8B376A9-D70F-4C28-BF79-B2F01B3FE6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3733800"/>
            <a:ext cx="134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P5170020">
            <a:extLst>
              <a:ext uri="{FF2B5EF4-FFF2-40B4-BE49-F238E27FC236}">
                <a16:creationId xmlns:a16="http://schemas.microsoft.com/office/drawing/2014/main" id="{F18718AC-0544-4C87-94D3-D82BFD867A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733800"/>
            <a:ext cx="14827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15">
            <a:extLst>
              <a:ext uri="{FF2B5EF4-FFF2-40B4-BE49-F238E27FC236}">
                <a16:creationId xmlns:a16="http://schemas.microsoft.com/office/drawing/2014/main" id="{C557D852-716D-417B-937D-7143C9F2D354}"/>
              </a:ext>
            </a:extLst>
          </p:cNvPr>
          <p:cNvSpPr txBox="1">
            <a:spLocks noChangeArrowheads="1"/>
          </p:cNvSpPr>
          <p:nvPr/>
        </p:nvSpPr>
        <p:spPr bwMode="auto">
          <a:xfrm>
            <a:off x="685800" y="3276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Ceramic disk</a:t>
            </a:r>
          </a:p>
        </p:txBody>
      </p:sp>
      <p:sp>
        <p:nvSpPr>
          <p:cNvPr id="16400" name="Text Box 16">
            <a:extLst>
              <a:ext uri="{FF2B5EF4-FFF2-40B4-BE49-F238E27FC236}">
                <a16:creationId xmlns:a16="http://schemas.microsoft.com/office/drawing/2014/main" id="{6F96BA5E-41E2-4ED6-81B3-82E6859EC3EF}"/>
              </a:ext>
            </a:extLst>
          </p:cNvPr>
          <p:cNvSpPr txBox="1">
            <a:spLocks noChangeArrowheads="1"/>
          </p:cNvSpPr>
          <p:nvPr/>
        </p:nvSpPr>
        <p:spPr bwMode="auto">
          <a:xfrm>
            <a:off x="2133600" y="32766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Monolithic ceramic</a:t>
            </a:r>
          </a:p>
        </p:txBody>
      </p:sp>
      <p:sp>
        <p:nvSpPr>
          <p:cNvPr id="16401" name="Text Box 19">
            <a:extLst>
              <a:ext uri="{FF2B5EF4-FFF2-40B4-BE49-F238E27FC236}">
                <a16:creationId xmlns:a16="http://schemas.microsoft.com/office/drawing/2014/main" id="{5E264286-C218-41B6-A057-F8DEBD583610}"/>
              </a:ext>
            </a:extLst>
          </p:cNvPr>
          <p:cNvSpPr txBox="1">
            <a:spLocks noChangeArrowheads="1"/>
          </p:cNvSpPr>
          <p:nvPr/>
        </p:nvSpPr>
        <p:spPr bwMode="auto">
          <a:xfrm>
            <a:off x="3810000" y="3276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Dipped siver-mica</a:t>
            </a:r>
          </a:p>
        </p:txBody>
      </p:sp>
      <p:sp>
        <p:nvSpPr>
          <p:cNvPr id="16402" name="Text Box 20">
            <a:extLst>
              <a:ext uri="{FF2B5EF4-FFF2-40B4-BE49-F238E27FC236}">
                <a16:creationId xmlns:a16="http://schemas.microsoft.com/office/drawing/2014/main" id="{9AFB433F-711F-4732-89BE-64D5EE22B441}"/>
              </a:ext>
            </a:extLst>
          </p:cNvPr>
          <p:cNvSpPr txBox="1">
            <a:spLocks noChangeArrowheads="1"/>
          </p:cNvSpPr>
          <p:nvPr/>
        </p:nvSpPr>
        <p:spPr bwMode="auto">
          <a:xfrm>
            <a:off x="5943600" y="3276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Mylar</a:t>
            </a:r>
          </a:p>
        </p:txBody>
      </p:sp>
      <p:sp>
        <p:nvSpPr>
          <p:cNvPr id="16403" name="Text Box 21">
            <a:extLst>
              <a:ext uri="{FF2B5EF4-FFF2-40B4-BE49-F238E27FC236}">
                <a16:creationId xmlns:a16="http://schemas.microsoft.com/office/drawing/2014/main" id="{AA63CCA7-63FD-4BCD-81DF-823DEC96B98F}"/>
              </a:ext>
            </a:extLst>
          </p:cNvPr>
          <p:cNvSpPr txBox="1">
            <a:spLocks noChangeArrowheads="1"/>
          </p:cNvSpPr>
          <p:nvPr/>
        </p:nvSpPr>
        <p:spPr bwMode="auto">
          <a:xfrm>
            <a:off x="7543800" y="3276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Mylar</a:t>
            </a:r>
          </a:p>
        </p:txBody>
      </p:sp>
      <p:sp>
        <p:nvSpPr>
          <p:cNvPr id="16404" name="Text Box 22">
            <a:extLst>
              <a:ext uri="{FF2B5EF4-FFF2-40B4-BE49-F238E27FC236}">
                <a16:creationId xmlns:a16="http://schemas.microsoft.com/office/drawing/2014/main" id="{11D8694D-9771-4040-B0DA-C9985DF006CB}"/>
              </a:ext>
            </a:extLst>
          </p:cNvPr>
          <p:cNvSpPr txBox="1">
            <a:spLocks noChangeArrowheads="1"/>
          </p:cNvSpPr>
          <p:nvPr/>
        </p:nvSpPr>
        <p:spPr bwMode="auto">
          <a:xfrm>
            <a:off x="990600" y="54864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Solid tantalum, polarized</a:t>
            </a:r>
          </a:p>
        </p:txBody>
      </p:sp>
      <p:sp>
        <p:nvSpPr>
          <p:cNvPr id="16405" name="Text Box 23">
            <a:extLst>
              <a:ext uri="{FF2B5EF4-FFF2-40B4-BE49-F238E27FC236}">
                <a16:creationId xmlns:a16="http://schemas.microsoft.com/office/drawing/2014/main" id="{BAE86CA9-9E69-4126-9D05-0E9741ED529D}"/>
              </a:ext>
            </a:extLst>
          </p:cNvPr>
          <p:cNvSpPr txBox="1">
            <a:spLocks noChangeArrowheads="1"/>
          </p:cNvSpPr>
          <p:nvPr/>
        </p:nvSpPr>
        <p:spPr bwMode="auto">
          <a:xfrm>
            <a:off x="3352800" y="5486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Radial aluminum electrolytic</a:t>
            </a:r>
          </a:p>
        </p:txBody>
      </p:sp>
      <p:sp>
        <p:nvSpPr>
          <p:cNvPr id="16406" name="Text Box 24">
            <a:extLst>
              <a:ext uri="{FF2B5EF4-FFF2-40B4-BE49-F238E27FC236}">
                <a16:creationId xmlns:a16="http://schemas.microsoft.com/office/drawing/2014/main" id="{195E5CB5-1996-4683-9FC1-C721BBFD5083}"/>
              </a:ext>
            </a:extLst>
          </p:cNvPr>
          <p:cNvSpPr txBox="1">
            <a:spLocks noChangeArrowheads="1"/>
          </p:cNvSpPr>
          <p:nvPr/>
        </p:nvSpPr>
        <p:spPr bwMode="auto">
          <a:xfrm>
            <a:off x="6096000" y="54864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Axial aluminum electrolytic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a:extLst>
              <a:ext uri="{FF2B5EF4-FFF2-40B4-BE49-F238E27FC236}">
                <a16:creationId xmlns:a16="http://schemas.microsoft.com/office/drawing/2014/main" id="{37228B38-EC45-41CD-A731-D0B8C5BE186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8435" name="Footer Placeholder 4">
            <a:extLst>
              <a:ext uri="{FF2B5EF4-FFF2-40B4-BE49-F238E27FC236}">
                <a16:creationId xmlns:a16="http://schemas.microsoft.com/office/drawing/2014/main" id="{0E13FFD4-DAF7-43A2-933F-AB1B1C7679A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18436" name="Slide Number Placeholder 5">
            <a:extLst>
              <a:ext uri="{FF2B5EF4-FFF2-40B4-BE49-F238E27FC236}">
                <a16:creationId xmlns:a16="http://schemas.microsoft.com/office/drawing/2014/main" id="{7B8139B6-1738-4084-AAFB-BF3CB63D00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6AD69DF-CDA0-4537-9544-DB8E5BF0DE70}" type="slidenum">
              <a:rPr lang="en-US" altLang="en-US" sz="1400"/>
              <a:pPr>
                <a:spcBef>
                  <a:spcPct val="0"/>
                </a:spcBef>
                <a:buFontTx/>
                <a:buNone/>
              </a:pPr>
              <a:t>8</a:t>
            </a:fld>
            <a:endParaRPr lang="en-US" altLang="en-US" sz="1400"/>
          </a:p>
        </p:txBody>
      </p:sp>
      <p:sp>
        <p:nvSpPr>
          <p:cNvPr id="18437" name="Rectangle 2">
            <a:extLst>
              <a:ext uri="{FF2B5EF4-FFF2-40B4-BE49-F238E27FC236}">
                <a16:creationId xmlns:a16="http://schemas.microsoft.com/office/drawing/2014/main" id="{3AF10E02-CE6D-4DE5-8326-7C403F9DFBD1}"/>
              </a:ext>
            </a:extLst>
          </p:cNvPr>
          <p:cNvSpPr>
            <a:spLocks noGrp="1" noChangeArrowheads="1"/>
          </p:cNvSpPr>
          <p:nvPr>
            <p:ph type="ctrTitle"/>
          </p:nvPr>
        </p:nvSpPr>
        <p:spPr>
          <a:xfrm>
            <a:off x="1352341" y="381000"/>
            <a:ext cx="7772400" cy="838200"/>
          </a:xfrm>
        </p:spPr>
        <p:txBody>
          <a:bodyPr/>
          <a:lstStyle/>
          <a:p>
            <a:pPr eaLnBrk="1" hangingPunct="1"/>
            <a:r>
              <a:rPr lang="en-US" altLang="en-US" dirty="0"/>
              <a:t>Capacitor ratings</a:t>
            </a:r>
          </a:p>
        </p:txBody>
      </p:sp>
      <p:sp>
        <p:nvSpPr>
          <p:cNvPr id="18438" name="Rectangle 3">
            <a:extLst>
              <a:ext uri="{FF2B5EF4-FFF2-40B4-BE49-F238E27FC236}">
                <a16:creationId xmlns:a16="http://schemas.microsoft.com/office/drawing/2014/main" id="{62C94748-02B3-406F-ACC3-6FC90F0DA17D}"/>
              </a:ext>
            </a:extLst>
          </p:cNvPr>
          <p:cNvSpPr>
            <a:spLocks noGrp="1" noChangeArrowheads="1"/>
          </p:cNvSpPr>
          <p:nvPr>
            <p:ph type="subTitle" idx="1"/>
          </p:nvPr>
        </p:nvSpPr>
        <p:spPr>
          <a:xfrm>
            <a:off x="838200" y="1828800"/>
            <a:ext cx="7620000" cy="3581400"/>
          </a:xfrm>
        </p:spPr>
        <p:txBody>
          <a:bodyPr/>
          <a:lstStyle/>
          <a:p>
            <a:pPr algn="l" eaLnBrk="1" hangingPunct="1">
              <a:lnSpc>
                <a:spcPct val="90000"/>
              </a:lnSpc>
            </a:pPr>
            <a:r>
              <a:rPr lang="en-US" altLang="en-US" sz="2800" dirty="0"/>
              <a:t>Physical size of capacitors is related to voltage handling ability – WVDC – working voltage DC</a:t>
            </a:r>
          </a:p>
          <a:p>
            <a:pPr algn="l" eaLnBrk="1" hangingPunct="1">
              <a:lnSpc>
                <a:spcPct val="90000"/>
              </a:lnSpc>
            </a:pPr>
            <a:endParaRPr lang="en-US" altLang="en-US" sz="2800" dirty="0"/>
          </a:p>
          <a:p>
            <a:pPr algn="l" eaLnBrk="1" hangingPunct="1">
              <a:lnSpc>
                <a:spcPct val="90000"/>
              </a:lnSpc>
            </a:pPr>
            <a:r>
              <a:rPr lang="en-US" altLang="en-US" sz="2800" dirty="0"/>
              <a:t>Temperature coefficient may also be important – can be + or – or nearly zero</a:t>
            </a:r>
          </a:p>
          <a:p>
            <a:pPr algn="l" eaLnBrk="1" hangingPunct="1">
              <a:lnSpc>
                <a:spcPct val="90000"/>
              </a:lnSpc>
            </a:pPr>
            <a:endParaRPr lang="en-US" altLang="en-US" sz="2800" dirty="0"/>
          </a:p>
          <a:p>
            <a:pPr algn="l" eaLnBrk="1" hangingPunct="1">
              <a:lnSpc>
                <a:spcPct val="90000"/>
              </a:lnSpc>
            </a:pPr>
            <a:r>
              <a:rPr lang="en-US" altLang="en-US" sz="2800" dirty="0"/>
              <a:t>Temperature coefficient depends upon dielectric material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a:extLst>
              <a:ext uri="{FF2B5EF4-FFF2-40B4-BE49-F238E27FC236}">
                <a16:creationId xmlns:a16="http://schemas.microsoft.com/office/drawing/2014/main" id="{721137D5-9C37-4483-A9DF-B16A3F6C78A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20483" name="Footer Placeholder 4">
            <a:extLst>
              <a:ext uri="{FF2B5EF4-FFF2-40B4-BE49-F238E27FC236}">
                <a16:creationId xmlns:a16="http://schemas.microsoft.com/office/drawing/2014/main" id="{56373D0C-24B2-4853-B272-3D4AF5B292B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20484" name="Slide Number Placeholder 5">
            <a:extLst>
              <a:ext uri="{FF2B5EF4-FFF2-40B4-BE49-F238E27FC236}">
                <a16:creationId xmlns:a16="http://schemas.microsoft.com/office/drawing/2014/main" id="{BC234BA5-1B47-4DA2-9B62-C04E0834AD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7BC1CAB-420D-447F-AFE2-0630FE47758F}" type="slidenum">
              <a:rPr lang="en-US" altLang="en-US" sz="1400"/>
              <a:pPr>
                <a:spcBef>
                  <a:spcPct val="0"/>
                </a:spcBef>
                <a:buFontTx/>
                <a:buNone/>
              </a:pPr>
              <a:t>9</a:t>
            </a:fld>
            <a:endParaRPr lang="en-US" altLang="en-US" sz="1400"/>
          </a:p>
        </p:txBody>
      </p:sp>
      <p:sp>
        <p:nvSpPr>
          <p:cNvPr id="20485" name="Rectangle 2">
            <a:extLst>
              <a:ext uri="{FF2B5EF4-FFF2-40B4-BE49-F238E27FC236}">
                <a16:creationId xmlns:a16="http://schemas.microsoft.com/office/drawing/2014/main" id="{F18D676B-6C48-45B6-8D2E-F787561898E9}"/>
              </a:ext>
            </a:extLst>
          </p:cNvPr>
          <p:cNvSpPr>
            <a:spLocks noGrp="1" noChangeArrowheads="1"/>
          </p:cNvSpPr>
          <p:nvPr>
            <p:ph type="ctrTitle"/>
          </p:nvPr>
        </p:nvSpPr>
        <p:spPr>
          <a:xfrm>
            <a:off x="1818752" y="266700"/>
            <a:ext cx="6629400" cy="1447800"/>
          </a:xfrm>
        </p:spPr>
        <p:txBody>
          <a:bodyPr/>
          <a:lstStyle/>
          <a:p>
            <a:pPr eaLnBrk="1" hangingPunct="1"/>
            <a:r>
              <a:rPr lang="en-US" altLang="en-US" sz="4000" dirty="0"/>
              <a:t>Capacitor handling and installation</a:t>
            </a:r>
          </a:p>
        </p:txBody>
      </p:sp>
      <p:sp>
        <p:nvSpPr>
          <p:cNvPr id="20486" name="Rectangle 3">
            <a:extLst>
              <a:ext uri="{FF2B5EF4-FFF2-40B4-BE49-F238E27FC236}">
                <a16:creationId xmlns:a16="http://schemas.microsoft.com/office/drawing/2014/main" id="{184AC654-D835-45E4-9D58-22C2241D7381}"/>
              </a:ext>
            </a:extLst>
          </p:cNvPr>
          <p:cNvSpPr>
            <a:spLocks noGrp="1" noChangeArrowheads="1"/>
          </p:cNvSpPr>
          <p:nvPr>
            <p:ph type="subTitle" idx="1"/>
          </p:nvPr>
        </p:nvSpPr>
        <p:spPr>
          <a:xfrm>
            <a:off x="685800" y="1828800"/>
            <a:ext cx="7772400" cy="4038600"/>
          </a:xfrm>
        </p:spPr>
        <p:txBody>
          <a:bodyPr/>
          <a:lstStyle/>
          <a:p>
            <a:pPr algn="l" eaLnBrk="1" hangingPunct="1">
              <a:lnSpc>
                <a:spcPct val="80000"/>
              </a:lnSpc>
            </a:pPr>
            <a:r>
              <a:rPr lang="en-US" altLang="en-US" sz="2400" dirty="0"/>
              <a:t>Most capacitors are not polarized and may be installed in either direction.</a:t>
            </a:r>
          </a:p>
          <a:p>
            <a:pPr algn="l" eaLnBrk="1" hangingPunct="1">
              <a:lnSpc>
                <a:spcPct val="80000"/>
              </a:lnSpc>
            </a:pPr>
            <a:endParaRPr lang="en-US" altLang="en-US" sz="2400" dirty="0"/>
          </a:p>
          <a:p>
            <a:pPr algn="l" eaLnBrk="1" hangingPunct="1">
              <a:lnSpc>
                <a:spcPct val="80000"/>
              </a:lnSpc>
            </a:pPr>
            <a:r>
              <a:rPr lang="en-US" altLang="en-US" sz="2400" dirty="0"/>
              <a:t>Electrolytic capacitors ARE polarized and MUST be installed with proper polarity, else catastrophic failure!</a:t>
            </a:r>
          </a:p>
          <a:p>
            <a:pPr algn="l" eaLnBrk="1" hangingPunct="1">
              <a:lnSpc>
                <a:spcPct val="80000"/>
              </a:lnSpc>
            </a:pPr>
            <a:endParaRPr lang="en-US" altLang="en-US" sz="2400" dirty="0"/>
          </a:p>
          <a:p>
            <a:pPr algn="l" eaLnBrk="1" hangingPunct="1">
              <a:lnSpc>
                <a:spcPct val="80000"/>
              </a:lnSpc>
            </a:pPr>
            <a:r>
              <a:rPr lang="en-US" altLang="en-US" sz="2400" dirty="0"/>
              <a:t>Capacitors are not generally susceptible to ESD damage, so special precautions are not required.</a:t>
            </a:r>
          </a:p>
          <a:p>
            <a:pPr algn="l" eaLnBrk="1" hangingPunct="1">
              <a:lnSpc>
                <a:spcPct val="80000"/>
              </a:lnSpc>
            </a:pPr>
            <a:endParaRPr lang="en-US" altLang="en-US" sz="2400" dirty="0"/>
          </a:p>
          <a:p>
            <a:pPr algn="l" eaLnBrk="1" hangingPunct="1">
              <a:lnSpc>
                <a:spcPct val="80000"/>
              </a:lnSpc>
            </a:pPr>
            <a:r>
              <a:rPr lang="en-US" altLang="en-US" sz="2400" dirty="0"/>
              <a:t>Mechanical stress due to lead bending should be minimized.</a:t>
            </a:r>
          </a:p>
        </p:txBody>
      </p:sp>
    </p:spTree>
  </p:cSld>
  <p:clrMapOvr>
    <a:masterClrMapping/>
  </p:clrMapOvr>
</p:sld>
</file>

<file path=ppt/theme/theme1.xml><?xml version="1.0" encoding="utf-8"?>
<a:theme xmlns:a="http://schemas.openxmlformats.org/drawingml/2006/main" name="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LaACES</Template>
  <TotalTime>2389</TotalTime>
  <Words>2627</Words>
  <Application>Microsoft Office PowerPoint</Application>
  <PresentationFormat>On-screen Show (4:3)</PresentationFormat>
  <Paragraphs>373</Paragraphs>
  <Slides>31</Slides>
  <Notes>27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5" baseType="lpstr">
      <vt:lpstr>Arial</vt:lpstr>
      <vt:lpstr>Times New Roman</vt:lpstr>
      <vt:lpstr>LaACES</vt:lpstr>
      <vt:lpstr>CorelDRAW! Graphic</vt:lpstr>
      <vt:lpstr>Lecture L02.02 Electronic Components </vt:lpstr>
      <vt:lpstr>Passive Components</vt:lpstr>
      <vt:lpstr>Resistors</vt:lpstr>
      <vt:lpstr>Resistor ratings</vt:lpstr>
      <vt:lpstr>Resistor handling and installation</vt:lpstr>
      <vt:lpstr>Capacitors</vt:lpstr>
      <vt:lpstr>Capacitor types</vt:lpstr>
      <vt:lpstr>Capacitor ratings</vt:lpstr>
      <vt:lpstr>Capacitor handling and installation</vt:lpstr>
      <vt:lpstr>Inductors</vt:lpstr>
      <vt:lpstr>Inductor types</vt:lpstr>
      <vt:lpstr>Inductor ratings</vt:lpstr>
      <vt:lpstr>Inductor handling and installation</vt:lpstr>
      <vt:lpstr>Diodes</vt:lpstr>
      <vt:lpstr>Diode types</vt:lpstr>
      <vt:lpstr>Diode Ratings</vt:lpstr>
      <vt:lpstr>Diode handling and installation</vt:lpstr>
      <vt:lpstr>Interface components</vt:lpstr>
      <vt:lpstr>Two common plug styles</vt:lpstr>
      <vt:lpstr>Active Components</vt:lpstr>
      <vt:lpstr>Transistors</vt:lpstr>
      <vt:lpstr>Terminal Designations and packaging styles</vt:lpstr>
      <vt:lpstr>Transistor handling and installation</vt:lpstr>
      <vt:lpstr>Integrated Circuits</vt:lpstr>
      <vt:lpstr>Pin identification and numbering convention</vt:lpstr>
      <vt:lpstr>IC handling and installation</vt:lpstr>
      <vt:lpstr>Electrostatic Discharge (ESD) Protection</vt:lpstr>
      <vt:lpstr>Solderless Breadboards</vt:lpstr>
      <vt:lpstr>Power Rail Layout</vt:lpstr>
      <vt:lpstr>Terminal Strips Layout</vt:lpstr>
      <vt:lpstr>Using the Jumper Cable Kit while Breadboarding</vt:lpstr>
    </vt:vector>
  </TitlesOfParts>
  <Company>LSU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submarineswimmer@gmail.com</cp:lastModifiedBy>
  <cp:revision>70</cp:revision>
  <dcterms:created xsi:type="dcterms:W3CDTF">2004-05-14T13:38:22Z</dcterms:created>
  <dcterms:modified xsi:type="dcterms:W3CDTF">2024-08-23T15:18:34Z</dcterms:modified>
</cp:coreProperties>
</file>