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56" r:id="rId2"/>
    <p:sldId id="299" r:id="rId3"/>
    <p:sldId id="294" r:id="rId4"/>
    <p:sldId id="296" r:id="rId5"/>
    <p:sldId id="298" r:id="rId6"/>
    <p:sldId id="306" r:id="rId7"/>
    <p:sldId id="307" r:id="rId8"/>
    <p:sldId id="308" r:id="rId9"/>
    <p:sldId id="309" r:id="rId10"/>
    <p:sldId id="305" r:id="rId11"/>
    <p:sldId id="300" r:id="rId12"/>
    <p:sldId id="310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C3269B-A67B-4D56-9EF3-D90F80AC7AE7}" v="1" dt="2020-08-20T22:38:16.1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64" autoAdjust="0"/>
  </p:normalViewPr>
  <p:slideViewPr>
    <p:cSldViewPr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Granger" userId="df9d69826a41ad7c" providerId="LiveId" clId="{F18E9617-C7EF-4582-B091-8B8332086402}"/>
    <pc:docChg chg="undo custSel addSld delSld modSld sldOrd">
      <pc:chgData name="Doug Granger" userId="df9d69826a41ad7c" providerId="LiveId" clId="{F18E9617-C7EF-4582-B091-8B8332086402}" dt="2020-01-20T17:07:58.232" v="1222" actId="1076"/>
      <pc:docMkLst>
        <pc:docMk/>
      </pc:docMkLst>
      <pc:sldChg chg="modSp">
        <pc:chgData name="Doug Granger" userId="df9d69826a41ad7c" providerId="LiveId" clId="{F18E9617-C7EF-4582-B091-8B8332086402}" dt="2020-01-20T16:09:02.607" v="14" actId="20577"/>
        <pc:sldMkLst>
          <pc:docMk/>
          <pc:sldMk cId="0" sldId="256"/>
        </pc:sldMkLst>
        <pc:spChg chg="mod">
          <ac:chgData name="Doug Granger" userId="df9d69826a41ad7c" providerId="LiveId" clId="{F18E9617-C7EF-4582-B091-8B8332086402}" dt="2020-01-20T16:09:02.607" v="14" actId="20577"/>
          <ac:spMkLst>
            <pc:docMk/>
            <pc:sldMk cId="0" sldId="256"/>
            <ac:spMk id="2053" creationId="{00000000-0000-0000-0000-000000000000}"/>
          </ac:spMkLst>
        </pc:spChg>
      </pc:sldChg>
      <pc:sldChg chg="addSp delSp modSp">
        <pc:chgData name="Doug Granger" userId="df9d69826a41ad7c" providerId="LiveId" clId="{F18E9617-C7EF-4582-B091-8B8332086402}" dt="2020-01-20T17:07:03.109" v="1187" actId="478"/>
        <pc:sldMkLst>
          <pc:docMk/>
          <pc:sldMk cId="0" sldId="294"/>
        </pc:sldMkLst>
        <pc:spChg chg="add mod">
          <ac:chgData name="Doug Granger" userId="df9d69826a41ad7c" providerId="LiveId" clId="{F18E9617-C7EF-4582-B091-8B8332086402}" dt="2020-01-20T17:05:59.592" v="1183" actId="1076"/>
          <ac:spMkLst>
            <pc:docMk/>
            <pc:sldMk cId="0" sldId="294"/>
            <ac:spMk id="2" creationId="{70BF37D1-5ADA-40CD-BD47-F8EF19BE7A0C}"/>
          </ac:spMkLst>
        </pc:spChg>
        <pc:spChg chg="add mod">
          <ac:chgData name="Doug Granger" userId="df9d69826a41ad7c" providerId="LiveId" clId="{F18E9617-C7EF-4582-B091-8B8332086402}" dt="2020-01-20T17:02:24.312" v="1112" actId="14100"/>
          <ac:spMkLst>
            <pc:docMk/>
            <pc:sldMk cId="0" sldId="294"/>
            <ac:spMk id="3" creationId="{91730FD6-5161-4CE7-8C21-C6EE30B7EF87}"/>
          </ac:spMkLst>
        </pc:spChg>
        <pc:spChg chg="add del mod">
          <ac:chgData name="Doug Granger" userId="df9d69826a41ad7c" providerId="LiveId" clId="{F18E9617-C7EF-4582-B091-8B8332086402}" dt="2020-01-20T17:04:25.925" v="1166"/>
          <ac:spMkLst>
            <pc:docMk/>
            <pc:sldMk cId="0" sldId="294"/>
            <ac:spMk id="9" creationId="{1BABA9EC-69DF-4F52-B671-77FE82734D73}"/>
          </ac:spMkLst>
        </pc:spChg>
        <pc:spChg chg="add del mod">
          <ac:chgData name="Doug Granger" userId="df9d69826a41ad7c" providerId="LiveId" clId="{F18E9617-C7EF-4582-B091-8B8332086402}" dt="2020-01-20T17:05:35.225" v="1179"/>
          <ac:spMkLst>
            <pc:docMk/>
            <pc:sldMk cId="0" sldId="294"/>
            <ac:spMk id="12" creationId="{F7832D7B-5DE7-4E05-9358-31B0AD40E369}"/>
          </ac:spMkLst>
        </pc:spChg>
        <pc:spChg chg="add del mod">
          <ac:chgData name="Doug Granger" userId="df9d69826a41ad7c" providerId="LiveId" clId="{F18E9617-C7EF-4582-B091-8B8332086402}" dt="2020-01-20T17:05:35.225" v="1177" actId="478"/>
          <ac:spMkLst>
            <pc:docMk/>
            <pc:sldMk cId="0" sldId="294"/>
            <ac:spMk id="15" creationId="{ACC27F35-E695-4728-94D1-67A7DE097208}"/>
          </ac:spMkLst>
        </pc:spChg>
        <pc:spChg chg="add del mod">
          <ac:chgData name="Doug Granger" userId="df9d69826a41ad7c" providerId="LiveId" clId="{F18E9617-C7EF-4582-B091-8B8332086402}" dt="2020-01-20T17:05:49.105" v="1182" actId="478"/>
          <ac:spMkLst>
            <pc:docMk/>
            <pc:sldMk cId="0" sldId="294"/>
            <ac:spMk id="16" creationId="{49F585B0-0563-414C-BB27-135986DC36E1}"/>
          </ac:spMkLst>
        </pc:spChg>
        <pc:spChg chg="add del mod">
          <ac:chgData name="Doug Granger" userId="df9d69826a41ad7c" providerId="LiveId" clId="{F18E9617-C7EF-4582-B091-8B8332086402}" dt="2020-01-20T17:07:03.109" v="1187" actId="478"/>
          <ac:spMkLst>
            <pc:docMk/>
            <pc:sldMk cId="0" sldId="294"/>
            <ac:spMk id="17" creationId="{75E14F47-E59F-48D3-B844-4543FB939450}"/>
          </ac:spMkLst>
        </pc:spChg>
        <pc:spChg chg="del">
          <ac:chgData name="Doug Granger" userId="df9d69826a41ad7c" providerId="LiveId" clId="{F18E9617-C7EF-4582-B091-8B8332086402}" dt="2020-01-20T16:02:58.902" v="8" actId="478"/>
          <ac:spMkLst>
            <pc:docMk/>
            <pc:sldMk cId="0" sldId="294"/>
            <ac:spMk id="9219" creationId="{00000000-0000-0000-0000-000000000000}"/>
          </ac:spMkLst>
        </pc:spChg>
        <pc:spChg chg="del">
          <ac:chgData name="Doug Granger" userId="df9d69826a41ad7c" providerId="LiveId" clId="{F18E9617-C7EF-4582-B091-8B8332086402}" dt="2020-01-20T16:02:58.902" v="8" actId="478"/>
          <ac:spMkLst>
            <pc:docMk/>
            <pc:sldMk cId="0" sldId="294"/>
            <ac:spMk id="9220" creationId="{00000000-0000-0000-0000-000000000000}"/>
          </ac:spMkLst>
        </pc:spChg>
        <pc:spChg chg="del">
          <ac:chgData name="Doug Granger" userId="df9d69826a41ad7c" providerId="LiveId" clId="{F18E9617-C7EF-4582-B091-8B8332086402}" dt="2020-01-20T16:02:58.902" v="8" actId="478"/>
          <ac:spMkLst>
            <pc:docMk/>
            <pc:sldMk cId="0" sldId="294"/>
            <ac:spMk id="9221" creationId="{00000000-0000-0000-0000-000000000000}"/>
          </ac:spMkLst>
        </pc:spChg>
        <pc:spChg chg="del">
          <ac:chgData name="Doug Granger" userId="df9d69826a41ad7c" providerId="LiveId" clId="{F18E9617-C7EF-4582-B091-8B8332086402}" dt="2020-01-20T16:02:58.902" v="8" actId="478"/>
          <ac:spMkLst>
            <pc:docMk/>
            <pc:sldMk cId="0" sldId="294"/>
            <ac:spMk id="9222" creationId="{00000000-0000-0000-0000-000000000000}"/>
          </ac:spMkLst>
        </pc:spChg>
        <pc:spChg chg="del">
          <ac:chgData name="Doug Granger" userId="df9d69826a41ad7c" providerId="LiveId" clId="{F18E9617-C7EF-4582-B091-8B8332086402}" dt="2020-01-20T16:02:58.902" v="8" actId="478"/>
          <ac:spMkLst>
            <pc:docMk/>
            <pc:sldMk cId="0" sldId="294"/>
            <ac:spMk id="21509" creationId="{00000000-0000-0000-0000-000000000000}"/>
          </ac:spMkLst>
        </pc:spChg>
        <pc:picChg chg="add del mod">
          <ac:chgData name="Doug Granger" userId="df9d69826a41ad7c" providerId="LiveId" clId="{F18E9617-C7EF-4582-B091-8B8332086402}" dt="2020-01-20T17:03:56.596" v="1157" actId="478"/>
          <ac:picMkLst>
            <pc:docMk/>
            <pc:sldMk cId="0" sldId="294"/>
            <ac:picMk id="8" creationId="{543A4CB0-C51E-4199-8DBD-C63A29406F7A}"/>
          </ac:picMkLst>
        </pc:picChg>
        <pc:picChg chg="add del mod">
          <ac:chgData name="Doug Granger" userId="df9d69826a41ad7c" providerId="LiveId" clId="{F18E9617-C7EF-4582-B091-8B8332086402}" dt="2020-01-20T17:04:25.924" v="1164" actId="478"/>
          <ac:picMkLst>
            <pc:docMk/>
            <pc:sldMk cId="0" sldId="294"/>
            <ac:picMk id="11" creationId="{4C944A73-1ADD-4411-AE2C-1AA0C8773DB0}"/>
          </ac:picMkLst>
        </pc:picChg>
        <pc:picChg chg="add mod">
          <ac:chgData name="Doug Granger" userId="df9d69826a41ad7c" providerId="LiveId" clId="{F18E9617-C7EF-4582-B091-8B8332086402}" dt="2020-01-20T17:06:15.416" v="1185" actId="14100"/>
          <ac:picMkLst>
            <pc:docMk/>
            <pc:sldMk cId="0" sldId="294"/>
            <ac:picMk id="14" creationId="{BDAB3686-7627-448A-B077-BBD7F6AEA7D2}"/>
          </ac:picMkLst>
        </pc:picChg>
      </pc:sldChg>
      <pc:sldChg chg="addSp delSp modSp">
        <pc:chgData name="Doug Granger" userId="df9d69826a41ad7c" providerId="LiveId" clId="{F18E9617-C7EF-4582-B091-8B8332086402}" dt="2020-01-20T17:07:58.232" v="1222" actId="1076"/>
        <pc:sldMkLst>
          <pc:docMk/>
          <pc:sldMk cId="0" sldId="296"/>
        </pc:sldMkLst>
        <pc:spChg chg="add mod">
          <ac:chgData name="Doug Granger" userId="df9d69826a41ad7c" providerId="LiveId" clId="{F18E9617-C7EF-4582-B091-8B8332086402}" dt="2020-01-20T17:07:58.232" v="1222" actId="1076"/>
          <ac:spMkLst>
            <pc:docMk/>
            <pc:sldMk cId="0" sldId="296"/>
            <ac:spMk id="2" creationId="{EEED6BC4-AB1D-487B-951F-B200ED39151E}"/>
          </ac:spMkLst>
        </pc:spChg>
        <pc:spChg chg="add mod">
          <ac:chgData name="Doug Granger" userId="df9d69826a41ad7c" providerId="LiveId" clId="{F18E9617-C7EF-4582-B091-8B8332086402}" dt="2020-01-20T16:02:53.482" v="7" actId="478"/>
          <ac:spMkLst>
            <pc:docMk/>
            <pc:sldMk cId="0" sldId="296"/>
            <ac:spMk id="3" creationId="{5F2B8022-2B0B-48AC-9AE8-C8E6E658DEB3}"/>
          </ac:spMkLst>
        </pc:spChg>
        <pc:spChg chg="del">
          <ac:chgData name="Doug Granger" userId="df9d69826a41ad7c" providerId="LiveId" clId="{F18E9617-C7EF-4582-B091-8B8332086402}" dt="2020-01-20T16:02:53.482" v="7" actId="478"/>
          <ac:spMkLst>
            <pc:docMk/>
            <pc:sldMk cId="0" sldId="296"/>
            <ac:spMk id="11266" creationId="{00000000-0000-0000-0000-000000000000}"/>
          </ac:spMkLst>
        </pc:spChg>
        <pc:spChg chg="del">
          <ac:chgData name="Doug Granger" userId="df9d69826a41ad7c" providerId="LiveId" clId="{F18E9617-C7EF-4582-B091-8B8332086402}" dt="2020-01-20T16:02:53.482" v="7" actId="478"/>
          <ac:spMkLst>
            <pc:docMk/>
            <pc:sldMk cId="0" sldId="296"/>
            <ac:spMk id="11268" creationId="{00000000-0000-0000-0000-000000000000}"/>
          </ac:spMkLst>
        </pc:spChg>
        <pc:spChg chg="del">
          <ac:chgData name="Doug Granger" userId="df9d69826a41ad7c" providerId="LiveId" clId="{F18E9617-C7EF-4582-B091-8B8332086402}" dt="2020-01-20T16:02:53.482" v="7" actId="478"/>
          <ac:spMkLst>
            <pc:docMk/>
            <pc:sldMk cId="0" sldId="296"/>
            <ac:spMk id="11269" creationId="{00000000-0000-0000-0000-000000000000}"/>
          </ac:spMkLst>
        </pc:spChg>
        <pc:spChg chg="del">
          <ac:chgData name="Doug Granger" userId="df9d69826a41ad7c" providerId="LiveId" clId="{F18E9617-C7EF-4582-B091-8B8332086402}" dt="2020-01-20T16:02:53.482" v="7" actId="478"/>
          <ac:spMkLst>
            <pc:docMk/>
            <pc:sldMk cId="0" sldId="296"/>
            <ac:spMk id="11270" creationId="{00000000-0000-0000-0000-000000000000}"/>
          </ac:spMkLst>
        </pc:spChg>
        <pc:spChg chg="del">
          <ac:chgData name="Doug Granger" userId="df9d69826a41ad7c" providerId="LiveId" clId="{F18E9617-C7EF-4582-B091-8B8332086402}" dt="2020-01-20T16:02:53.482" v="7" actId="478"/>
          <ac:spMkLst>
            <pc:docMk/>
            <pc:sldMk cId="0" sldId="296"/>
            <ac:spMk id="23558" creationId="{00000000-0000-0000-0000-000000000000}"/>
          </ac:spMkLst>
        </pc:spChg>
      </pc:sldChg>
      <pc:sldChg chg="addSp delSp modSp">
        <pc:chgData name="Doug Granger" userId="df9d69826a41ad7c" providerId="LiveId" clId="{F18E9617-C7EF-4582-B091-8B8332086402}" dt="2020-01-20T16:02:47.854" v="6" actId="478"/>
        <pc:sldMkLst>
          <pc:docMk/>
          <pc:sldMk cId="0" sldId="298"/>
        </pc:sldMkLst>
        <pc:spChg chg="add mod">
          <ac:chgData name="Doug Granger" userId="df9d69826a41ad7c" providerId="LiveId" clId="{F18E9617-C7EF-4582-B091-8B8332086402}" dt="2020-01-20T16:02:47.854" v="6" actId="478"/>
          <ac:spMkLst>
            <pc:docMk/>
            <pc:sldMk cId="0" sldId="298"/>
            <ac:spMk id="2" creationId="{6DAC788D-8FDB-4ACC-8227-CC3F22B11F5B}"/>
          </ac:spMkLst>
        </pc:spChg>
        <pc:spChg chg="add mod">
          <ac:chgData name="Doug Granger" userId="df9d69826a41ad7c" providerId="LiveId" clId="{F18E9617-C7EF-4582-B091-8B8332086402}" dt="2020-01-20T16:02:47.854" v="6" actId="478"/>
          <ac:spMkLst>
            <pc:docMk/>
            <pc:sldMk cId="0" sldId="298"/>
            <ac:spMk id="3" creationId="{A931A337-352E-4224-9289-B94291323755}"/>
          </ac:spMkLst>
        </pc:spChg>
        <pc:spChg chg="del">
          <ac:chgData name="Doug Granger" userId="df9d69826a41ad7c" providerId="LiveId" clId="{F18E9617-C7EF-4582-B091-8B8332086402}" dt="2020-01-20T16:02:47.854" v="6" actId="478"/>
          <ac:spMkLst>
            <pc:docMk/>
            <pc:sldMk cId="0" sldId="298"/>
            <ac:spMk id="13316" creationId="{00000000-0000-0000-0000-000000000000}"/>
          </ac:spMkLst>
        </pc:spChg>
        <pc:spChg chg="del">
          <ac:chgData name="Doug Granger" userId="df9d69826a41ad7c" providerId="LiveId" clId="{F18E9617-C7EF-4582-B091-8B8332086402}" dt="2020-01-20T16:02:47.854" v="6" actId="478"/>
          <ac:spMkLst>
            <pc:docMk/>
            <pc:sldMk cId="0" sldId="298"/>
            <ac:spMk id="13317" creationId="{00000000-0000-0000-0000-000000000000}"/>
          </ac:spMkLst>
        </pc:spChg>
        <pc:spChg chg="del">
          <ac:chgData name="Doug Granger" userId="df9d69826a41ad7c" providerId="LiveId" clId="{F18E9617-C7EF-4582-B091-8B8332086402}" dt="2020-01-20T16:02:47.854" v="6" actId="478"/>
          <ac:spMkLst>
            <pc:docMk/>
            <pc:sldMk cId="0" sldId="298"/>
            <ac:spMk id="13318" creationId="{00000000-0000-0000-0000-000000000000}"/>
          </ac:spMkLst>
        </pc:spChg>
        <pc:spChg chg="del">
          <ac:chgData name="Doug Granger" userId="df9d69826a41ad7c" providerId="LiveId" clId="{F18E9617-C7EF-4582-B091-8B8332086402}" dt="2020-01-20T16:02:47.854" v="6" actId="478"/>
          <ac:spMkLst>
            <pc:docMk/>
            <pc:sldMk cId="0" sldId="298"/>
            <ac:spMk id="25605" creationId="{00000000-0000-0000-0000-000000000000}"/>
          </ac:spMkLst>
        </pc:spChg>
        <pc:spChg chg="del">
          <ac:chgData name="Doug Granger" userId="df9d69826a41ad7c" providerId="LiveId" clId="{F18E9617-C7EF-4582-B091-8B8332086402}" dt="2020-01-20T16:02:47.854" v="6" actId="478"/>
          <ac:spMkLst>
            <pc:docMk/>
            <pc:sldMk cId="0" sldId="298"/>
            <ac:spMk id="25606" creationId="{00000000-0000-0000-0000-000000000000}"/>
          </ac:spMkLst>
        </pc:spChg>
      </pc:sldChg>
      <pc:sldChg chg="addSp delSp modSp del">
        <pc:chgData name="Doug Granger" userId="df9d69826a41ad7c" providerId="LiveId" clId="{F18E9617-C7EF-4582-B091-8B8332086402}" dt="2020-01-20T16:11:01.686" v="43" actId="2696"/>
        <pc:sldMkLst>
          <pc:docMk/>
          <pc:sldMk cId="3079600810" sldId="299"/>
        </pc:sldMkLst>
        <pc:spChg chg="mod">
          <ac:chgData name="Doug Granger" userId="df9d69826a41ad7c" providerId="LiveId" clId="{F18E9617-C7EF-4582-B091-8B8332086402}" dt="2020-01-20T17:06:06.304" v="1184" actId="1076"/>
          <ac:spMkLst>
            <pc:docMk/>
            <pc:sldMk cId="3079600810" sldId="299"/>
            <ac:spMk id="2" creationId="{6A2D601E-C61C-405E-B57D-4418F46A9F14}"/>
          </ac:spMkLst>
        </pc:spChg>
        <pc:spChg chg="add mod">
          <ac:chgData name="Doug Granger" userId="df9d69826a41ad7c" providerId="LiveId" clId="{F18E9617-C7EF-4582-B091-8B8332086402}" dt="2020-01-20T16:03:12.653" v="11" actId="478"/>
          <ac:spMkLst>
            <pc:docMk/>
            <pc:sldMk cId="3079600810" sldId="299"/>
            <ac:spMk id="2" creationId="{D6630C73-AA1C-4AFF-9264-960473E02ECD}"/>
          </ac:spMkLst>
        </pc:spChg>
        <pc:spChg chg="add mod">
          <ac:chgData name="Doug Granger" userId="df9d69826a41ad7c" providerId="LiveId" clId="{F18E9617-C7EF-4582-B091-8B8332086402}" dt="2020-01-20T16:03:12.653" v="11" actId="478"/>
          <ac:spMkLst>
            <pc:docMk/>
            <pc:sldMk cId="3079600810" sldId="299"/>
            <ac:spMk id="3" creationId="{7251927B-36F0-47FF-B18D-361540B171E8}"/>
          </ac:spMkLst>
        </pc:spChg>
        <pc:spChg chg="mod">
          <ac:chgData name="Doug Granger" userId="df9d69826a41ad7c" providerId="LiveId" clId="{F18E9617-C7EF-4582-B091-8B8332086402}" dt="2020-01-20T16:45:58.233" v="1094" actId="20577"/>
          <ac:spMkLst>
            <pc:docMk/>
            <pc:sldMk cId="3079600810" sldId="299"/>
            <ac:spMk id="3" creationId="{EA497270-90EB-4C56-842A-BFF20D593C39}"/>
          </ac:spMkLst>
        </pc:spChg>
        <pc:spChg chg="del">
          <ac:chgData name="Doug Granger" userId="df9d69826a41ad7c" providerId="LiveId" clId="{F18E9617-C7EF-4582-B091-8B8332086402}" dt="2020-01-20T16:03:12.653" v="11" actId="478"/>
          <ac:spMkLst>
            <pc:docMk/>
            <pc:sldMk cId="3079600810" sldId="299"/>
            <ac:spMk id="14340" creationId="{00000000-0000-0000-0000-000000000000}"/>
          </ac:spMkLst>
        </pc:spChg>
        <pc:spChg chg="del">
          <ac:chgData name="Doug Granger" userId="df9d69826a41ad7c" providerId="LiveId" clId="{F18E9617-C7EF-4582-B091-8B8332086402}" dt="2020-01-20T16:03:12.653" v="11" actId="478"/>
          <ac:spMkLst>
            <pc:docMk/>
            <pc:sldMk cId="3079600810" sldId="299"/>
            <ac:spMk id="14341" creationId="{00000000-0000-0000-0000-000000000000}"/>
          </ac:spMkLst>
        </pc:spChg>
        <pc:spChg chg="del">
          <ac:chgData name="Doug Granger" userId="df9d69826a41ad7c" providerId="LiveId" clId="{F18E9617-C7EF-4582-B091-8B8332086402}" dt="2020-01-20T16:03:12.653" v="11" actId="478"/>
          <ac:spMkLst>
            <pc:docMk/>
            <pc:sldMk cId="3079600810" sldId="299"/>
            <ac:spMk id="14342" creationId="{00000000-0000-0000-0000-000000000000}"/>
          </ac:spMkLst>
        </pc:spChg>
        <pc:spChg chg="del">
          <ac:chgData name="Doug Granger" userId="df9d69826a41ad7c" providerId="LiveId" clId="{F18E9617-C7EF-4582-B091-8B8332086402}" dt="2020-01-20T16:03:12.653" v="11" actId="478"/>
          <ac:spMkLst>
            <pc:docMk/>
            <pc:sldMk cId="3079600810" sldId="299"/>
            <ac:spMk id="26629" creationId="{00000000-0000-0000-0000-000000000000}"/>
          </ac:spMkLst>
        </pc:spChg>
        <pc:spChg chg="del">
          <ac:chgData name="Doug Granger" userId="df9d69826a41ad7c" providerId="LiveId" clId="{F18E9617-C7EF-4582-B091-8B8332086402}" dt="2020-01-20T16:03:12.653" v="11" actId="478"/>
          <ac:spMkLst>
            <pc:docMk/>
            <pc:sldMk cId="3079600810" sldId="299"/>
            <ac:spMk id="26630" creationId="{00000000-0000-0000-0000-000000000000}"/>
          </ac:spMkLst>
        </pc:spChg>
      </pc:sldChg>
      <pc:sldMasterChg chg="delSldLayout">
        <pc:chgData name="Doug Granger" userId="df9d69826a41ad7c" providerId="LiveId" clId="{F18E9617-C7EF-4582-B091-8B8332086402}" dt="2020-01-20T16:11:08.613" v="45" actId="2696"/>
        <pc:sldMasterMkLst>
          <pc:docMk/>
          <pc:sldMasterMk cId="0" sldId="2147483661"/>
        </pc:sldMasterMkLst>
      </pc:sldMasterChg>
    </pc:docChg>
  </pc:docChgLst>
  <pc:docChgLst>
    <pc:chgData name="Douglas Granger" userId="a2aa33ad-7e69-420e-9268-5f8c3b96ab3f" providerId="ADAL" clId="{0A4C6C17-E174-4221-B5A4-602B113A0AA7}"/>
    <pc:docChg chg="undo custSel addSld delSld modSld">
      <pc:chgData name="Douglas Granger" userId="a2aa33ad-7e69-420e-9268-5f8c3b96ab3f" providerId="ADAL" clId="{0A4C6C17-E174-4221-B5A4-602B113A0AA7}" dt="2020-01-23T19:41:51.800" v="4627" actId="20577"/>
      <pc:docMkLst>
        <pc:docMk/>
      </pc:docMkLst>
      <pc:sldChg chg="modSp">
        <pc:chgData name="Douglas Granger" userId="a2aa33ad-7e69-420e-9268-5f8c3b96ab3f" providerId="ADAL" clId="{0A4C6C17-E174-4221-B5A4-602B113A0AA7}" dt="2020-01-23T17:31:49.614" v="1083" actId="2711"/>
        <pc:sldMkLst>
          <pc:docMk/>
          <pc:sldMk cId="0" sldId="256"/>
        </pc:sldMkLst>
        <pc:spChg chg="mod">
          <ac:chgData name="Douglas Granger" userId="a2aa33ad-7e69-420e-9268-5f8c3b96ab3f" providerId="ADAL" clId="{0A4C6C17-E174-4221-B5A4-602B113A0AA7}" dt="2020-01-23T17:31:49.614" v="1083" actId="2711"/>
          <ac:spMkLst>
            <pc:docMk/>
            <pc:sldMk cId="0" sldId="256"/>
            <ac:spMk id="2" creationId="{00000000-0000-0000-0000-000000000000}"/>
          </ac:spMkLst>
        </pc:spChg>
        <pc:spChg chg="mod">
          <ac:chgData name="Douglas Granger" userId="a2aa33ad-7e69-420e-9268-5f8c3b96ab3f" providerId="ADAL" clId="{0A4C6C17-E174-4221-B5A4-602B113A0AA7}" dt="2020-01-23T17:31:49.614" v="1083" actId="2711"/>
          <ac:spMkLst>
            <pc:docMk/>
            <pc:sldMk cId="0" sldId="256"/>
            <ac:spMk id="2053" creationId="{00000000-0000-0000-0000-000000000000}"/>
          </ac:spMkLst>
        </pc:spChg>
        <pc:spChg chg="mod">
          <ac:chgData name="Douglas Granger" userId="a2aa33ad-7e69-420e-9268-5f8c3b96ab3f" providerId="ADAL" clId="{0A4C6C17-E174-4221-B5A4-602B113A0AA7}" dt="2020-01-23T17:31:49.614" v="1083" actId="2711"/>
          <ac:spMkLst>
            <pc:docMk/>
            <pc:sldMk cId="0" sldId="256"/>
            <ac:spMk id="4100" creationId="{00000000-0000-0000-0000-000000000000}"/>
          </ac:spMkLst>
        </pc:spChg>
        <pc:spChg chg="mod">
          <ac:chgData name="Douglas Granger" userId="a2aa33ad-7e69-420e-9268-5f8c3b96ab3f" providerId="ADAL" clId="{0A4C6C17-E174-4221-B5A4-602B113A0AA7}" dt="2020-01-23T17:31:49.614" v="1083" actId="2711"/>
          <ac:spMkLst>
            <pc:docMk/>
            <pc:sldMk cId="0" sldId="256"/>
            <ac:spMk id="4101" creationId="{00000000-0000-0000-0000-000000000000}"/>
          </ac:spMkLst>
        </pc:spChg>
        <pc:spChg chg="mod">
          <ac:chgData name="Douglas Granger" userId="a2aa33ad-7e69-420e-9268-5f8c3b96ab3f" providerId="ADAL" clId="{0A4C6C17-E174-4221-B5A4-602B113A0AA7}" dt="2020-01-23T17:31:49.614" v="1083" actId="2711"/>
          <ac:spMkLst>
            <pc:docMk/>
            <pc:sldMk cId="0" sldId="256"/>
            <ac:spMk id="4102" creationId="{00000000-0000-0000-0000-000000000000}"/>
          </ac:spMkLst>
        </pc:spChg>
      </pc:sldChg>
      <pc:sldChg chg="addSp delSp modSp">
        <pc:chgData name="Douglas Granger" userId="a2aa33ad-7e69-420e-9268-5f8c3b96ab3f" providerId="ADAL" clId="{0A4C6C17-E174-4221-B5A4-602B113A0AA7}" dt="2020-01-23T17:54:08.379" v="1749" actId="20577"/>
        <pc:sldMkLst>
          <pc:docMk/>
          <pc:sldMk cId="0" sldId="294"/>
        </pc:sldMkLst>
        <pc:spChg chg="mod">
          <ac:chgData name="Douglas Granger" userId="a2aa33ad-7e69-420e-9268-5f8c3b96ab3f" providerId="ADAL" clId="{0A4C6C17-E174-4221-B5A4-602B113A0AA7}" dt="2020-01-23T17:32:39.785" v="1085" actId="2711"/>
          <ac:spMkLst>
            <pc:docMk/>
            <pc:sldMk cId="0" sldId="294"/>
            <ac:spMk id="2" creationId="{70BF37D1-5ADA-40CD-BD47-F8EF19BE7A0C}"/>
          </ac:spMkLst>
        </pc:spChg>
        <pc:spChg chg="mod">
          <ac:chgData name="Douglas Granger" userId="a2aa33ad-7e69-420e-9268-5f8c3b96ab3f" providerId="ADAL" clId="{0A4C6C17-E174-4221-B5A4-602B113A0AA7}" dt="2020-01-23T17:54:08.379" v="1749" actId="20577"/>
          <ac:spMkLst>
            <pc:docMk/>
            <pc:sldMk cId="0" sldId="294"/>
            <ac:spMk id="3" creationId="{91730FD6-5161-4CE7-8C21-C6EE30B7EF87}"/>
          </ac:spMkLst>
        </pc:spChg>
        <pc:spChg chg="mod">
          <ac:chgData name="Douglas Granger" userId="a2aa33ad-7e69-420e-9268-5f8c3b96ab3f" providerId="ADAL" clId="{0A4C6C17-E174-4221-B5A4-602B113A0AA7}" dt="2020-01-23T17:32:39.785" v="1085" actId="2711"/>
          <ac:spMkLst>
            <pc:docMk/>
            <pc:sldMk cId="0" sldId="294"/>
            <ac:spMk id="4" creationId="{6AFD6494-55E3-42FB-9AE7-D1097B5B9A2A}"/>
          </ac:spMkLst>
        </pc:spChg>
        <pc:spChg chg="mod">
          <ac:chgData name="Douglas Granger" userId="a2aa33ad-7e69-420e-9268-5f8c3b96ab3f" providerId="ADAL" clId="{0A4C6C17-E174-4221-B5A4-602B113A0AA7}" dt="2020-01-23T17:32:39.785" v="1085" actId="2711"/>
          <ac:spMkLst>
            <pc:docMk/>
            <pc:sldMk cId="0" sldId="294"/>
            <ac:spMk id="5" creationId="{2FA57141-310A-4468-9DA2-4BEC1CA169F4}"/>
          </ac:spMkLst>
        </pc:spChg>
        <pc:spChg chg="mod">
          <ac:chgData name="Douglas Granger" userId="a2aa33ad-7e69-420e-9268-5f8c3b96ab3f" providerId="ADAL" clId="{0A4C6C17-E174-4221-B5A4-602B113A0AA7}" dt="2020-01-23T17:32:39.785" v="1085" actId="2711"/>
          <ac:spMkLst>
            <pc:docMk/>
            <pc:sldMk cId="0" sldId="294"/>
            <ac:spMk id="6" creationId="{E99EB36F-9B84-465C-9903-265AF98C1410}"/>
          </ac:spMkLst>
        </pc:spChg>
        <pc:spChg chg="add del mod">
          <ac:chgData name="Douglas Granger" userId="a2aa33ad-7e69-420e-9268-5f8c3b96ab3f" providerId="ADAL" clId="{0A4C6C17-E174-4221-B5A4-602B113A0AA7}" dt="2020-01-23T16:58:11.915" v="19" actId="478"/>
          <ac:spMkLst>
            <pc:docMk/>
            <pc:sldMk cId="0" sldId="294"/>
            <ac:spMk id="7" creationId="{B6225433-9855-4981-BE55-231FE2ECD9F1}"/>
          </ac:spMkLst>
        </pc:spChg>
        <pc:spChg chg="add del mod">
          <ac:chgData name="Douglas Granger" userId="a2aa33ad-7e69-420e-9268-5f8c3b96ab3f" providerId="ADAL" clId="{0A4C6C17-E174-4221-B5A4-602B113A0AA7}" dt="2020-01-23T16:59:16.813" v="26"/>
          <ac:spMkLst>
            <pc:docMk/>
            <pc:sldMk cId="0" sldId="294"/>
            <ac:spMk id="10" creationId="{AA1CA7A9-5567-4616-A949-C69D166799DB}"/>
          </ac:spMkLst>
        </pc:spChg>
        <pc:picChg chg="add del mod">
          <ac:chgData name="Douglas Granger" userId="a2aa33ad-7e69-420e-9268-5f8c3b96ab3f" providerId="ADAL" clId="{0A4C6C17-E174-4221-B5A4-602B113A0AA7}" dt="2020-01-23T16:57:11.026" v="7" actId="478"/>
          <ac:picMkLst>
            <pc:docMk/>
            <pc:sldMk cId="0" sldId="294"/>
            <ac:picMk id="8" creationId="{85E340D4-A7FA-4A8E-88C7-9820FCF8D839}"/>
          </ac:picMkLst>
        </pc:picChg>
        <pc:picChg chg="add del mod">
          <ac:chgData name="Douglas Granger" userId="a2aa33ad-7e69-420e-9268-5f8c3b96ab3f" providerId="ADAL" clId="{0A4C6C17-E174-4221-B5A4-602B113A0AA7}" dt="2020-01-23T16:58:10.074" v="18" actId="478"/>
          <ac:picMkLst>
            <pc:docMk/>
            <pc:sldMk cId="0" sldId="294"/>
            <ac:picMk id="9" creationId="{BC419A2C-2705-400F-A31E-3763868705BB}"/>
          </ac:picMkLst>
        </pc:picChg>
        <pc:picChg chg="add mod">
          <ac:chgData name="Douglas Granger" userId="a2aa33ad-7e69-420e-9268-5f8c3b96ab3f" providerId="ADAL" clId="{0A4C6C17-E174-4221-B5A4-602B113A0AA7}" dt="2020-01-23T17:54:01.224" v="1746" actId="255"/>
          <ac:picMkLst>
            <pc:docMk/>
            <pc:sldMk cId="0" sldId="294"/>
            <ac:picMk id="11" creationId="{4BAE8560-9BA4-416F-8BBC-CF5BED03BACE}"/>
          </ac:picMkLst>
        </pc:picChg>
        <pc:picChg chg="del">
          <ac:chgData name="Douglas Granger" userId="a2aa33ad-7e69-420e-9268-5f8c3b96ab3f" providerId="ADAL" clId="{0A4C6C17-E174-4221-B5A4-602B113A0AA7}" dt="2020-01-23T16:56:19.829" v="2" actId="478"/>
          <ac:picMkLst>
            <pc:docMk/>
            <pc:sldMk cId="0" sldId="294"/>
            <ac:picMk id="14" creationId="{BDAB3686-7627-448A-B077-BBD7F6AEA7D2}"/>
          </ac:picMkLst>
        </pc:picChg>
      </pc:sldChg>
      <pc:sldChg chg="addSp delSp modSp">
        <pc:chgData name="Douglas Granger" userId="a2aa33ad-7e69-420e-9268-5f8c3b96ab3f" providerId="ADAL" clId="{0A4C6C17-E174-4221-B5A4-602B113A0AA7}" dt="2020-01-23T17:53:51.272" v="1745" actId="255"/>
        <pc:sldMkLst>
          <pc:docMk/>
          <pc:sldMk cId="0" sldId="296"/>
        </pc:sldMkLst>
        <pc:spChg chg="mod">
          <ac:chgData name="Douglas Granger" userId="a2aa33ad-7e69-420e-9268-5f8c3b96ab3f" providerId="ADAL" clId="{0A4C6C17-E174-4221-B5A4-602B113A0AA7}" dt="2020-01-23T17:32:46.793" v="1086" actId="2711"/>
          <ac:spMkLst>
            <pc:docMk/>
            <pc:sldMk cId="0" sldId="296"/>
            <ac:spMk id="2" creationId="{EEED6BC4-AB1D-487B-951F-B200ED39151E}"/>
          </ac:spMkLst>
        </pc:spChg>
        <pc:spChg chg="add del mod">
          <ac:chgData name="Douglas Granger" userId="a2aa33ad-7e69-420e-9268-5f8c3b96ab3f" providerId="ADAL" clId="{0A4C6C17-E174-4221-B5A4-602B113A0AA7}" dt="2020-01-23T17:53:51.272" v="1745" actId="255"/>
          <ac:spMkLst>
            <pc:docMk/>
            <pc:sldMk cId="0" sldId="296"/>
            <ac:spMk id="3" creationId="{5F2B8022-2B0B-48AC-9AE8-C8E6E658DEB3}"/>
          </ac:spMkLst>
        </pc:spChg>
        <pc:spChg chg="mod">
          <ac:chgData name="Douglas Granger" userId="a2aa33ad-7e69-420e-9268-5f8c3b96ab3f" providerId="ADAL" clId="{0A4C6C17-E174-4221-B5A4-602B113A0AA7}" dt="2020-01-23T17:32:46.793" v="1086" actId="2711"/>
          <ac:spMkLst>
            <pc:docMk/>
            <pc:sldMk cId="0" sldId="296"/>
            <ac:spMk id="4" creationId="{6CFD3590-A780-4D0D-851F-9B3FE760D91C}"/>
          </ac:spMkLst>
        </pc:spChg>
        <pc:spChg chg="mod">
          <ac:chgData name="Douglas Granger" userId="a2aa33ad-7e69-420e-9268-5f8c3b96ab3f" providerId="ADAL" clId="{0A4C6C17-E174-4221-B5A4-602B113A0AA7}" dt="2020-01-23T17:32:46.793" v="1086" actId="2711"/>
          <ac:spMkLst>
            <pc:docMk/>
            <pc:sldMk cId="0" sldId="296"/>
            <ac:spMk id="5" creationId="{C6C7E8C9-036B-400D-BDC7-801FF1D6F4EF}"/>
          </ac:spMkLst>
        </pc:spChg>
        <pc:spChg chg="mod">
          <ac:chgData name="Douglas Granger" userId="a2aa33ad-7e69-420e-9268-5f8c3b96ab3f" providerId="ADAL" clId="{0A4C6C17-E174-4221-B5A4-602B113A0AA7}" dt="2020-01-23T17:32:46.793" v="1086" actId="2711"/>
          <ac:spMkLst>
            <pc:docMk/>
            <pc:sldMk cId="0" sldId="296"/>
            <ac:spMk id="6" creationId="{05EB7FFD-E1D3-44F3-B82D-B8241ED74B2B}"/>
          </ac:spMkLst>
        </pc:spChg>
        <pc:spChg chg="add del mod">
          <ac:chgData name="Douglas Granger" userId="a2aa33ad-7e69-420e-9268-5f8c3b96ab3f" providerId="ADAL" clId="{0A4C6C17-E174-4221-B5A4-602B113A0AA7}" dt="2020-01-23T17:04:26.156" v="198" actId="478"/>
          <ac:spMkLst>
            <pc:docMk/>
            <pc:sldMk cId="0" sldId="296"/>
            <ac:spMk id="7" creationId="{324762FA-78A5-45AC-8070-5F21B0F5E121}"/>
          </ac:spMkLst>
        </pc:spChg>
        <pc:spChg chg="add del mod">
          <ac:chgData name="Douglas Granger" userId="a2aa33ad-7e69-420e-9268-5f8c3b96ab3f" providerId="ADAL" clId="{0A4C6C17-E174-4221-B5A4-602B113A0AA7}" dt="2020-01-23T17:05:32.652" v="218" actId="478"/>
          <ac:spMkLst>
            <pc:docMk/>
            <pc:sldMk cId="0" sldId="296"/>
            <ac:spMk id="8" creationId="{91A0E325-42E4-483E-8518-8D6C5E31643F}"/>
          </ac:spMkLst>
        </pc:spChg>
        <pc:spChg chg="add mod">
          <ac:chgData name="Douglas Granger" userId="a2aa33ad-7e69-420e-9268-5f8c3b96ab3f" providerId="ADAL" clId="{0A4C6C17-E174-4221-B5A4-602B113A0AA7}" dt="2020-01-23T17:53:51.272" v="1745" actId="255"/>
          <ac:spMkLst>
            <pc:docMk/>
            <pc:sldMk cId="0" sldId="296"/>
            <ac:spMk id="9" creationId="{2917A016-8125-4481-9206-30D984F6AFEE}"/>
          </ac:spMkLst>
        </pc:spChg>
        <pc:spChg chg="add mod">
          <ac:chgData name="Douglas Granger" userId="a2aa33ad-7e69-420e-9268-5f8c3b96ab3f" providerId="ADAL" clId="{0A4C6C17-E174-4221-B5A4-602B113A0AA7}" dt="2020-01-23T17:53:51.272" v="1745" actId="255"/>
          <ac:spMkLst>
            <pc:docMk/>
            <pc:sldMk cId="0" sldId="296"/>
            <ac:spMk id="10" creationId="{80F8D962-62EE-463B-A540-D689F074CA55}"/>
          </ac:spMkLst>
        </pc:spChg>
        <pc:spChg chg="add mod">
          <ac:chgData name="Douglas Granger" userId="a2aa33ad-7e69-420e-9268-5f8c3b96ab3f" providerId="ADAL" clId="{0A4C6C17-E174-4221-B5A4-602B113A0AA7}" dt="2020-01-23T17:53:51.272" v="1745" actId="255"/>
          <ac:spMkLst>
            <pc:docMk/>
            <pc:sldMk cId="0" sldId="296"/>
            <ac:spMk id="11" creationId="{B59FCDB5-F1B3-4843-ADCD-2FA614DC33C3}"/>
          </ac:spMkLst>
        </pc:spChg>
        <pc:spChg chg="add mod">
          <ac:chgData name="Douglas Granger" userId="a2aa33ad-7e69-420e-9268-5f8c3b96ab3f" providerId="ADAL" clId="{0A4C6C17-E174-4221-B5A4-602B113A0AA7}" dt="2020-01-23T17:53:51.272" v="1745" actId="255"/>
          <ac:spMkLst>
            <pc:docMk/>
            <pc:sldMk cId="0" sldId="296"/>
            <ac:spMk id="12" creationId="{1211DD4B-E167-47E5-946A-B56022E27005}"/>
          </ac:spMkLst>
        </pc:spChg>
        <pc:spChg chg="add mod">
          <ac:chgData name="Douglas Granger" userId="a2aa33ad-7e69-420e-9268-5f8c3b96ab3f" providerId="ADAL" clId="{0A4C6C17-E174-4221-B5A4-602B113A0AA7}" dt="2020-01-23T17:53:51.272" v="1745" actId="255"/>
          <ac:spMkLst>
            <pc:docMk/>
            <pc:sldMk cId="0" sldId="296"/>
            <ac:spMk id="13" creationId="{DFF617F6-0B4B-43DA-90EA-DA9B8E6888A8}"/>
          </ac:spMkLst>
        </pc:spChg>
        <pc:spChg chg="add del mod">
          <ac:chgData name="Douglas Granger" userId="a2aa33ad-7e69-420e-9268-5f8c3b96ab3f" providerId="ADAL" clId="{0A4C6C17-E174-4221-B5A4-602B113A0AA7}" dt="2020-01-23T17:35:37.538" v="1092" actId="767"/>
          <ac:spMkLst>
            <pc:docMk/>
            <pc:sldMk cId="0" sldId="296"/>
            <ac:spMk id="14" creationId="{DE59F594-2863-4CC3-BEFF-FD9F91DC090E}"/>
          </ac:spMkLst>
        </pc:spChg>
        <pc:spChg chg="add mod">
          <ac:chgData name="Douglas Granger" userId="a2aa33ad-7e69-420e-9268-5f8c3b96ab3f" providerId="ADAL" clId="{0A4C6C17-E174-4221-B5A4-602B113A0AA7}" dt="2020-01-23T17:53:51.272" v="1745" actId="255"/>
          <ac:spMkLst>
            <pc:docMk/>
            <pc:sldMk cId="0" sldId="296"/>
            <ac:spMk id="15" creationId="{52DADC4E-DE6B-47DC-B049-9FB14E36E94B}"/>
          </ac:spMkLst>
        </pc:spChg>
        <pc:spChg chg="add mod">
          <ac:chgData name="Douglas Granger" userId="a2aa33ad-7e69-420e-9268-5f8c3b96ab3f" providerId="ADAL" clId="{0A4C6C17-E174-4221-B5A4-602B113A0AA7}" dt="2020-01-23T17:53:51.272" v="1745" actId="255"/>
          <ac:spMkLst>
            <pc:docMk/>
            <pc:sldMk cId="0" sldId="296"/>
            <ac:spMk id="22" creationId="{02C323C4-F020-433D-A623-A7C94653E852}"/>
          </ac:spMkLst>
        </pc:spChg>
        <pc:spChg chg="add del mod">
          <ac:chgData name="Douglas Granger" userId="a2aa33ad-7e69-420e-9268-5f8c3b96ab3f" providerId="ADAL" clId="{0A4C6C17-E174-4221-B5A4-602B113A0AA7}" dt="2020-01-23T17:42:17.962" v="1214" actId="478"/>
          <ac:spMkLst>
            <pc:docMk/>
            <pc:sldMk cId="0" sldId="296"/>
            <ac:spMk id="23" creationId="{A9EC98E5-C079-4FE6-9A12-06289F2D67DA}"/>
          </ac:spMkLst>
        </pc:spChg>
        <pc:spChg chg="add mod">
          <ac:chgData name="Douglas Granger" userId="a2aa33ad-7e69-420e-9268-5f8c3b96ab3f" providerId="ADAL" clId="{0A4C6C17-E174-4221-B5A4-602B113A0AA7}" dt="2020-01-23T17:53:51.272" v="1745" actId="255"/>
          <ac:spMkLst>
            <pc:docMk/>
            <pc:sldMk cId="0" sldId="296"/>
            <ac:spMk id="25" creationId="{42AC1DB4-3D63-48F0-9EBF-503D90D025A7}"/>
          </ac:spMkLst>
        </pc:spChg>
        <pc:cxnChg chg="add mod">
          <ac:chgData name="Douglas Granger" userId="a2aa33ad-7e69-420e-9268-5f8c3b96ab3f" providerId="ADAL" clId="{0A4C6C17-E174-4221-B5A4-602B113A0AA7}" dt="2020-01-23T17:53:51.272" v="1745" actId="255"/>
          <ac:cxnSpMkLst>
            <pc:docMk/>
            <pc:sldMk cId="0" sldId="296"/>
            <ac:cxnSpMk id="17" creationId="{C776C457-9D96-4674-BE39-9364000C60ED}"/>
          </ac:cxnSpMkLst>
        </pc:cxnChg>
        <pc:cxnChg chg="add mod">
          <ac:chgData name="Douglas Granger" userId="a2aa33ad-7e69-420e-9268-5f8c3b96ab3f" providerId="ADAL" clId="{0A4C6C17-E174-4221-B5A4-602B113A0AA7}" dt="2020-01-23T17:53:51.272" v="1745" actId="255"/>
          <ac:cxnSpMkLst>
            <pc:docMk/>
            <pc:sldMk cId="0" sldId="296"/>
            <ac:cxnSpMk id="20" creationId="{420EDC6B-5855-4D67-9DEA-C05782B59DED}"/>
          </ac:cxnSpMkLst>
        </pc:cxnChg>
      </pc:sldChg>
      <pc:sldChg chg="addSp delSp modSp">
        <pc:chgData name="Douglas Granger" userId="a2aa33ad-7e69-420e-9268-5f8c3b96ab3f" providerId="ADAL" clId="{0A4C6C17-E174-4221-B5A4-602B113A0AA7}" dt="2020-01-23T17:54:53.123" v="1751" actId="1076"/>
        <pc:sldMkLst>
          <pc:docMk/>
          <pc:sldMk cId="0" sldId="298"/>
        </pc:sldMkLst>
        <pc:spChg chg="mod">
          <ac:chgData name="Douglas Granger" userId="a2aa33ad-7e69-420e-9268-5f8c3b96ab3f" providerId="ADAL" clId="{0A4C6C17-E174-4221-B5A4-602B113A0AA7}" dt="2020-01-23T17:54:53.123" v="1751" actId="1076"/>
          <ac:spMkLst>
            <pc:docMk/>
            <pc:sldMk cId="0" sldId="298"/>
            <ac:spMk id="2" creationId="{6DAC788D-8FDB-4ACC-8227-CC3F22B11F5B}"/>
          </ac:spMkLst>
        </pc:spChg>
        <pc:spChg chg="mod">
          <ac:chgData name="Douglas Granger" userId="a2aa33ad-7e69-420e-9268-5f8c3b96ab3f" providerId="ADAL" clId="{0A4C6C17-E174-4221-B5A4-602B113A0AA7}" dt="2020-01-23T17:53:45.468" v="1744" actId="255"/>
          <ac:spMkLst>
            <pc:docMk/>
            <pc:sldMk cId="0" sldId="298"/>
            <ac:spMk id="3" creationId="{A931A337-352E-4224-9289-B94291323755}"/>
          </ac:spMkLst>
        </pc:spChg>
        <pc:spChg chg="mod">
          <ac:chgData name="Douglas Granger" userId="a2aa33ad-7e69-420e-9268-5f8c3b96ab3f" providerId="ADAL" clId="{0A4C6C17-E174-4221-B5A4-602B113A0AA7}" dt="2020-01-23T17:32:54.820" v="1087" actId="2711"/>
          <ac:spMkLst>
            <pc:docMk/>
            <pc:sldMk cId="0" sldId="298"/>
            <ac:spMk id="4" creationId="{DBE1E8E1-FC02-4D60-A687-7EFB823ED0F6}"/>
          </ac:spMkLst>
        </pc:spChg>
        <pc:spChg chg="mod">
          <ac:chgData name="Douglas Granger" userId="a2aa33ad-7e69-420e-9268-5f8c3b96ab3f" providerId="ADAL" clId="{0A4C6C17-E174-4221-B5A4-602B113A0AA7}" dt="2020-01-23T17:32:54.820" v="1087" actId="2711"/>
          <ac:spMkLst>
            <pc:docMk/>
            <pc:sldMk cId="0" sldId="298"/>
            <ac:spMk id="5" creationId="{96A486C3-70F9-4F6E-AE0E-EF1F76DCCA7E}"/>
          </ac:spMkLst>
        </pc:spChg>
        <pc:spChg chg="mod">
          <ac:chgData name="Douglas Granger" userId="a2aa33ad-7e69-420e-9268-5f8c3b96ab3f" providerId="ADAL" clId="{0A4C6C17-E174-4221-B5A4-602B113A0AA7}" dt="2020-01-23T17:32:54.820" v="1087" actId="2711"/>
          <ac:spMkLst>
            <pc:docMk/>
            <pc:sldMk cId="0" sldId="298"/>
            <ac:spMk id="6" creationId="{458562E1-5F3C-4D76-8657-513A4D96DBFF}"/>
          </ac:spMkLst>
        </pc:spChg>
        <pc:spChg chg="add del mod">
          <ac:chgData name="Douglas Granger" userId="a2aa33ad-7e69-420e-9268-5f8c3b96ab3f" providerId="ADAL" clId="{0A4C6C17-E174-4221-B5A4-602B113A0AA7}" dt="2020-01-23T17:16:31.198" v="581" actId="478"/>
          <ac:spMkLst>
            <pc:docMk/>
            <pc:sldMk cId="0" sldId="298"/>
            <ac:spMk id="7" creationId="{5331F28C-2289-4D36-86E0-BD46F546BCA5}"/>
          </ac:spMkLst>
        </pc:spChg>
        <pc:spChg chg="add mod">
          <ac:chgData name="Douglas Granger" userId="a2aa33ad-7e69-420e-9268-5f8c3b96ab3f" providerId="ADAL" clId="{0A4C6C17-E174-4221-B5A4-602B113A0AA7}" dt="2020-01-23T17:53:45.468" v="1744" actId="255"/>
          <ac:spMkLst>
            <pc:docMk/>
            <pc:sldMk cId="0" sldId="298"/>
            <ac:spMk id="8" creationId="{1A6C7069-76D4-4ABE-9568-F1F3DD4752A3}"/>
          </ac:spMkLst>
        </pc:spChg>
        <pc:spChg chg="add mod">
          <ac:chgData name="Douglas Granger" userId="a2aa33ad-7e69-420e-9268-5f8c3b96ab3f" providerId="ADAL" clId="{0A4C6C17-E174-4221-B5A4-602B113A0AA7}" dt="2020-01-23T17:53:45.468" v="1744" actId="255"/>
          <ac:spMkLst>
            <pc:docMk/>
            <pc:sldMk cId="0" sldId="298"/>
            <ac:spMk id="9" creationId="{35F07B6B-5FC6-4185-AB4F-7F2FEDBEA417}"/>
          </ac:spMkLst>
        </pc:spChg>
        <pc:spChg chg="add mod">
          <ac:chgData name="Douglas Granger" userId="a2aa33ad-7e69-420e-9268-5f8c3b96ab3f" providerId="ADAL" clId="{0A4C6C17-E174-4221-B5A4-602B113A0AA7}" dt="2020-01-23T17:53:45.468" v="1744" actId="255"/>
          <ac:spMkLst>
            <pc:docMk/>
            <pc:sldMk cId="0" sldId="298"/>
            <ac:spMk id="10" creationId="{C2DDC948-7C37-41A6-AE52-5AC88CC110BB}"/>
          </ac:spMkLst>
        </pc:spChg>
        <pc:spChg chg="add mod">
          <ac:chgData name="Douglas Granger" userId="a2aa33ad-7e69-420e-9268-5f8c3b96ab3f" providerId="ADAL" clId="{0A4C6C17-E174-4221-B5A4-602B113A0AA7}" dt="2020-01-23T17:53:45.468" v="1744" actId="255"/>
          <ac:spMkLst>
            <pc:docMk/>
            <pc:sldMk cId="0" sldId="298"/>
            <ac:spMk id="11" creationId="{B140C5D2-07F5-44B1-A834-0FD3AD2DFCDB}"/>
          </ac:spMkLst>
        </pc:spChg>
        <pc:spChg chg="add mod">
          <ac:chgData name="Douglas Granger" userId="a2aa33ad-7e69-420e-9268-5f8c3b96ab3f" providerId="ADAL" clId="{0A4C6C17-E174-4221-B5A4-602B113A0AA7}" dt="2020-01-23T17:53:45.468" v="1744" actId="255"/>
          <ac:spMkLst>
            <pc:docMk/>
            <pc:sldMk cId="0" sldId="298"/>
            <ac:spMk id="12" creationId="{4B08A3F8-2E16-4836-B83F-88F230A8778B}"/>
          </ac:spMkLst>
        </pc:spChg>
        <pc:spChg chg="add mod">
          <ac:chgData name="Douglas Granger" userId="a2aa33ad-7e69-420e-9268-5f8c3b96ab3f" providerId="ADAL" clId="{0A4C6C17-E174-4221-B5A4-602B113A0AA7}" dt="2020-01-23T17:53:45.468" v="1744" actId="255"/>
          <ac:spMkLst>
            <pc:docMk/>
            <pc:sldMk cId="0" sldId="298"/>
            <ac:spMk id="13" creationId="{5097572E-71B7-46BA-BBDC-404FB1B3366E}"/>
          </ac:spMkLst>
        </pc:spChg>
        <pc:spChg chg="add mod">
          <ac:chgData name="Douglas Granger" userId="a2aa33ad-7e69-420e-9268-5f8c3b96ab3f" providerId="ADAL" clId="{0A4C6C17-E174-4221-B5A4-602B113A0AA7}" dt="2020-01-23T17:53:45.468" v="1744" actId="255"/>
          <ac:spMkLst>
            <pc:docMk/>
            <pc:sldMk cId="0" sldId="298"/>
            <ac:spMk id="14" creationId="{7902EECF-D3C7-4FD8-A9F4-3FE5BE1395BE}"/>
          </ac:spMkLst>
        </pc:spChg>
      </pc:sldChg>
      <pc:sldChg chg="modSp modTransition">
        <pc:chgData name="Douglas Granger" userId="a2aa33ad-7e69-420e-9268-5f8c3b96ab3f" providerId="ADAL" clId="{0A4C6C17-E174-4221-B5A4-602B113A0AA7}" dt="2020-01-23T17:54:40.736" v="1750" actId="255"/>
        <pc:sldMkLst>
          <pc:docMk/>
          <pc:sldMk cId="3079600810" sldId="299"/>
        </pc:sldMkLst>
        <pc:spChg chg="mod">
          <ac:chgData name="Douglas Granger" userId="a2aa33ad-7e69-420e-9268-5f8c3b96ab3f" providerId="ADAL" clId="{0A4C6C17-E174-4221-B5A4-602B113A0AA7}" dt="2020-01-23T17:32:24.939" v="1084" actId="2711"/>
          <ac:spMkLst>
            <pc:docMk/>
            <pc:sldMk cId="3079600810" sldId="299"/>
            <ac:spMk id="2" creationId="{6A2D601E-C61C-405E-B57D-4418F46A9F14}"/>
          </ac:spMkLst>
        </pc:spChg>
        <pc:spChg chg="mod">
          <ac:chgData name="Douglas Granger" userId="a2aa33ad-7e69-420e-9268-5f8c3b96ab3f" providerId="ADAL" clId="{0A4C6C17-E174-4221-B5A4-602B113A0AA7}" dt="2020-01-23T17:54:40.736" v="1750" actId="255"/>
          <ac:spMkLst>
            <pc:docMk/>
            <pc:sldMk cId="3079600810" sldId="299"/>
            <ac:spMk id="3" creationId="{EA497270-90EB-4C56-842A-BFF20D593C39}"/>
          </ac:spMkLst>
        </pc:spChg>
        <pc:spChg chg="mod">
          <ac:chgData name="Douglas Granger" userId="a2aa33ad-7e69-420e-9268-5f8c3b96ab3f" providerId="ADAL" clId="{0A4C6C17-E174-4221-B5A4-602B113A0AA7}" dt="2020-01-23T17:32:24.939" v="1084" actId="2711"/>
          <ac:spMkLst>
            <pc:docMk/>
            <pc:sldMk cId="3079600810" sldId="299"/>
            <ac:spMk id="4" creationId="{D2FE6668-F26A-4B99-A088-77C9ED985BE0}"/>
          </ac:spMkLst>
        </pc:spChg>
        <pc:spChg chg="mod">
          <ac:chgData name="Douglas Granger" userId="a2aa33ad-7e69-420e-9268-5f8c3b96ab3f" providerId="ADAL" clId="{0A4C6C17-E174-4221-B5A4-602B113A0AA7}" dt="2020-01-23T17:32:24.939" v="1084" actId="2711"/>
          <ac:spMkLst>
            <pc:docMk/>
            <pc:sldMk cId="3079600810" sldId="299"/>
            <ac:spMk id="5" creationId="{FC1B9EB6-7E38-454E-9BE2-DB1BF11EE2A6}"/>
          </ac:spMkLst>
        </pc:spChg>
        <pc:spChg chg="mod">
          <ac:chgData name="Douglas Granger" userId="a2aa33ad-7e69-420e-9268-5f8c3b96ab3f" providerId="ADAL" clId="{0A4C6C17-E174-4221-B5A4-602B113A0AA7}" dt="2020-01-23T17:32:24.939" v="1084" actId="2711"/>
          <ac:spMkLst>
            <pc:docMk/>
            <pc:sldMk cId="3079600810" sldId="299"/>
            <ac:spMk id="6" creationId="{0BD233DB-02D9-4EA7-8094-2C81585F1DA6}"/>
          </ac:spMkLst>
        </pc:spChg>
      </pc:sldChg>
      <pc:sldChg chg="addSp delSp modSp add">
        <pc:chgData name="Douglas Granger" userId="a2aa33ad-7e69-420e-9268-5f8c3b96ab3f" providerId="ADAL" clId="{0A4C6C17-E174-4221-B5A4-602B113A0AA7}" dt="2020-01-23T18:05:10.634" v="2104" actId="255"/>
        <pc:sldMkLst>
          <pc:docMk/>
          <pc:sldMk cId="1636380982" sldId="300"/>
        </pc:sldMkLst>
        <pc:spChg chg="mod">
          <ac:chgData name="Douglas Granger" userId="a2aa33ad-7e69-420e-9268-5f8c3b96ab3f" providerId="ADAL" clId="{0A4C6C17-E174-4221-B5A4-602B113A0AA7}" dt="2020-01-23T17:55:05.817" v="1752" actId="1076"/>
          <ac:spMkLst>
            <pc:docMk/>
            <pc:sldMk cId="1636380982" sldId="300"/>
            <ac:spMk id="2" creationId="{6DAC788D-8FDB-4ACC-8227-CC3F22B11F5B}"/>
          </ac:spMkLst>
        </pc:spChg>
        <pc:spChg chg="del">
          <ac:chgData name="Douglas Granger" userId="a2aa33ad-7e69-420e-9268-5f8c3b96ab3f" providerId="ADAL" clId="{0A4C6C17-E174-4221-B5A4-602B113A0AA7}" dt="2020-01-23T17:46:09.290" v="1247" actId="478"/>
          <ac:spMkLst>
            <pc:docMk/>
            <pc:sldMk cId="1636380982" sldId="300"/>
            <ac:spMk id="3" creationId="{A931A337-352E-4224-9289-B94291323755}"/>
          </ac:spMkLst>
        </pc:spChg>
        <pc:spChg chg="add mod">
          <ac:chgData name="Douglas Granger" userId="a2aa33ad-7e69-420e-9268-5f8c3b96ab3f" providerId="ADAL" clId="{0A4C6C17-E174-4221-B5A4-602B113A0AA7}" dt="2020-01-23T18:05:10.634" v="2104" actId="255"/>
          <ac:spMkLst>
            <pc:docMk/>
            <pc:sldMk cId="1636380982" sldId="300"/>
            <ac:spMk id="7" creationId="{8705E483-FA07-416F-8B10-D94988975410}"/>
          </ac:spMkLst>
        </pc:spChg>
        <pc:spChg chg="del">
          <ac:chgData name="Douglas Granger" userId="a2aa33ad-7e69-420e-9268-5f8c3b96ab3f" providerId="ADAL" clId="{0A4C6C17-E174-4221-B5A4-602B113A0AA7}" dt="2020-01-23T17:46:17.625" v="1252" actId="478"/>
          <ac:spMkLst>
            <pc:docMk/>
            <pc:sldMk cId="1636380982" sldId="300"/>
            <ac:spMk id="8" creationId="{1A6C7069-76D4-4ABE-9568-F1F3DD4752A3}"/>
          </ac:spMkLst>
        </pc:spChg>
        <pc:spChg chg="del">
          <ac:chgData name="Douglas Granger" userId="a2aa33ad-7e69-420e-9268-5f8c3b96ab3f" providerId="ADAL" clId="{0A4C6C17-E174-4221-B5A4-602B113A0AA7}" dt="2020-01-23T17:46:07.914" v="1246" actId="478"/>
          <ac:spMkLst>
            <pc:docMk/>
            <pc:sldMk cId="1636380982" sldId="300"/>
            <ac:spMk id="9" creationId="{35F07B6B-5FC6-4185-AB4F-7F2FEDBEA417}"/>
          </ac:spMkLst>
        </pc:spChg>
        <pc:spChg chg="del">
          <ac:chgData name="Douglas Granger" userId="a2aa33ad-7e69-420e-9268-5f8c3b96ab3f" providerId="ADAL" clId="{0A4C6C17-E174-4221-B5A4-602B113A0AA7}" dt="2020-01-23T17:46:06.529" v="1245" actId="478"/>
          <ac:spMkLst>
            <pc:docMk/>
            <pc:sldMk cId="1636380982" sldId="300"/>
            <ac:spMk id="10" creationId="{C2DDC948-7C37-41A6-AE52-5AC88CC110BB}"/>
          </ac:spMkLst>
        </pc:spChg>
        <pc:spChg chg="del">
          <ac:chgData name="Douglas Granger" userId="a2aa33ad-7e69-420e-9268-5f8c3b96ab3f" providerId="ADAL" clId="{0A4C6C17-E174-4221-B5A4-602B113A0AA7}" dt="2020-01-23T17:46:02.737" v="1244" actId="478"/>
          <ac:spMkLst>
            <pc:docMk/>
            <pc:sldMk cId="1636380982" sldId="300"/>
            <ac:spMk id="11" creationId="{B140C5D2-07F5-44B1-A834-0FD3AD2DFCDB}"/>
          </ac:spMkLst>
        </pc:spChg>
        <pc:spChg chg="del">
          <ac:chgData name="Douglas Granger" userId="a2aa33ad-7e69-420e-9268-5f8c3b96ab3f" providerId="ADAL" clId="{0A4C6C17-E174-4221-B5A4-602B113A0AA7}" dt="2020-01-23T17:46:16.424" v="1250" actId="478"/>
          <ac:spMkLst>
            <pc:docMk/>
            <pc:sldMk cId="1636380982" sldId="300"/>
            <ac:spMk id="12" creationId="{4B08A3F8-2E16-4836-B83F-88F230A8778B}"/>
          </ac:spMkLst>
        </pc:spChg>
        <pc:spChg chg="del">
          <ac:chgData name="Douglas Granger" userId="a2aa33ad-7e69-420e-9268-5f8c3b96ab3f" providerId="ADAL" clId="{0A4C6C17-E174-4221-B5A4-602B113A0AA7}" dt="2020-01-23T17:46:15.841" v="1249" actId="478"/>
          <ac:spMkLst>
            <pc:docMk/>
            <pc:sldMk cId="1636380982" sldId="300"/>
            <ac:spMk id="13" creationId="{5097572E-71B7-46BA-BBDC-404FB1B3366E}"/>
          </ac:spMkLst>
        </pc:spChg>
        <pc:spChg chg="del">
          <ac:chgData name="Douglas Granger" userId="a2aa33ad-7e69-420e-9268-5f8c3b96ab3f" providerId="ADAL" clId="{0A4C6C17-E174-4221-B5A4-602B113A0AA7}" dt="2020-01-23T17:46:16.993" v="1251" actId="478"/>
          <ac:spMkLst>
            <pc:docMk/>
            <pc:sldMk cId="1636380982" sldId="300"/>
            <ac:spMk id="14" creationId="{7902EECF-D3C7-4FD8-A9F4-3FE5BE1395BE}"/>
          </ac:spMkLst>
        </pc:spChg>
      </pc:sldChg>
      <pc:sldChg chg="modSp add del">
        <pc:chgData name="Douglas Granger" userId="a2aa33ad-7e69-420e-9268-5f8c3b96ab3f" providerId="ADAL" clId="{0A4C6C17-E174-4221-B5A4-602B113A0AA7}" dt="2020-01-23T18:24:05.739" v="2345" actId="2696"/>
        <pc:sldMkLst>
          <pc:docMk/>
          <pc:sldMk cId="1324822503" sldId="301"/>
        </pc:sldMkLst>
        <pc:spChg chg="mod">
          <ac:chgData name="Douglas Granger" userId="a2aa33ad-7e69-420e-9268-5f8c3b96ab3f" providerId="ADAL" clId="{0A4C6C17-E174-4221-B5A4-602B113A0AA7}" dt="2020-01-23T18:21:02.801" v="2169" actId="122"/>
          <ac:spMkLst>
            <pc:docMk/>
            <pc:sldMk cId="1324822503" sldId="301"/>
            <ac:spMk id="2" creationId="{D46D0F06-3829-4AEE-863A-14F6BF032E3A}"/>
          </ac:spMkLst>
        </pc:spChg>
        <pc:spChg chg="mod">
          <ac:chgData name="Douglas Granger" userId="a2aa33ad-7e69-420e-9268-5f8c3b96ab3f" providerId="ADAL" clId="{0A4C6C17-E174-4221-B5A4-602B113A0AA7}" dt="2020-01-23T18:23:44.447" v="2344" actId="20577"/>
          <ac:spMkLst>
            <pc:docMk/>
            <pc:sldMk cId="1324822503" sldId="301"/>
            <ac:spMk id="3" creationId="{1C7726DD-DB50-4C2F-9CDA-0B590007347D}"/>
          </ac:spMkLst>
        </pc:spChg>
      </pc:sldChg>
      <pc:sldChg chg="addSp modSp add">
        <pc:chgData name="Douglas Granger" userId="a2aa33ad-7e69-420e-9268-5f8c3b96ab3f" providerId="ADAL" clId="{0A4C6C17-E174-4221-B5A4-602B113A0AA7}" dt="2020-01-23T19:16:22.917" v="2580" actId="1076"/>
        <pc:sldMkLst>
          <pc:docMk/>
          <pc:sldMk cId="3067381115" sldId="301"/>
        </pc:sldMkLst>
        <pc:spChg chg="mod">
          <ac:chgData name="Douglas Granger" userId="a2aa33ad-7e69-420e-9268-5f8c3b96ab3f" providerId="ADAL" clId="{0A4C6C17-E174-4221-B5A4-602B113A0AA7}" dt="2020-01-23T19:10:38.728" v="2524" actId="20577"/>
          <ac:spMkLst>
            <pc:docMk/>
            <pc:sldMk cId="3067381115" sldId="301"/>
            <ac:spMk id="2" creationId="{6DAC788D-8FDB-4ACC-8227-CC3F22B11F5B}"/>
          </ac:spMkLst>
        </pc:spChg>
        <pc:spChg chg="mod">
          <ac:chgData name="Douglas Granger" userId="a2aa33ad-7e69-420e-9268-5f8c3b96ab3f" providerId="ADAL" clId="{0A4C6C17-E174-4221-B5A4-602B113A0AA7}" dt="2020-01-23T19:16:03.249" v="2575" actId="6549"/>
          <ac:spMkLst>
            <pc:docMk/>
            <pc:sldMk cId="3067381115" sldId="301"/>
            <ac:spMk id="7" creationId="{8705E483-FA07-416F-8B10-D94988975410}"/>
          </ac:spMkLst>
        </pc:spChg>
        <pc:picChg chg="add mod">
          <ac:chgData name="Douglas Granger" userId="a2aa33ad-7e69-420e-9268-5f8c3b96ab3f" providerId="ADAL" clId="{0A4C6C17-E174-4221-B5A4-602B113A0AA7}" dt="2020-01-23T19:16:22.917" v="2580" actId="1076"/>
          <ac:picMkLst>
            <pc:docMk/>
            <pc:sldMk cId="3067381115" sldId="301"/>
            <ac:picMk id="8" creationId="{13646E3F-C93C-4B96-8541-9524CEED9C93}"/>
          </ac:picMkLst>
        </pc:picChg>
      </pc:sldChg>
      <pc:sldChg chg="addSp modSp add">
        <pc:chgData name="Douglas Granger" userId="a2aa33ad-7e69-420e-9268-5f8c3b96ab3f" providerId="ADAL" clId="{0A4C6C17-E174-4221-B5A4-602B113A0AA7}" dt="2020-01-23T19:18:44.340" v="2663" actId="20577"/>
        <pc:sldMkLst>
          <pc:docMk/>
          <pc:sldMk cId="2343017355" sldId="302"/>
        </pc:sldMkLst>
        <pc:spChg chg="mod">
          <ac:chgData name="Douglas Granger" userId="a2aa33ad-7e69-420e-9268-5f8c3b96ab3f" providerId="ADAL" clId="{0A4C6C17-E174-4221-B5A4-602B113A0AA7}" dt="2020-01-23T19:16:36.420" v="2592" actId="20577"/>
          <ac:spMkLst>
            <pc:docMk/>
            <pc:sldMk cId="2343017355" sldId="302"/>
            <ac:spMk id="2" creationId="{6DAC788D-8FDB-4ACC-8227-CC3F22B11F5B}"/>
          </ac:spMkLst>
        </pc:spChg>
        <pc:spChg chg="mod">
          <ac:chgData name="Douglas Granger" userId="a2aa33ad-7e69-420e-9268-5f8c3b96ab3f" providerId="ADAL" clId="{0A4C6C17-E174-4221-B5A4-602B113A0AA7}" dt="2020-01-23T19:18:44.340" v="2663" actId="20577"/>
          <ac:spMkLst>
            <pc:docMk/>
            <pc:sldMk cId="2343017355" sldId="302"/>
            <ac:spMk id="7" creationId="{8705E483-FA07-416F-8B10-D94988975410}"/>
          </ac:spMkLst>
        </pc:spChg>
        <pc:picChg chg="add mod">
          <ac:chgData name="Douglas Granger" userId="a2aa33ad-7e69-420e-9268-5f8c3b96ab3f" providerId="ADAL" clId="{0A4C6C17-E174-4221-B5A4-602B113A0AA7}" dt="2020-01-23T19:17:00.739" v="2602" actId="1076"/>
          <ac:picMkLst>
            <pc:docMk/>
            <pc:sldMk cId="2343017355" sldId="302"/>
            <ac:picMk id="8" creationId="{9B102332-5D75-46BC-B949-1E2BFA1953C0}"/>
          </ac:picMkLst>
        </pc:picChg>
      </pc:sldChg>
      <pc:sldChg chg="modSp add">
        <pc:chgData name="Douglas Granger" userId="a2aa33ad-7e69-420e-9268-5f8c3b96ab3f" providerId="ADAL" clId="{0A4C6C17-E174-4221-B5A4-602B113A0AA7}" dt="2020-01-23T19:30:44.339" v="3717" actId="1076"/>
        <pc:sldMkLst>
          <pc:docMk/>
          <pc:sldMk cId="1904538712" sldId="303"/>
        </pc:sldMkLst>
        <pc:spChg chg="mod">
          <ac:chgData name="Douglas Granger" userId="a2aa33ad-7e69-420e-9268-5f8c3b96ab3f" providerId="ADAL" clId="{0A4C6C17-E174-4221-B5A4-602B113A0AA7}" dt="2020-01-23T19:20:46.045" v="2721" actId="20577"/>
          <ac:spMkLst>
            <pc:docMk/>
            <pc:sldMk cId="1904538712" sldId="303"/>
            <ac:spMk id="2" creationId="{BB6D112D-F482-4734-8DEB-D79FE9A97E99}"/>
          </ac:spMkLst>
        </pc:spChg>
        <pc:spChg chg="mod">
          <ac:chgData name="Douglas Granger" userId="a2aa33ad-7e69-420e-9268-5f8c3b96ab3f" providerId="ADAL" clId="{0A4C6C17-E174-4221-B5A4-602B113A0AA7}" dt="2020-01-23T19:30:44.339" v="3717" actId="1076"/>
          <ac:spMkLst>
            <pc:docMk/>
            <pc:sldMk cId="1904538712" sldId="303"/>
            <ac:spMk id="3" creationId="{DA090E9C-73D0-46D6-B941-075EB626D7CD}"/>
          </ac:spMkLst>
        </pc:spChg>
      </pc:sldChg>
      <pc:sldChg chg="modSp add">
        <pc:chgData name="Douglas Granger" userId="a2aa33ad-7e69-420e-9268-5f8c3b96ab3f" providerId="ADAL" clId="{0A4C6C17-E174-4221-B5A4-602B113A0AA7}" dt="2020-01-23T19:41:51.800" v="4627" actId="20577"/>
        <pc:sldMkLst>
          <pc:docMk/>
          <pc:sldMk cId="3354539391" sldId="304"/>
        </pc:sldMkLst>
        <pc:spChg chg="mod">
          <ac:chgData name="Douglas Granger" userId="a2aa33ad-7e69-420e-9268-5f8c3b96ab3f" providerId="ADAL" clId="{0A4C6C17-E174-4221-B5A4-602B113A0AA7}" dt="2020-01-23T19:33:08.398" v="3764" actId="122"/>
          <ac:spMkLst>
            <pc:docMk/>
            <pc:sldMk cId="3354539391" sldId="304"/>
            <ac:spMk id="2" creationId="{80419E1B-B9D9-46F9-9684-0EDD5F040718}"/>
          </ac:spMkLst>
        </pc:spChg>
        <pc:spChg chg="mod">
          <ac:chgData name="Douglas Granger" userId="a2aa33ad-7e69-420e-9268-5f8c3b96ab3f" providerId="ADAL" clId="{0A4C6C17-E174-4221-B5A4-602B113A0AA7}" dt="2020-01-23T19:41:51.800" v="4627" actId="20577"/>
          <ac:spMkLst>
            <pc:docMk/>
            <pc:sldMk cId="3354539391" sldId="304"/>
            <ac:spMk id="3" creationId="{BE1ECB57-C011-43AD-A2F6-9930141FDDC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02B5F7-1B7B-4974-8EC7-52B169213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L25.01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1A871-91D3-4604-8611-3665F0A329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57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L25.01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FF56-998D-4FFA-8172-7AAD466EAF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L25.01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08B7C-D599-4693-B65B-59DE3C3DD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4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L25.01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8E9C-913C-43D4-878E-D9A596298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24CB502-FA48-4CFF-8B4B-A65FFA9C96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620" y="0"/>
            <a:ext cx="1497380" cy="1371600"/>
          </a:xfrm>
          <a:prstGeom prst="rect">
            <a:avLst/>
          </a:prstGeom>
        </p:spPr>
      </p:pic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5B7C0F8D-A027-478B-9029-FBC2DCA497E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1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0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L25.01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75848-3E05-4F65-93E3-4C3DDFFD19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16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L25.01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52520-40EE-4104-95F1-382344E83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75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L25.01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2C61E-5E7B-4682-8170-181BD3638F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1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L25.01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1C8CB-FA94-4C03-BAF2-852498A44A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4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L25.01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888D9-13CF-4263-BC8C-96A11E0FE4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8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L25.01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64074-841D-43E3-9DE2-C03BE4C513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64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L25.01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E7C74-06A2-4832-95AB-3D1540739C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1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33500" y="18255"/>
            <a:ext cx="64770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447800"/>
            <a:ext cx="7886700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L25.01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0DE0392-BE2A-4D3A-9972-0A1F22612B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49C611C7-C546-4BB6-96B9-7B4331B1775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15" cy="1371600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0F72C99-489E-4253-9A12-3933FA17422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620" y="0"/>
            <a:ext cx="1497380" cy="1371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rtlCol="0">
            <a:normAutofit/>
          </a:bodyPr>
          <a:lstStyle/>
          <a:p>
            <a:r>
              <a:rPr lang="en-US" dirty="0"/>
              <a:t>L25.01 </a:t>
            </a:r>
            <a:r>
              <a:rPr lang="en-US" altLang="en-US" dirty="0"/>
              <a:t>Flowchart Design and Use 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4CD775D9-D11E-40A6-8A4D-DB16C0BCFC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912033C-8294-4A24-9B29-27840EC4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/>
              <a:t>LSU rev20220131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6081AFA-C4E6-46FA-8789-BE62C20F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r>
              <a:rPr lang="en-US"/>
              <a:t>L25.01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82E2E47-BD00-4D6C-BAC6-3EE796316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961A871-91D3-4604-8611-3665F0A32934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3557-B14B-4B39-B286-8C5CD5037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5BBC1-99FF-4630-B48D-960D9FF66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Unlike system drawing arrows should be one way (program does not go backwards)</a:t>
            </a:r>
          </a:p>
          <a:p>
            <a:pPr lvl="1"/>
            <a:r>
              <a:rPr lang="en-US" dirty="0"/>
              <a:t>Arrows can point back to early points of the flowchart like when we go back to the start of a loop</a:t>
            </a:r>
          </a:p>
          <a:p>
            <a:r>
              <a:rPr lang="en-US" dirty="0"/>
              <a:t>Block can have multiple arrows leading into them</a:t>
            </a:r>
          </a:p>
          <a:p>
            <a:pPr lvl="1"/>
            <a:r>
              <a:rPr lang="en-US" dirty="0"/>
              <a:t>You can enter the loop() function of an Arduino both  </a:t>
            </a:r>
          </a:p>
          <a:p>
            <a:r>
              <a:rPr lang="en-US" dirty="0"/>
              <a:t>Only decision points should have multiple arrows pointing out from them</a:t>
            </a:r>
          </a:p>
          <a:p>
            <a:pPr lvl="1"/>
            <a:r>
              <a:rPr lang="en-US" dirty="0"/>
              <a:t>The program can only do one thing at a time so must proceed on to the next step, if there are multiple possible next steps some decision has to occur which way it proceeds</a:t>
            </a:r>
          </a:p>
          <a:p>
            <a:r>
              <a:rPr lang="en-US" dirty="0"/>
              <a:t>Avoid crossing arrow lines because this ambiguous and unclear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0CB11-221A-4BBC-A4FA-EA13757CA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571AA-1191-438C-A813-6DB09FA23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00B20-29E5-4A55-AA08-E6D276AE2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78E9C-913C-43D4-878E-D9A5962985CA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333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788D-8FDB-4ACC-8227-CC3F22B11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18255"/>
            <a:ext cx="6477000" cy="1325563"/>
          </a:xfrm>
        </p:spPr>
        <p:txBody>
          <a:bodyPr/>
          <a:lstStyle/>
          <a:p>
            <a:r>
              <a:rPr lang="en-US" dirty="0"/>
              <a:t>Designing your Flowchart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705E483-FA07-416F-8B10-D94988975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Define your reason and scope</a:t>
            </a:r>
          </a:p>
          <a:p>
            <a:pPr lvl="1"/>
            <a:r>
              <a:rPr lang="en-US" dirty="0"/>
              <a:t>What is the purpose of the process you are documenting</a:t>
            </a:r>
          </a:p>
          <a:p>
            <a:pPr lvl="1"/>
            <a:r>
              <a:rPr lang="en-US" dirty="0"/>
              <a:t>What is the ultimate goal of the process</a:t>
            </a:r>
          </a:p>
          <a:p>
            <a:r>
              <a:rPr lang="en-US" dirty="0"/>
              <a:t>Identify your tasks</a:t>
            </a:r>
          </a:p>
          <a:p>
            <a:pPr lvl="1"/>
            <a:r>
              <a:rPr lang="en-US" dirty="0"/>
              <a:t>Document all tasks in your process</a:t>
            </a:r>
          </a:p>
          <a:p>
            <a:pPr lvl="1"/>
            <a:r>
              <a:rPr lang="en-US" dirty="0"/>
              <a:t>Identify the required steps to complete the task</a:t>
            </a:r>
          </a:p>
          <a:p>
            <a:r>
              <a:rPr lang="en-US" dirty="0"/>
              <a:t>Layout the flowchart</a:t>
            </a:r>
          </a:p>
          <a:p>
            <a:pPr lvl="1"/>
            <a:r>
              <a:rPr lang="en-US" dirty="0"/>
              <a:t>Layout all tasks in their logical order </a:t>
            </a:r>
          </a:p>
          <a:p>
            <a:r>
              <a:rPr lang="en-US" dirty="0"/>
              <a:t>Test the flow of your  design</a:t>
            </a:r>
          </a:p>
          <a:p>
            <a:pPr lvl="1"/>
            <a:r>
              <a:rPr lang="en-US" dirty="0"/>
              <a:t>Verify that the end point of the process produces your documented goal</a:t>
            </a:r>
          </a:p>
          <a:p>
            <a:r>
              <a:rPr lang="en-US" dirty="0"/>
              <a:t>Make sure your flowchart is readable</a:t>
            </a:r>
          </a:p>
          <a:p>
            <a:r>
              <a:rPr lang="en-US" dirty="0"/>
              <a:t>If necessary, break across multiple charts or pages</a:t>
            </a:r>
          </a:p>
          <a:p>
            <a:pPr lvl="1"/>
            <a:r>
              <a:rPr lang="en-US" dirty="0"/>
              <a:t>Just indicate where you leave one and enter the next</a:t>
            </a:r>
          </a:p>
          <a:p>
            <a:pPr lvl="1"/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7EC5E8D6-CB06-4F0B-B267-F5B7AA03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/>
              <a:t>LSU rev20220131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EA65A7D-488E-4B6A-BF90-A1E10E3B7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r>
              <a:rPr lang="en-US"/>
              <a:t>L25.01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28FCE37-BACB-4694-A964-2FE0303A5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9578E9C-913C-43D4-878E-D9A5962985CA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380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21EC5-4EA5-460C-A30D-209DF9C03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E95CA-273D-4779-8A81-BE985B71D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Flowcharts being similar to system designs we can use the same software</a:t>
            </a:r>
          </a:p>
          <a:p>
            <a:r>
              <a:rPr lang="en-US" dirty="0"/>
              <a:t>This means Visio, Google Drawings, Draw.io or similar software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22CA5-B241-4F66-AAE4-86746280E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A205B-E837-4D76-87A1-32FE98B0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EA488-2F9D-4F6C-82B4-B6DB7A4F1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78E9C-913C-43D4-878E-D9A5962985CA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28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95"/>
    </mc:Choice>
    <mc:Fallback xmlns="">
      <p:transition spd="slow" advTm="299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D601E-C61C-405E-B57D-4418F46A9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18255"/>
            <a:ext cx="6477000" cy="1325563"/>
          </a:xfrm>
        </p:spPr>
        <p:txBody>
          <a:bodyPr/>
          <a:lstStyle/>
          <a:p>
            <a:r>
              <a:rPr lang="en-US" dirty="0"/>
              <a:t>What is a Flowchart?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97270-90EB-4C56-842A-BFF20D593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/>
          <a:lstStyle/>
          <a:p>
            <a:r>
              <a:rPr lang="en-US" dirty="0"/>
              <a:t>A Flowchart is a diagram used to visually explain a work process in a simple step by step image.</a:t>
            </a:r>
          </a:p>
          <a:p>
            <a:r>
              <a:rPr lang="en-US" dirty="0"/>
              <a:t> Flowcharts are used in multiple fields.</a:t>
            </a:r>
          </a:p>
          <a:p>
            <a:r>
              <a:rPr lang="en-US" dirty="0"/>
              <a:t>They can be tailored to intended audience </a:t>
            </a:r>
          </a:p>
          <a:p>
            <a:pPr lvl="1"/>
            <a:r>
              <a:rPr lang="en-US" dirty="0"/>
              <a:t>Technical or simplistic.</a:t>
            </a:r>
          </a:p>
          <a:p>
            <a:pPr lvl="1"/>
            <a:r>
              <a:rPr lang="en-US" dirty="0"/>
              <a:t>Very detailed or a basic overview 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949507BA-B3BD-46C2-82F8-6DEA0DF188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/>
              <a:t>LSU rev20220131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9840DFB-3DF0-4889-A27A-33DE4FE47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r>
              <a:rPr lang="en-US"/>
              <a:t>L25.01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12D9B1D9-3A6A-4F45-A87A-FBA0A328E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9578E9C-913C-43D4-878E-D9A5962985C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60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37D1-5ADA-40CD-BD47-F8EF19BE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18255"/>
            <a:ext cx="6477000" cy="1325563"/>
          </a:xfrm>
        </p:spPr>
        <p:txBody>
          <a:bodyPr/>
          <a:lstStyle/>
          <a:p>
            <a:r>
              <a:rPr lang="en-US" dirty="0"/>
              <a:t>Uses of a Flowchart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30FD6-5161-4CE7-8C21-C6EE30B7E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5772150" cy="47291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visual representation of a sequence of operations</a:t>
            </a:r>
          </a:p>
          <a:p>
            <a:pPr lvl="1"/>
            <a:r>
              <a:rPr lang="en-US" dirty="0"/>
              <a:t>Detail a step-by-step method of work</a:t>
            </a:r>
          </a:p>
          <a:p>
            <a:pPr lvl="1"/>
            <a:r>
              <a:rPr lang="en-US" dirty="0"/>
              <a:t>Demonstrate decision making process of a task</a:t>
            </a:r>
          </a:p>
          <a:p>
            <a:r>
              <a:rPr lang="en-US" dirty="0"/>
              <a:t>Visual guide to software operational design</a:t>
            </a:r>
          </a:p>
          <a:p>
            <a:pPr lvl="1"/>
            <a:r>
              <a:rPr lang="en-US" dirty="0"/>
              <a:t>Plan out the entire software layout of a project</a:t>
            </a:r>
          </a:p>
          <a:p>
            <a:pPr lvl="1"/>
            <a:r>
              <a:rPr lang="en-US" dirty="0"/>
              <a:t>Explain data flow and data collection steps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LaACES</a:t>
            </a:r>
            <a:r>
              <a:rPr lang="en-US" dirty="0"/>
              <a:t> we will be often use them in this context</a:t>
            </a:r>
          </a:p>
          <a:p>
            <a:pPr lvl="1"/>
            <a:r>
              <a:rPr lang="en-US" dirty="0"/>
              <a:t>Use them to plan out how your software will work PRIOR TO writing your code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F956D02-9F15-46DF-B385-A50A68FC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/>
              <a:t>LSU rev20220131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4D474187-81E2-4394-AEFA-4557ED6D2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r>
              <a:rPr lang="en-US"/>
              <a:t>L25.01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8C6F57F-D5BD-43D1-8AEF-F667C6B8C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9578E9C-913C-43D4-878E-D9A5962985CA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11" name="Picture 10" descr="Sample Flowchart depicting a morning schedule">
            <a:extLst>
              <a:ext uri="{FF2B5EF4-FFF2-40B4-BE49-F238E27FC236}">
                <a16:creationId xmlns:a16="http://schemas.microsoft.com/office/drawing/2014/main" id="{4BAE8560-9BA4-416F-8BBC-CF5BED03B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356" y="1298338"/>
            <a:ext cx="2229887" cy="4424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D6BC4-AB1D-487B-951F-B200ED391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18255"/>
            <a:ext cx="6477000" cy="1325563"/>
          </a:xfrm>
        </p:spPr>
        <p:txBody>
          <a:bodyPr/>
          <a:lstStyle/>
          <a:p>
            <a:r>
              <a:rPr lang="en-US" dirty="0"/>
              <a:t>Basic Components of the Flowchart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B8022-2B0B-48AC-9AE8-C8E6E658D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/>
          <a:lstStyle/>
          <a:p>
            <a:r>
              <a:rPr lang="en-US" dirty="0"/>
              <a:t>Flowchart is made of 2 basic components</a:t>
            </a:r>
          </a:p>
          <a:p>
            <a:pPr lvl="1"/>
            <a:r>
              <a:rPr lang="en-US" dirty="0"/>
              <a:t>Symbols and Connector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CA269F60-70FB-4998-AFE7-D78FB857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/>
              <a:t>LSU rev20220131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5F329007-F080-4C64-8DB5-4977C7A0C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r>
              <a:rPr lang="en-US"/>
              <a:t>L25.01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47C98449-0F82-485A-90C7-4FB990B4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9578E9C-913C-43D4-878E-D9A5962985CA}" type="slidenum">
              <a:rPr lang="en-US" altLang="en-US" smtClean="0"/>
              <a:pPr/>
              <a:t>4</a:t>
            </a:fld>
            <a:endParaRPr lang="en-US" altLang="en-US"/>
          </a:p>
        </p:txBody>
      </p:sp>
      <p:cxnSp>
        <p:nvCxnSpPr>
          <p:cNvPr id="20" name="Connector: Elbow 19" descr="Flowchart Bent Connector Line">
            <a:extLst>
              <a:ext uri="{FF2B5EF4-FFF2-40B4-BE49-F238E27FC236}">
                <a16:creationId xmlns:a16="http://schemas.microsoft.com/office/drawing/2014/main" id="{420EDC6B-5855-4D67-9DEA-C05782B59DED}"/>
              </a:ext>
            </a:extLst>
          </p:cNvPr>
          <p:cNvCxnSpPr>
            <a:cxnSpLocks/>
          </p:cNvCxnSpPr>
          <p:nvPr/>
        </p:nvCxnSpPr>
        <p:spPr>
          <a:xfrm>
            <a:off x="6923471" y="4872587"/>
            <a:ext cx="781050" cy="5944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 descr="Flowchart Straight Connector Line">
            <a:extLst>
              <a:ext uri="{FF2B5EF4-FFF2-40B4-BE49-F238E27FC236}">
                <a16:creationId xmlns:a16="http://schemas.microsoft.com/office/drawing/2014/main" id="{C776C457-9D96-4674-BE39-9364000C60ED}"/>
              </a:ext>
            </a:extLst>
          </p:cNvPr>
          <p:cNvCxnSpPr>
            <a:cxnSpLocks/>
          </p:cNvCxnSpPr>
          <p:nvPr/>
        </p:nvCxnSpPr>
        <p:spPr>
          <a:xfrm>
            <a:off x="6115050" y="4983096"/>
            <a:ext cx="476250" cy="580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917A016-8125-4481-9206-30D984F6AFEE}"/>
              </a:ext>
            </a:extLst>
          </p:cNvPr>
          <p:cNvSpPr txBox="1"/>
          <p:nvPr/>
        </p:nvSpPr>
        <p:spPr>
          <a:xfrm>
            <a:off x="731483" y="4811906"/>
            <a:ext cx="45986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Connector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Details the logical flow of the system</a:t>
            </a:r>
          </a:p>
          <a:p>
            <a:endParaRPr lang="en-US" sz="2000" dirty="0">
              <a:latin typeface="+mn-lt"/>
            </a:endParaRPr>
          </a:p>
        </p:txBody>
      </p:sp>
      <p:sp>
        <p:nvSpPr>
          <p:cNvPr id="25" name="Flowchart: Document 24" descr="Flowchart Document icon">
            <a:extLst>
              <a:ext uri="{FF2B5EF4-FFF2-40B4-BE49-F238E27FC236}">
                <a16:creationId xmlns:a16="http://schemas.microsoft.com/office/drawing/2014/main" id="{42AC1DB4-3D63-48F0-9EBF-503D90D025A7}"/>
              </a:ext>
            </a:extLst>
          </p:cNvPr>
          <p:cNvSpPr/>
          <p:nvPr/>
        </p:nvSpPr>
        <p:spPr>
          <a:xfrm>
            <a:off x="6923471" y="3923845"/>
            <a:ext cx="533401" cy="411974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2" name="Flowchart: Direct Access Storage 21" descr="Flowchart Direct Access icon">
            <a:extLst>
              <a:ext uri="{FF2B5EF4-FFF2-40B4-BE49-F238E27FC236}">
                <a16:creationId xmlns:a16="http://schemas.microsoft.com/office/drawing/2014/main" id="{02C323C4-F020-433D-A623-A7C94653E852}"/>
              </a:ext>
            </a:extLst>
          </p:cNvPr>
          <p:cNvSpPr/>
          <p:nvPr/>
        </p:nvSpPr>
        <p:spPr>
          <a:xfrm>
            <a:off x="5894216" y="3938771"/>
            <a:ext cx="771063" cy="411974"/>
          </a:xfrm>
          <a:prstGeom prst="flowChartMagneticDru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Rectangle 14" descr="Flowchart Process icon">
            <a:extLst>
              <a:ext uri="{FF2B5EF4-FFF2-40B4-BE49-F238E27FC236}">
                <a16:creationId xmlns:a16="http://schemas.microsoft.com/office/drawing/2014/main" id="{52DADC4E-DE6B-47DC-B049-9FB14E36E94B}"/>
              </a:ext>
            </a:extLst>
          </p:cNvPr>
          <p:cNvSpPr/>
          <p:nvPr/>
        </p:nvSpPr>
        <p:spPr>
          <a:xfrm>
            <a:off x="6941783" y="3425935"/>
            <a:ext cx="533401" cy="333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Flowchart: Terminator 12" descr="Flowchart Process icon">
            <a:extLst>
              <a:ext uri="{FF2B5EF4-FFF2-40B4-BE49-F238E27FC236}">
                <a16:creationId xmlns:a16="http://schemas.microsoft.com/office/drawing/2014/main" id="{DFF617F6-0B4B-43DA-90EA-DA9B8E6888A8}"/>
              </a:ext>
            </a:extLst>
          </p:cNvPr>
          <p:cNvSpPr/>
          <p:nvPr/>
        </p:nvSpPr>
        <p:spPr>
          <a:xfrm>
            <a:off x="5904573" y="3425935"/>
            <a:ext cx="686727" cy="33345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Diamond 11" descr="Flowchart Decision icon">
            <a:extLst>
              <a:ext uri="{FF2B5EF4-FFF2-40B4-BE49-F238E27FC236}">
                <a16:creationId xmlns:a16="http://schemas.microsoft.com/office/drawing/2014/main" id="{1211DD4B-E167-47E5-946A-B56022E27005}"/>
              </a:ext>
            </a:extLst>
          </p:cNvPr>
          <p:cNvSpPr/>
          <p:nvPr/>
        </p:nvSpPr>
        <p:spPr>
          <a:xfrm>
            <a:off x="6941598" y="2849998"/>
            <a:ext cx="515274" cy="486244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1" name="Flowchart: Predefined Process 10" descr="Flowchart Subprocess icon">
            <a:extLst>
              <a:ext uri="{FF2B5EF4-FFF2-40B4-BE49-F238E27FC236}">
                <a16:creationId xmlns:a16="http://schemas.microsoft.com/office/drawing/2014/main" id="{B59FCDB5-F1B3-4843-ADCD-2FA614DC33C3}"/>
              </a:ext>
            </a:extLst>
          </p:cNvPr>
          <p:cNvSpPr/>
          <p:nvPr/>
        </p:nvSpPr>
        <p:spPr>
          <a:xfrm>
            <a:off x="5963575" y="2892851"/>
            <a:ext cx="627725" cy="353698"/>
          </a:xfrm>
          <a:prstGeom prst="flowChartPredefined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F8D962-62EE-463B-A540-D689F074CA55}"/>
              </a:ext>
            </a:extLst>
          </p:cNvPr>
          <p:cNvSpPr txBox="1"/>
          <p:nvPr/>
        </p:nvSpPr>
        <p:spPr>
          <a:xfrm>
            <a:off x="719091" y="2892851"/>
            <a:ext cx="46149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Symbols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Detail type of action being preformed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Location of data flow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Destination of information </a:t>
            </a:r>
          </a:p>
          <a:p>
            <a:endParaRPr lang="en-US" sz="20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788D-8FDB-4ACC-8227-CC3F22B11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18255"/>
            <a:ext cx="6477000" cy="1325563"/>
          </a:xfrm>
        </p:spPr>
        <p:txBody>
          <a:bodyPr/>
          <a:lstStyle/>
          <a:p>
            <a:r>
              <a:rPr lang="en-US" dirty="0"/>
              <a:t>Main Flowchart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1A337-352E-4224-9289-B94291323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5894218" cy="4729163"/>
          </a:xfrm>
        </p:spPr>
        <p:txBody>
          <a:bodyPr/>
          <a:lstStyle/>
          <a:p>
            <a:r>
              <a:rPr lang="en-US" dirty="0"/>
              <a:t>Start/Stop System</a:t>
            </a:r>
          </a:p>
          <a:p>
            <a:pPr lvl="1"/>
            <a:r>
              <a:rPr lang="en-US" dirty="0"/>
              <a:t>Identifies the beginning and the end of a process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EB3CCAE5-FD47-4A16-82D3-0F803D4C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/>
              <a:t>LSU rev20220131</a:t>
            </a:r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3B41031A-34A0-46B1-BA97-58E6CB194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r>
              <a:rPr lang="en-US"/>
              <a:t>L25.01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523FDD26-B944-4690-94E0-00C7A439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9578E9C-913C-43D4-878E-D9A5962985CA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4" name="Flowchart: Predefined Process 13" descr="Flowchart Subprocess icon">
            <a:extLst>
              <a:ext uri="{FF2B5EF4-FFF2-40B4-BE49-F238E27FC236}">
                <a16:creationId xmlns:a16="http://schemas.microsoft.com/office/drawing/2014/main" id="{7902EECF-D3C7-4FD8-A9F4-3FE5BE1395BE}"/>
              </a:ext>
            </a:extLst>
          </p:cNvPr>
          <p:cNvSpPr/>
          <p:nvPr/>
        </p:nvSpPr>
        <p:spPr>
          <a:xfrm>
            <a:off x="7109256" y="5174484"/>
            <a:ext cx="1120343" cy="771010"/>
          </a:xfrm>
          <a:prstGeom prst="flowChartPredefined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140C5D2-07F5-44B1-A834-0FD3AD2DFCDB}"/>
              </a:ext>
            </a:extLst>
          </p:cNvPr>
          <p:cNvSpPr txBox="1">
            <a:spLocks/>
          </p:cNvSpPr>
          <p:nvPr/>
        </p:nvSpPr>
        <p:spPr bwMode="auto">
          <a:xfrm>
            <a:off x="628650" y="5011384"/>
            <a:ext cx="7886700" cy="1269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lang="en-US" sz="2000" dirty="0">
                <a:latin typeface="+mn-lt"/>
              </a:rPr>
              <a:t>Subprocess Symbol</a:t>
            </a:r>
          </a:p>
          <a:p>
            <a:pPr lvl="1" defTabSz="914400" eaLnBrk="1" hangingPunct="1"/>
            <a:r>
              <a:rPr lang="en-US" sz="2000" dirty="0">
                <a:latin typeface="+mn-lt"/>
              </a:rPr>
              <a:t>Denotes a subprocess defined elsewhere</a:t>
            </a:r>
          </a:p>
          <a:p>
            <a:pPr lvl="1" defTabSz="914400" eaLnBrk="1" hangingPunct="1"/>
            <a:r>
              <a:rPr lang="en-US" sz="2000" dirty="0">
                <a:latin typeface="+mn-lt"/>
              </a:rPr>
              <a:t>Can be called multiple times anywhere </a:t>
            </a:r>
          </a:p>
          <a:p>
            <a:pPr lvl="1" defTabSz="914400" eaLnBrk="1" hangingPunct="1"/>
            <a:endParaRPr lang="en-US" sz="2000" dirty="0">
              <a:latin typeface="+mn-lt"/>
            </a:endParaRPr>
          </a:p>
        </p:txBody>
      </p:sp>
      <p:sp>
        <p:nvSpPr>
          <p:cNvPr id="13" name="Diamond 12" descr="Flowchart Decision icon">
            <a:extLst>
              <a:ext uri="{FF2B5EF4-FFF2-40B4-BE49-F238E27FC236}">
                <a16:creationId xmlns:a16="http://schemas.microsoft.com/office/drawing/2014/main" id="{5097572E-71B7-46BA-BBDC-404FB1B3366E}"/>
              </a:ext>
            </a:extLst>
          </p:cNvPr>
          <p:cNvSpPr/>
          <p:nvPr/>
        </p:nvSpPr>
        <p:spPr>
          <a:xfrm>
            <a:off x="7141993" y="3953952"/>
            <a:ext cx="914400" cy="914400"/>
          </a:xfrm>
          <a:prstGeom prst="diamon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2DDC948-7C37-41A6-AE52-5AC88CC110BB}"/>
              </a:ext>
            </a:extLst>
          </p:cNvPr>
          <p:cNvSpPr txBox="1">
            <a:spLocks/>
          </p:cNvSpPr>
          <p:nvPr/>
        </p:nvSpPr>
        <p:spPr bwMode="auto">
          <a:xfrm>
            <a:off x="628650" y="3742773"/>
            <a:ext cx="7886700" cy="1269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lang="en-US" sz="2000" dirty="0">
                <a:latin typeface="+mn-lt"/>
              </a:rPr>
              <a:t>Decision Symbol</a:t>
            </a:r>
          </a:p>
          <a:p>
            <a:pPr lvl="1" defTabSz="914400" eaLnBrk="1" hangingPunct="1"/>
            <a:r>
              <a:rPr lang="en-US" sz="2000" dirty="0">
                <a:latin typeface="+mn-lt"/>
              </a:rPr>
              <a:t>Identifies an action requiring a choice</a:t>
            </a:r>
          </a:p>
          <a:p>
            <a:pPr lvl="1" defTabSz="914400" eaLnBrk="1" hangingPunct="1"/>
            <a:r>
              <a:rPr lang="en-US" sz="2000" dirty="0">
                <a:latin typeface="+mn-lt"/>
              </a:rPr>
              <a:t>Usually requires a yes or no response branch</a:t>
            </a:r>
          </a:p>
        </p:txBody>
      </p:sp>
      <p:sp>
        <p:nvSpPr>
          <p:cNvPr id="12" name="Rectangle 11" descr="Flowchart Process icon">
            <a:extLst>
              <a:ext uri="{FF2B5EF4-FFF2-40B4-BE49-F238E27FC236}">
                <a16:creationId xmlns:a16="http://schemas.microsoft.com/office/drawing/2014/main" id="{4B08A3F8-2E16-4836-B83F-88F230A8778B}"/>
              </a:ext>
            </a:extLst>
          </p:cNvPr>
          <p:cNvSpPr/>
          <p:nvPr/>
        </p:nvSpPr>
        <p:spPr>
          <a:xfrm>
            <a:off x="6981825" y="2843244"/>
            <a:ext cx="1314450" cy="73737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5F07B6B-5FC6-4185-AB4F-7F2FEDBEA417}"/>
              </a:ext>
            </a:extLst>
          </p:cNvPr>
          <p:cNvSpPr txBox="1">
            <a:spLocks/>
          </p:cNvSpPr>
          <p:nvPr/>
        </p:nvSpPr>
        <p:spPr bwMode="auto">
          <a:xfrm>
            <a:off x="628650" y="2767830"/>
            <a:ext cx="6400800" cy="116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lang="en-US" sz="2000" dirty="0">
                <a:latin typeface="+mn-lt"/>
              </a:rPr>
              <a:t>Process Symbol</a:t>
            </a:r>
          </a:p>
          <a:p>
            <a:pPr lvl="1" defTabSz="914400" eaLnBrk="1" hangingPunct="1"/>
            <a:r>
              <a:rPr lang="en-US" sz="2000" dirty="0">
                <a:latin typeface="+mn-lt"/>
              </a:rPr>
              <a:t>Identifies a controlled event in the process</a:t>
            </a:r>
          </a:p>
          <a:p>
            <a:pPr lvl="1" defTabSz="914400" eaLnBrk="1" hangingPunct="1"/>
            <a:endParaRPr lang="en-US" sz="2000" dirty="0">
              <a:latin typeface="+mn-lt"/>
            </a:endParaRPr>
          </a:p>
        </p:txBody>
      </p:sp>
      <p:sp>
        <p:nvSpPr>
          <p:cNvPr id="8" name="Flowchart: Terminator 7" descr="Flowchart Start/Stop icon">
            <a:extLst>
              <a:ext uri="{FF2B5EF4-FFF2-40B4-BE49-F238E27FC236}">
                <a16:creationId xmlns:a16="http://schemas.microsoft.com/office/drawing/2014/main" id="{1A6C7069-76D4-4ABE-9568-F1F3DD4752A3}"/>
              </a:ext>
            </a:extLst>
          </p:cNvPr>
          <p:cNvSpPr/>
          <p:nvPr/>
        </p:nvSpPr>
        <p:spPr>
          <a:xfrm>
            <a:off x="7086600" y="1822686"/>
            <a:ext cx="1025186" cy="502307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788D-8FDB-4ACC-8227-CC3F22B11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18255"/>
            <a:ext cx="6477000" cy="1325563"/>
          </a:xfrm>
        </p:spPr>
        <p:txBody>
          <a:bodyPr/>
          <a:lstStyle/>
          <a:p>
            <a:r>
              <a:rPr lang="en-US" dirty="0"/>
              <a:t>Start and Stop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1A337-352E-4224-9289-B94291323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5894218" cy="4729163"/>
          </a:xfrm>
        </p:spPr>
        <p:txBody>
          <a:bodyPr/>
          <a:lstStyle/>
          <a:p>
            <a:r>
              <a:rPr lang="en-US" dirty="0"/>
              <a:t>Indicates the point at which we enter a program or subprocess</a:t>
            </a:r>
          </a:p>
          <a:p>
            <a:r>
              <a:rPr lang="en-US" dirty="0"/>
              <a:t>A good point to document any initialization that occurs</a:t>
            </a:r>
          </a:p>
          <a:p>
            <a:r>
              <a:rPr lang="en-US" dirty="0"/>
              <a:t>The stop indicates where a program either finishes and stops, or where a subprocess returns to program that called it.</a:t>
            </a:r>
          </a:p>
          <a:p>
            <a:r>
              <a:rPr lang="en-US" dirty="0"/>
              <a:t>Should be only one Start</a:t>
            </a:r>
          </a:p>
          <a:p>
            <a:r>
              <a:rPr lang="en-US" dirty="0"/>
              <a:t>Multiple Stops are possible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EB3CCAE5-FD47-4A16-82D3-0F803D4C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/>
              <a:t>LSU rev20220131</a:t>
            </a:r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3B41031A-34A0-46B1-BA97-58E6CB194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r>
              <a:rPr lang="en-US"/>
              <a:t>L25.01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523FDD26-B944-4690-94E0-00C7A439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9578E9C-913C-43D4-878E-D9A5962985CA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Flowchart: Terminator 7" descr="Flowchart Start/Stop icon">
            <a:extLst>
              <a:ext uri="{FF2B5EF4-FFF2-40B4-BE49-F238E27FC236}">
                <a16:creationId xmlns:a16="http://schemas.microsoft.com/office/drawing/2014/main" id="{1A6C7069-76D4-4ABE-9568-F1F3DD4752A3}"/>
              </a:ext>
            </a:extLst>
          </p:cNvPr>
          <p:cNvSpPr/>
          <p:nvPr/>
        </p:nvSpPr>
        <p:spPr>
          <a:xfrm>
            <a:off x="7010400" y="2892543"/>
            <a:ext cx="1600200" cy="1072914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60225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788D-8FDB-4ACC-8227-CC3F22B11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18255"/>
            <a:ext cx="6477000" cy="1325563"/>
          </a:xfrm>
        </p:spPr>
        <p:txBody>
          <a:bodyPr/>
          <a:lstStyle/>
          <a:p>
            <a:r>
              <a:rPr lang="en-US" dirty="0"/>
              <a:t>Process Symbol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1A337-352E-4224-9289-B94291323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5894218" cy="4729163"/>
          </a:xfrm>
        </p:spPr>
        <p:txBody>
          <a:bodyPr>
            <a:normAutofit fontScale="92500"/>
          </a:bodyPr>
          <a:lstStyle/>
          <a:p>
            <a:r>
              <a:rPr lang="en-US" dirty="0"/>
              <a:t>Should be used to denote a step of a program that accomplished one operation</a:t>
            </a:r>
          </a:p>
          <a:p>
            <a:r>
              <a:rPr lang="en-US" dirty="0"/>
              <a:t>If we want to show something that would be more complex and require several steps, instead we would use a subprocess</a:t>
            </a:r>
          </a:p>
          <a:p>
            <a:r>
              <a:rPr lang="en-US" dirty="0"/>
              <a:t>Think of it representing a single line of code that performs one operation</a:t>
            </a:r>
          </a:p>
          <a:p>
            <a:pPr lvl="1"/>
            <a:r>
              <a:rPr lang="en-US" dirty="0"/>
              <a:t>Increment counter c+1</a:t>
            </a:r>
          </a:p>
          <a:p>
            <a:pPr lvl="1"/>
            <a:r>
              <a:rPr lang="en-US" dirty="0"/>
              <a:t>Read analog pin A1</a:t>
            </a:r>
          </a:p>
          <a:p>
            <a:r>
              <a:rPr lang="en-US" dirty="0"/>
              <a:t>Should only have single arrow exiting it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EB3CCAE5-FD47-4A16-82D3-0F803D4C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/>
              <a:t>LSU rev20220131</a:t>
            </a:r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3B41031A-34A0-46B1-BA97-58E6CB194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r>
              <a:rPr lang="en-US"/>
              <a:t>L25.01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523FDD26-B944-4690-94E0-00C7A439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9578E9C-913C-43D4-878E-D9A5962985CA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2" name="Rectangle 11" descr="Flowchart Process icon">
            <a:extLst>
              <a:ext uri="{FF2B5EF4-FFF2-40B4-BE49-F238E27FC236}">
                <a16:creationId xmlns:a16="http://schemas.microsoft.com/office/drawing/2014/main" id="{4B08A3F8-2E16-4836-B83F-88F230A8778B}"/>
              </a:ext>
            </a:extLst>
          </p:cNvPr>
          <p:cNvSpPr/>
          <p:nvPr/>
        </p:nvSpPr>
        <p:spPr>
          <a:xfrm>
            <a:off x="6981825" y="2843244"/>
            <a:ext cx="1314450" cy="73737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86839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788D-8FDB-4ACC-8227-CC3F22B11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18255"/>
            <a:ext cx="6477000" cy="1325563"/>
          </a:xfrm>
        </p:spPr>
        <p:txBody>
          <a:bodyPr/>
          <a:lstStyle/>
          <a:p>
            <a:r>
              <a:rPr lang="en-US" dirty="0"/>
              <a:t>Decision Symbol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1A337-352E-4224-9289-B94291323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5894218" cy="4729163"/>
          </a:xfrm>
        </p:spPr>
        <p:txBody>
          <a:bodyPr/>
          <a:lstStyle/>
          <a:p>
            <a:r>
              <a:rPr lang="en-US" dirty="0"/>
              <a:t>This corresponds to any sort of logical evaluation that occurs in program</a:t>
            </a:r>
          </a:p>
          <a:p>
            <a:pPr lvl="1"/>
            <a:r>
              <a:rPr lang="en-US" dirty="0"/>
              <a:t>If … statements</a:t>
            </a:r>
          </a:p>
          <a:p>
            <a:pPr lvl="1"/>
            <a:r>
              <a:rPr lang="en-US" dirty="0"/>
              <a:t>Checking to see if a loop should continue</a:t>
            </a:r>
          </a:p>
          <a:p>
            <a:r>
              <a:rPr lang="en-US" dirty="0"/>
              <a:t>Only type of block that should have multiple arrows leaving it</a:t>
            </a:r>
          </a:p>
          <a:p>
            <a:r>
              <a:rPr lang="en-US" dirty="0"/>
              <a:t>Each branch leaving it should have clearly defined condition for when that path will be taken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EB3CCAE5-FD47-4A16-82D3-0F803D4C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/>
              <a:t>LSU rev20220131</a:t>
            </a:r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3B41031A-34A0-46B1-BA97-58E6CB194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r>
              <a:rPr lang="en-US"/>
              <a:t>L25.01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523FDD26-B944-4690-94E0-00C7A439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9578E9C-913C-43D4-878E-D9A5962985CA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3" name="Diamond 12" descr="Flowchart Decision icon">
            <a:extLst>
              <a:ext uri="{FF2B5EF4-FFF2-40B4-BE49-F238E27FC236}">
                <a16:creationId xmlns:a16="http://schemas.microsoft.com/office/drawing/2014/main" id="{5097572E-71B7-46BA-BBDC-404FB1B3366E}"/>
              </a:ext>
            </a:extLst>
          </p:cNvPr>
          <p:cNvSpPr/>
          <p:nvPr/>
        </p:nvSpPr>
        <p:spPr>
          <a:xfrm>
            <a:off x="6771198" y="2667000"/>
            <a:ext cx="1744152" cy="1744152"/>
          </a:xfrm>
          <a:prstGeom prst="diamon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993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788D-8FDB-4ACC-8227-CC3F22B11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18255"/>
            <a:ext cx="6477000" cy="1325563"/>
          </a:xfrm>
        </p:spPr>
        <p:txBody>
          <a:bodyPr/>
          <a:lstStyle/>
          <a:p>
            <a:r>
              <a:rPr lang="en-US" dirty="0"/>
              <a:t>Subprocesses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1A337-352E-4224-9289-B94291323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5894218" cy="4729163"/>
          </a:xfrm>
        </p:spPr>
        <p:txBody>
          <a:bodyPr>
            <a:normAutofit/>
          </a:bodyPr>
          <a:lstStyle/>
          <a:p>
            <a:pPr defTabSz="914400" eaLnBrk="1" hangingPunct="1"/>
            <a:r>
              <a:rPr lang="en-US" sz="2400" dirty="0">
                <a:latin typeface="+mn-lt"/>
              </a:rPr>
              <a:t>Subprocesses are similar to subsystems in system drawings</a:t>
            </a:r>
          </a:p>
          <a:p>
            <a:pPr defTabSz="914400" eaLnBrk="1" hangingPunct="1"/>
            <a:r>
              <a:rPr lang="en-US" sz="2400" dirty="0">
                <a:latin typeface="+mn-lt"/>
              </a:rPr>
              <a:t>These accomplish more complex operations but allow us to make a simpler diagram</a:t>
            </a:r>
          </a:p>
          <a:p>
            <a:pPr defTabSz="914400" eaLnBrk="1" hangingPunct="1"/>
            <a:r>
              <a:rPr lang="en-US" sz="2400" dirty="0">
                <a:latin typeface="+mn-lt"/>
              </a:rPr>
              <a:t>There should be another flow chart that documents what the subprocess does in detail</a:t>
            </a:r>
          </a:p>
          <a:p>
            <a:pPr defTabSz="914400" eaLnBrk="1" hangingPunct="1"/>
            <a:r>
              <a:rPr lang="en-US" sz="2400" dirty="0">
                <a:latin typeface="+mn-lt"/>
              </a:rPr>
              <a:t>Those subprocess should have their own start and stop blocks showing where the process is enters and when it returns</a:t>
            </a:r>
          </a:p>
          <a:p>
            <a:pPr defTabSz="914400" eaLnBrk="1" hangingPunct="1"/>
            <a:r>
              <a:rPr lang="en-US" sz="2400" dirty="0">
                <a:latin typeface="+mn-lt"/>
              </a:rPr>
              <a:t>Correspond to functions you call with within a program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sz="3200" dirty="0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EB3CCAE5-FD47-4A16-82D3-0F803D4C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r>
              <a:rPr lang="en-US"/>
              <a:t>LSU rev20220131</a:t>
            </a:r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3B41031A-34A0-46B1-BA97-58E6CB194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r>
              <a:rPr lang="en-US"/>
              <a:t>L25.01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523FDD26-B944-4690-94E0-00C7A439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9578E9C-913C-43D4-878E-D9A5962985CA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4" name="Flowchart: Predefined Process 13" descr="Flowchart Subprocess icon">
            <a:extLst>
              <a:ext uri="{FF2B5EF4-FFF2-40B4-BE49-F238E27FC236}">
                <a16:creationId xmlns:a16="http://schemas.microsoft.com/office/drawing/2014/main" id="{7902EECF-D3C7-4FD8-A9F4-3FE5BE1395BE}"/>
              </a:ext>
            </a:extLst>
          </p:cNvPr>
          <p:cNvSpPr/>
          <p:nvPr/>
        </p:nvSpPr>
        <p:spPr>
          <a:xfrm>
            <a:off x="7048500" y="3124200"/>
            <a:ext cx="1524000" cy="1066800"/>
          </a:xfrm>
          <a:prstGeom prst="flowChartPredefined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941047107"/>
      </p:ext>
    </p:extLst>
  </p:cSld>
  <p:clrMapOvr>
    <a:masterClrMapping/>
  </p:clrMapOvr>
</p:sld>
</file>

<file path=ppt/theme/theme1.xml><?xml version="1.0" encoding="utf-8"?>
<a:theme xmlns:a="http://schemas.openxmlformats.org/drawingml/2006/main" name="LaACES-LaSPA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ACES-LaSPACE" id="{F1BB81F0-C390-439F-8EF5-F178CDE05C89}" vid="{6AF331D9-17EB-4429-A09D-6DE21E76064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LaACES-LaSPACE</Template>
  <TotalTime>1848</TotalTime>
  <Words>739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LaACES-LaSPACE</vt:lpstr>
      <vt:lpstr>L25.01 Flowchart Design and Use </vt:lpstr>
      <vt:lpstr>What is a Flowchart?</vt:lpstr>
      <vt:lpstr>Uses of a Flowchart</vt:lpstr>
      <vt:lpstr>Basic Components of the Flowchart</vt:lpstr>
      <vt:lpstr>Main Flowchart Symbols</vt:lpstr>
      <vt:lpstr>Start and Stop</vt:lpstr>
      <vt:lpstr>Process Symbol</vt:lpstr>
      <vt:lpstr>Decision Symbol</vt:lpstr>
      <vt:lpstr>Subprocesses</vt:lpstr>
      <vt:lpstr>Arrows </vt:lpstr>
      <vt:lpstr>Designing your Flowchart</vt:lpstr>
      <vt:lpstr>Flowchart Software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Project Management?</dc:title>
  <dc:creator>T. Gregory Guzik</dc:creator>
  <cp:lastModifiedBy>Aaron P Ryan</cp:lastModifiedBy>
  <cp:revision>55</cp:revision>
  <dcterms:created xsi:type="dcterms:W3CDTF">2004-06-23T20:15:26Z</dcterms:created>
  <dcterms:modified xsi:type="dcterms:W3CDTF">2022-02-01T14:52:12Z</dcterms:modified>
</cp:coreProperties>
</file>