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75" r:id="rId4"/>
    <p:sldId id="258" r:id="rId5"/>
    <p:sldId id="277" r:id="rId6"/>
    <p:sldId id="279" r:id="rId7"/>
    <p:sldId id="28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81" r:id="rId17"/>
    <p:sldId id="269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F8545-5136-4A22-B705-FA96E8BF14E8}" v="52" dt="2021-02-01T20:17:10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8" d="100"/>
          <a:sy n="98" d="100"/>
        </p:scale>
        <p:origin x="14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Ryan" userId="91382bc3b0521f4b" providerId="LiveId" clId="{403F8545-5136-4A22-B705-FA96E8BF14E8}"/>
    <pc:docChg chg="undo custSel addSld delSld modSld">
      <pc:chgData name="Aaron Ryan" userId="91382bc3b0521f4b" providerId="LiveId" clId="{403F8545-5136-4A22-B705-FA96E8BF14E8}" dt="2021-02-01T20:16:02.300" v="4669" actId="20577"/>
      <pc:docMkLst>
        <pc:docMk/>
      </pc:docMkLst>
      <pc:sldChg chg="delSp modSp mod">
        <pc:chgData name="Aaron Ryan" userId="91382bc3b0521f4b" providerId="LiveId" clId="{403F8545-5136-4A22-B705-FA96E8BF14E8}" dt="2021-02-01T20:16:02.300" v="4669" actId="20577"/>
        <pc:sldMkLst>
          <pc:docMk/>
          <pc:sldMk cId="0" sldId="256"/>
        </pc:sldMkLst>
        <pc:spChg chg="mod">
          <ac:chgData name="Aaron Ryan" userId="91382bc3b0521f4b" providerId="LiveId" clId="{403F8545-5136-4A22-B705-FA96E8BF14E8}" dt="2021-02-01T20:16:02.300" v="4669" actId="20577"/>
          <ac:spMkLst>
            <pc:docMk/>
            <pc:sldMk cId="0" sldId="256"/>
            <ac:spMk id="2050" creationId="{8EB81C39-EC3B-4C64-9856-583D9528D14D}"/>
          </ac:spMkLst>
        </pc:spChg>
        <pc:spChg chg="del mod">
          <ac:chgData name="Aaron Ryan" userId="91382bc3b0521f4b" providerId="LiveId" clId="{403F8545-5136-4A22-B705-FA96E8BF14E8}" dt="2021-02-01T18:21:33.776" v="18" actId="478"/>
          <ac:spMkLst>
            <pc:docMk/>
            <pc:sldMk cId="0" sldId="256"/>
            <ac:spMk id="2051" creationId="{72D48C5E-8FF8-434E-9278-DC845DA377BB}"/>
          </ac:spMkLst>
        </pc:spChg>
      </pc:sldChg>
      <pc:sldChg chg="del">
        <pc:chgData name="Aaron Ryan" userId="91382bc3b0521f4b" providerId="LiveId" clId="{403F8545-5136-4A22-B705-FA96E8BF14E8}" dt="2021-02-01T18:34:50.638" v="875" actId="47"/>
        <pc:sldMkLst>
          <pc:docMk/>
          <pc:sldMk cId="0" sldId="257"/>
        </pc:sldMkLst>
      </pc:sldChg>
      <pc:sldChg chg="addSp delSp modSp mod">
        <pc:chgData name="Aaron Ryan" userId="91382bc3b0521f4b" providerId="LiveId" clId="{403F8545-5136-4A22-B705-FA96E8BF14E8}" dt="2021-02-01T18:38:54.908" v="1281" actId="1076"/>
        <pc:sldMkLst>
          <pc:docMk/>
          <pc:sldMk cId="0" sldId="258"/>
        </pc:sldMkLst>
        <pc:spChg chg="mod">
          <ac:chgData name="Aaron Ryan" userId="91382bc3b0521f4b" providerId="LiveId" clId="{403F8545-5136-4A22-B705-FA96E8BF14E8}" dt="2021-02-01T18:38:32.601" v="1276" actId="20577"/>
          <ac:spMkLst>
            <pc:docMk/>
            <pc:sldMk cId="0" sldId="258"/>
            <ac:spMk id="6147" creationId="{C0C05139-5DBB-4CDB-8796-7D6FF3A40D33}"/>
          </ac:spMkLst>
        </pc:spChg>
        <pc:picChg chg="add del mod">
          <ac:chgData name="Aaron Ryan" userId="91382bc3b0521f4b" providerId="LiveId" clId="{403F8545-5136-4A22-B705-FA96E8BF14E8}" dt="2021-02-01T18:35:31.349" v="880" actId="478"/>
          <ac:picMkLst>
            <pc:docMk/>
            <pc:sldMk cId="0" sldId="258"/>
            <ac:picMk id="3" creationId="{61B006B2-3F58-4991-8DA7-1557C8FA0234}"/>
          </ac:picMkLst>
        </pc:picChg>
        <pc:picChg chg="add mod">
          <ac:chgData name="Aaron Ryan" userId="91382bc3b0521f4b" providerId="LiveId" clId="{403F8545-5136-4A22-B705-FA96E8BF14E8}" dt="2021-02-01T18:38:54.908" v="1281" actId="1076"/>
          <ac:picMkLst>
            <pc:docMk/>
            <pc:sldMk cId="0" sldId="258"/>
            <ac:picMk id="8" creationId="{720120A0-78A5-4854-BFE3-3CE0384844E3}"/>
          </ac:picMkLst>
        </pc:picChg>
        <pc:picChg chg="del">
          <ac:chgData name="Aaron Ryan" userId="91382bc3b0521f4b" providerId="LiveId" clId="{403F8545-5136-4A22-B705-FA96E8BF14E8}" dt="2021-02-01T18:35:01.789" v="876" actId="478"/>
          <ac:picMkLst>
            <pc:docMk/>
            <pc:sldMk cId="0" sldId="258"/>
            <ac:picMk id="6149" creationId="{9D874EEC-5659-40D9-BDC3-BB7D554D4BBB}"/>
          </ac:picMkLst>
        </pc:picChg>
      </pc:sldChg>
      <pc:sldChg chg="addSp delSp modSp mod">
        <pc:chgData name="Aaron Ryan" userId="91382bc3b0521f4b" providerId="LiveId" clId="{403F8545-5136-4A22-B705-FA96E8BF14E8}" dt="2021-02-01T19:05:19.727" v="2885" actId="20577"/>
        <pc:sldMkLst>
          <pc:docMk/>
          <pc:sldMk cId="0" sldId="259"/>
        </pc:sldMkLst>
        <pc:spChg chg="mod">
          <ac:chgData name="Aaron Ryan" userId="91382bc3b0521f4b" providerId="LiveId" clId="{403F8545-5136-4A22-B705-FA96E8BF14E8}" dt="2021-02-01T19:05:19.727" v="2885" actId="20577"/>
          <ac:spMkLst>
            <pc:docMk/>
            <pc:sldMk cId="0" sldId="259"/>
            <ac:spMk id="7171" creationId="{53F746A5-FA86-4553-B7EF-E72DD98554EF}"/>
          </ac:spMkLst>
        </pc:spChg>
        <pc:picChg chg="add mod">
          <ac:chgData name="Aaron Ryan" userId="91382bc3b0521f4b" providerId="LiveId" clId="{403F8545-5136-4A22-B705-FA96E8BF14E8}" dt="2021-02-01T19:05:15.139" v="2884" actId="1076"/>
          <ac:picMkLst>
            <pc:docMk/>
            <pc:sldMk cId="0" sldId="259"/>
            <ac:picMk id="3" creationId="{3FD156B6-58F2-4227-85A6-9723216B3CF7}"/>
          </ac:picMkLst>
        </pc:picChg>
        <pc:picChg chg="del">
          <ac:chgData name="Aaron Ryan" userId="91382bc3b0521f4b" providerId="LiveId" clId="{403F8545-5136-4A22-B705-FA96E8BF14E8}" dt="2021-02-01T19:04:38.916" v="2879" actId="478"/>
          <ac:picMkLst>
            <pc:docMk/>
            <pc:sldMk cId="0" sldId="259"/>
            <ac:picMk id="7173" creationId="{DB0719B6-6DF3-41F2-A203-D413F1A21464}"/>
          </ac:picMkLst>
        </pc:picChg>
      </pc:sldChg>
      <pc:sldChg chg="addSp delSp modSp mod">
        <pc:chgData name="Aaron Ryan" userId="91382bc3b0521f4b" providerId="LiveId" clId="{403F8545-5136-4A22-B705-FA96E8BF14E8}" dt="2021-02-01T19:10:57.298" v="2984" actId="14100"/>
        <pc:sldMkLst>
          <pc:docMk/>
          <pc:sldMk cId="0" sldId="260"/>
        </pc:sldMkLst>
        <pc:spChg chg="mod">
          <ac:chgData name="Aaron Ryan" userId="91382bc3b0521f4b" providerId="LiveId" clId="{403F8545-5136-4A22-B705-FA96E8BF14E8}" dt="2021-02-01T19:10:51.268" v="2983" actId="20577"/>
          <ac:spMkLst>
            <pc:docMk/>
            <pc:sldMk cId="0" sldId="260"/>
            <ac:spMk id="8195" creationId="{91FDBFE9-1027-4FC6-8020-0C11E8B6549E}"/>
          </ac:spMkLst>
        </pc:spChg>
        <pc:picChg chg="add mod">
          <ac:chgData name="Aaron Ryan" userId="91382bc3b0521f4b" providerId="LiveId" clId="{403F8545-5136-4A22-B705-FA96E8BF14E8}" dt="2021-02-01T19:10:57.298" v="2984" actId="14100"/>
          <ac:picMkLst>
            <pc:docMk/>
            <pc:sldMk cId="0" sldId="260"/>
            <ac:picMk id="3" creationId="{FFBEBD1B-91B5-4D51-97DD-83F4AC3FBF69}"/>
          </ac:picMkLst>
        </pc:picChg>
        <pc:picChg chg="del">
          <ac:chgData name="Aaron Ryan" userId="91382bc3b0521f4b" providerId="LiveId" clId="{403F8545-5136-4A22-B705-FA96E8BF14E8}" dt="2021-02-01T19:08:58.273" v="2886" actId="478"/>
          <ac:picMkLst>
            <pc:docMk/>
            <pc:sldMk cId="0" sldId="260"/>
            <ac:picMk id="8197" creationId="{1A0A9BDB-AA4A-4470-BAFB-31896BBB4120}"/>
          </ac:picMkLst>
        </pc:picChg>
      </pc:sldChg>
      <pc:sldChg chg="addSp delSp modSp mod">
        <pc:chgData name="Aaron Ryan" userId="91382bc3b0521f4b" providerId="LiveId" clId="{403F8545-5136-4A22-B705-FA96E8BF14E8}" dt="2021-02-01T19:14:18.185" v="3120" actId="14100"/>
        <pc:sldMkLst>
          <pc:docMk/>
          <pc:sldMk cId="0" sldId="261"/>
        </pc:sldMkLst>
        <pc:spChg chg="mod">
          <ac:chgData name="Aaron Ryan" userId="91382bc3b0521f4b" providerId="LiveId" clId="{403F8545-5136-4A22-B705-FA96E8BF14E8}" dt="2021-02-01T19:14:12.810" v="3119" actId="20577"/>
          <ac:spMkLst>
            <pc:docMk/>
            <pc:sldMk cId="0" sldId="261"/>
            <ac:spMk id="9219" creationId="{B327C321-A4B8-4A08-BB77-345BD1C69E7A}"/>
          </ac:spMkLst>
        </pc:spChg>
        <pc:picChg chg="add mod">
          <ac:chgData name="Aaron Ryan" userId="91382bc3b0521f4b" providerId="LiveId" clId="{403F8545-5136-4A22-B705-FA96E8BF14E8}" dt="2021-02-01T19:14:18.185" v="3120" actId="14100"/>
          <ac:picMkLst>
            <pc:docMk/>
            <pc:sldMk cId="0" sldId="261"/>
            <ac:picMk id="3" creationId="{0726520D-CDBF-4121-AFA3-39D19D551C72}"/>
          </ac:picMkLst>
        </pc:picChg>
        <pc:picChg chg="del">
          <ac:chgData name="Aaron Ryan" userId="91382bc3b0521f4b" providerId="LiveId" clId="{403F8545-5136-4A22-B705-FA96E8BF14E8}" dt="2021-02-01T19:13:25.719" v="2985" actId="478"/>
          <ac:picMkLst>
            <pc:docMk/>
            <pc:sldMk cId="0" sldId="261"/>
            <ac:picMk id="9221" creationId="{5F445C95-4D4D-42E1-BAED-64104976FF46}"/>
          </ac:picMkLst>
        </pc:picChg>
      </pc:sldChg>
      <pc:sldChg chg="addSp delSp modSp mod">
        <pc:chgData name="Aaron Ryan" userId="91382bc3b0521f4b" providerId="LiveId" clId="{403F8545-5136-4A22-B705-FA96E8BF14E8}" dt="2021-02-01T19:21:01.497" v="3149" actId="1076"/>
        <pc:sldMkLst>
          <pc:docMk/>
          <pc:sldMk cId="0" sldId="262"/>
        </pc:sldMkLst>
        <pc:spChg chg="mod">
          <ac:chgData name="Aaron Ryan" userId="91382bc3b0521f4b" providerId="LiveId" clId="{403F8545-5136-4A22-B705-FA96E8BF14E8}" dt="2021-02-01T19:14:54.951" v="3145" actId="20577"/>
          <ac:spMkLst>
            <pc:docMk/>
            <pc:sldMk cId="0" sldId="262"/>
            <ac:spMk id="10243" creationId="{6F42B95D-857F-46ED-9FF7-CFB12B1731C8}"/>
          </ac:spMkLst>
        </pc:spChg>
        <pc:picChg chg="add mod">
          <ac:chgData name="Aaron Ryan" userId="91382bc3b0521f4b" providerId="LiveId" clId="{403F8545-5136-4A22-B705-FA96E8BF14E8}" dt="2021-02-01T19:21:01.497" v="3149" actId="1076"/>
          <ac:picMkLst>
            <pc:docMk/>
            <pc:sldMk cId="0" sldId="262"/>
            <ac:picMk id="3" creationId="{67EFF8B0-7C1F-4760-B173-5E9FC2E9B163}"/>
          </ac:picMkLst>
        </pc:picChg>
        <pc:picChg chg="del">
          <ac:chgData name="Aaron Ryan" userId="91382bc3b0521f4b" providerId="LiveId" clId="{403F8545-5136-4A22-B705-FA96E8BF14E8}" dt="2021-02-01T19:14:57.826" v="3146" actId="478"/>
          <ac:picMkLst>
            <pc:docMk/>
            <pc:sldMk cId="0" sldId="262"/>
            <ac:picMk id="10245" creationId="{0FABF78D-5D92-426C-9CBE-E8B492B6290D}"/>
          </ac:picMkLst>
        </pc:picChg>
      </pc:sldChg>
      <pc:sldChg chg="addSp delSp modSp mod">
        <pc:chgData name="Aaron Ryan" userId="91382bc3b0521f4b" providerId="LiveId" clId="{403F8545-5136-4A22-B705-FA96E8BF14E8}" dt="2021-02-01T19:32:46.184" v="3327" actId="14100"/>
        <pc:sldMkLst>
          <pc:docMk/>
          <pc:sldMk cId="0" sldId="263"/>
        </pc:sldMkLst>
        <pc:spChg chg="mod">
          <ac:chgData name="Aaron Ryan" userId="91382bc3b0521f4b" providerId="LiveId" clId="{403F8545-5136-4A22-B705-FA96E8BF14E8}" dt="2021-02-01T19:32:38.794" v="3326" actId="20577"/>
          <ac:spMkLst>
            <pc:docMk/>
            <pc:sldMk cId="0" sldId="263"/>
            <ac:spMk id="11267" creationId="{DF210A94-26DB-4262-BD4B-5A6DF84FF7A1}"/>
          </ac:spMkLst>
        </pc:spChg>
        <pc:picChg chg="add del">
          <ac:chgData name="Aaron Ryan" userId="91382bc3b0521f4b" providerId="LiveId" clId="{403F8545-5136-4A22-B705-FA96E8BF14E8}" dt="2021-02-01T19:22:24.503" v="3152" actId="22"/>
          <ac:picMkLst>
            <pc:docMk/>
            <pc:sldMk cId="0" sldId="263"/>
            <ac:picMk id="3" creationId="{47190E88-4EBB-4285-8E0E-6655885FF2FE}"/>
          </ac:picMkLst>
        </pc:picChg>
        <pc:picChg chg="add del">
          <ac:chgData name="Aaron Ryan" userId="91382bc3b0521f4b" providerId="LiveId" clId="{403F8545-5136-4A22-B705-FA96E8BF14E8}" dt="2021-02-01T19:22:42.952" v="3154" actId="22"/>
          <ac:picMkLst>
            <pc:docMk/>
            <pc:sldMk cId="0" sldId="263"/>
            <ac:picMk id="8" creationId="{71BF1476-5CF7-4411-8198-950055F8BB9B}"/>
          </ac:picMkLst>
        </pc:picChg>
        <pc:picChg chg="add mod">
          <ac:chgData name="Aaron Ryan" userId="91382bc3b0521f4b" providerId="LiveId" clId="{403F8545-5136-4A22-B705-FA96E8BF14E8}" dt="2021-02-01T19:32:46.184" v="3327" actId="14100"/>
          <ac:picMkLst>
            <pc:docMk/>
            <pc:sldMk cId="0" sldId="263"/>
            <ac:picMk id="10" creationId="{FBD67913-AA43-4A14-AFAE-8F0FCB696F09}"/>
          </ac:picMkLst>
        </pc:picChg>
        <pc:picChg chg="add mod">
          <ac:chgData name="Aaron Ryan" userId="91382bc3b0521f4b" providerId="LiveId" clId="{403F8545-5136-4A22-B705-FA96E8BF14E8}" dt="2021-02-01T19:32:04.784" v="3260" actId="1076"/>
          <ac:picMkLst>
            <pc:docMk/>
            <pc:sldMk cId="0" sldId="263"/>
            <ac:picMk id="12" creationId="{66E6849A-D478-4E01-A989-8AB074C931F6}"/>
          </ac:picMkLst>
        </pc:picChg>
        <pc:picChg chg="del">
          <ac:chgData name="Aaron Ryan" userId="91382bc3b0521f4b" providerId="LiveId" clId="{403F8545-5136-4A22-B705-FA96E8BF14E8}" dt="2021-02-01T19:22:21.898" v="3150" actId="478"/>
          <ac:picMkLst>
            <pc:docMk/>
            <pc:sldMk cId="0" sldId="263"/>
            <ac:picMk id="11269" creationId="{6C2C1A01-1D60-4E86-845F-715F04C43D4B}"/>
          </ac:picMkLst>
        </pc:picChg>
      </pc:sldChg>
      <pc:sldChg chg="addSp delSp modSp mod">
        <pc:chgData name="Aaron Ryan" userId="91382bc3b0521f4b" providerId="LiveId" clId="{403F8545-5136-4A22-B705-FA96E8BF14E8}" dt="2021-02-01T19:36:08.868" v="3531" actId="20577"/>
        <pc:sldMkLst>
          <pc:docMk/>
          <pc:sldMk cId="0" sldId="264"/>
        </pc:sldMkLst>
        <pc:spChg chg="mod">
          <ac:chgData name="Aaron Ryan" userId="91382bc3b0521f4b" providerId="LiveId" clId="{403F8545-5136-4A22-B705-FA96E8BF14E8}" dt="2021-02-01T19:35:46.889" v="3470" actId="20577"/>
          <ac:spMkLst>
            <pc:docMk/>
            <pc:sldMk cId="0" sldId="264"/>
            <ac:spMk id="12290" creationId="{F0627B26-57AD-4B37-9F69-AD3B9F19EC57}"/>
          </ac:spMkLst>
        </pc:spChg>
        <pc:spChg chg="mod">
          <ac:chgData name="Aaron Ryan" userId="91382bc3b0521f4b" providerId="LiveId" clId="{403F8545-5136-4A22-B705-FA96E8BF14E8}" dt="2021-02-01T19:36:08.868" v="3531" actId="20577"/>
          <ac:spMkLst>
            <pc:docMk/>
            <pc:sldMk cId="0" sldId="264"/>
            <ac:spMk id="12291" creationId="{761728CC-957F-4F0B-9FDE-6FAE252EF261}"/>
          </ac:spMkLst>
        </pc:spChg>
        <pc:picChg chg="add mod">
          <ac:chgData name="Aaron Ryan" userId="91382bc3b0521f4b" providerId="LiveId" clId="{403F8545-5136-4A22-B705-FA96E8BF14E8}" dt="2021-02-01T19:34:40.360" v="3376" actId="1076"/>
          <ac:picMkLst>
            <pc:docMk/>
            <pc:sldMk cId="0" sldId="264"/>
            <ac:picMk id="3" creationId="{635CC966-51DC-40E1-B4BC-8024F09A1FFE}"/>
          </ac:picMkLst>
        </pc:picChg>
        <pc:picChg chg="del">
          <ac:chgData name="Aaron Ryan" userId="91382bc3b0521f4b" providerId="LiveId" clId="{403F8545-5136-4A22-B705-FA96E8BF14E8}" dt="2021-02-01T19:34:33.178" v="3373" actId="478"/>
          <ac:picMkLst>
            <pc:docMk/>
            <pc:sldMk cId="0" sldId="264"/>
            <ac:picMk id="12293" creationId="{56FE4F36-6EE2-49F0-BEC9-B75E4455B82D}"/>
          </ac:picMkLst>
        </pc:picChg>
      </pc:sldChg>
      <pc:sldChg chg="addSp delSp modSp mod">
        <pc:chgData name="Aaron Ryan" userId="91382bc3b0521f4b" providerId="LiveId" clId="{403F8545-5136-4A22-B705-FA96E8BF14E8}" dt="2021-02-01T19:43:10.487" v="3542" actId="1076"/>
        <pc:sldMkLst>
          <pc:docMk/>
          <pc:sldMk cId="0" sldId="265"/>
        </pc:sldMkLst>
        <pc:spChg chg="mod">
          <ac:chgData name="Aaron Ryan" userId="91382bc3b0521f4b" providerId="LiveId" clId="{403F8545-5136-4A22-B705-FA96E8BF14E8}" dt="2021-02-01T19:37:31.952" v="3534" actId="20577"/>
          <ac:spMkLst>
            <pc:docMk/>
            <pc:sldMk cId="0" sldId="265"/>
            <ac:spMk id="13315" creationId="{ADD9F689-C050-4DE0-B3A1-AEE0D813A4B8}"/>
          </ac:spMkLst>
        </pc:spChg>
        <pc:picChg chg="add del mod">
          <ac:chgData name="Aaron Ryan" userId="91382bc3b0521f4b" providerId="LiveId" clId="{403F8545-5136-4A22-B705-FA96E8BF14E8}" dt="2021-02-01T19:41:22.626" v="3539" actId="478"/>
          <ac:picMkLst>
            <pc:docMk/>
            <pc:sldMk cId="0" sldId="265"/>
            <ac:picMk id="3" creationId="{4844C41A-706A-43F1-8623-1A8F32FFABE3}"/>
          </ac:picMkLst>
        </pc:picChg>
        <pc:picChg chg="add mod">
          <ac:chgData name="Aaron Ryan" userId="91382bc3b0521f4b" providerId="LiveId" clId="{403F8545-5136-4A22-B705-FA96E8BF14E8}" dt="2021-02-01T19:43:10.487" v="3542" actId="1076"/>
          <ac:picMkLst>
            <pc:docMk/>
            <pc:sldMk cId="0" sldId="265"/>
            <ac:picMk id="8" creationId="{E686D6C8-4999-4E30-A5AC-7438A9898E96}"/>
          </ac:picMkLst>
        </pc:picChg>
        <pc:picChg chg="del">
          <ac:chgData name="Aaron Ryan" userId="91382bc3b0521f4b" providerId="LiveId" clId="{403F8545-5136-4A22-B705-FA96E8BF14E8}" dt="2021-02-01T19:41:12.424" v="3535" actId="478"/>
          <ac:picMkLst>
            <pc:docMk/>
            <pc:sldMk cId="0" sldId="265"/>
            <ac:picMk id="13317" creationId="{B1833654-48D8-40BE-8DF7-1FB36D6D4297}"/>
          </ac:picMkLst>
        </pc:picChg>
      </pc:sldChg>
      <pc:sldChg chg="delSp modSp del mod">
        <pc:chgData name="Aaron Ryan" userId="91382bc3b0521f4b" providerId="LiveId" clId="{403F8545-5136-4A22-B705-FA96E8BF14E8}" dt="2021-02-01T19:45:14.297" v="3549" actId="47"/>
        <pc:sldMkLst>
          <pc:docMk/>
          <pc:sldMk cId="0" sldId="266"/>
        </pc:sldMkLst>
        <pc:spChg chg="mod">
          <ac:chgData name="Aaron Ryan" userId="91382bc3b0521f4b" providerId="LiveId" clId="{403F8545-5136-4A22-B705-FA96E8BF14E8}" dt="2021-02-01T19:45:10.214" v="3548" actId="20577"/>
          <ac:spMkLst>
            <pc:docMk/>
            <pc:sldMk cId="0" sldId="266"/>
            <ac:spMk id="14339" creationId="{885214E6-923A-4C8A-976C-516284B87AA2}"/>
          </ac:spMkLst>
        </pc:spChg>
        <pc:picChg chg="del">
          <ac:chgData name="Aaron Ryan" userId="91382bc3b0521f4b" providerId="LiveId" clId="{403F8545-5136-4A22-B705-FA96E8BF14E8}" dt="2021-02-01T19:45:03.783" v="3544" actId="478"/>
          <ac:picMkLst>
            <pc:docMk/>
            <pc:sldMk cId="0" sldId="266"/>
            <ac:picMk id="14341" creationId="{E371EF3C-6C45-4752-A341-43C4732BBA50}"/>
          </ac:picMkLst>
        </pc:picChg>
      </pc:sldChg>
      <pc:sldChg chg="del">
        <pc:chgData name="Aaron Ryan" userId="91382bc3b0521f4b" providerId="LiveId" clId="{403F8545-5136-4A22-B705-FA96E8BF14E8}" dt="2021-02-01T19:45:00.703" v="3543" actId="47"/>
        <pc:sldMkLst>
          <pc:docMk/>
          <pc:sldMk cId="0" sldId="267"/>
        </pc:sldMkLst>
      </pc:sldChg>
      <pc:sldChg chg="addSp delSp modSp mod">
        <pc:chgData name="Aaron Ryan" userId="91382bc3b0521f4b" providerId="LiveId" clId="{403F8545-5136-4A22-B705-FA96E8BF14E8}" dt="2021-02-01T19:55:31.566" v="3762" actId="1076"/>
        <pc:sldMkLst>
          <pc:docMk/>
          <pc:sldMk cId="0" sldId="268"/>
        </pc:sldMkLst>
        <pc:spChg chg="mod">
          <ac:chgData name="Aaron Ryan" userId="91382bc3b0521f4b" providerId="LiveId" clId="{403F8545-5136-4A22-B705-FA96E8BF14E8}" dt="2021-02-01T19:55:18.320" v="3758" actId="21"/>
          <ac:spMkLst>
            <pc:docMk/>
            <pc:sldMk cId="0" sldId="268"/>
            <ac:spMk id="16387" creationId="{6A2BD0E4-BA48-4BB9-AE9F-45D8D09E5E35}"/>
          </ac:spMkLst>
        </pc:spChg>
        <pc:picChg chg="add mod">
          <ac:chgData name="Aaron Ryan" userId="91382bc3b0521f4b" providerId="LiveId" clId="{403F8545-5136-4A22-B705-FA96E8BF14E8}" dt="2021-02-01T19:55:31.566" v="3762" actId="1076"/>
          <ac:picMkLst>
            <pc:docMk/>
            <pc:sldMk cId="0" sldId="268"/>
            <ac:picMk id="3" creationId="{DDA2C1D4-3F62-46A9-A1C8-2E18A4ABE169}"/>
          </ac:picMkLst>
        </pc:picChg>
        <pc:picChg chg="del">
          <ac:chgData name="Aaron Ryan" userId="91382bc3b0521f4b" providerId="LiveId" clId="{403F8545-5136-4A22-B705-FA96E8BF14E8}" dt="2021-02-01T19:46:28.237" v="3693" actId="478"/>
          <ac:picMkLst>
            <pc:docMk/>
            <pc:sldMk cId="0" sldId="268"/>
            <ac:picMk id="16389" creationId="{9920EDAD-ACCD-4A55-B966-E05A398DA9F1}"/>
          </ac:picMkLst>
        </pc:picChg>
      </pc:sldChg>
      <pc:sldChg chg="addSp delSp modSp mod">
        <pc:chgData name="Aaron Ryan" userId="91382bc3b0521f4b" providerId="LiveId" clId="{403F8545-5136-4A22-B705-FA96E8BF14E8}" dt="2021-02-01T20:02:18.741" v="4133" actId="1076"/>
        <pc:sldMkLst>
          <pc:docMk/>
          <pc:sldMk cId="0" sldId="269"/>
        </pc:sldMkLst>
        <pc:picChg chg="add mod">
          <ac:chgData name="Aaron Ryan" userId="91382bc3b0521f4b" providerId="LiveId" clId="{403F8545-5136-4A22-B705-FA96E8BF14E8}" dt="2021-02-01T20:02:18.741" v="4133" actId="1076"/>
          <ac:picMkLst>
            <pc:docMk/>
            <pc:sldMk cId="0" sldId="269"/>
            <ac:picMk id="3" creationId="{8D255FB6-B4AE-40C1-AEC2-57E9AF699B6E}"/>
          </ac:picMkLst>
        </pc:picChg>
        <pc:picChg chg="del">
          <ac:chgData name="Aaron Ryan" userId="91382bc3b0521f4b" providerId="LiveId" clId="{403F8545-5136-4A22-B705-FA96E8BF14E8}" dt="2021-02-01T20:02:05.700" v="4127" actId="478"/>
          <ac:picMkLst>
            <pc:docMk/>
            <pc:sldMk cId="0" sldId="269"/>
            <ac:picMk id="17413" creationId="{2D586099-35EE-48B0-8A6D-89C10E287DA5}"/>
          </ac:picMkLst>
        </pc:picChg>
      </pc:sldChg>
      <pc:sldChg chg="del">
        <pc:chgData name="Aaron Ryan" userId="91382bc3b0521f4b" providerId="LiveId" clId="{403F8545-5136-4A22-B705-FA96E8BF14E8}" dt="2021-02-01T20:02:55.489" v="4136" actId="47"/>
        <pc:sldMkLst>
          <pc:docMk/>
          <pc:sldMk cId="0" sldId="270"/>
        </pc:sldMkLst>
      </pc:sldChg>
      <pc:sldChg chg="addSp delSp modSp mod">
        <pc:chgData name="Aaron Ryan" userId="91382bc3b0521f4b" providerId="LiveId" clId="{403F8545-5136-4A22-B705-FA96E8BF14E8}" dt="2021-02-01T20:04:58.394" v="4321" actId="20577"/>
        <pc:sldMkLst>
          <pc:docMk/>
          <pc:sldMk cId="0" sldId="271"/>
        </pc:sldMkLst>
        <pc:spChg chg="mod">
          <ac:chgData name="Aaron Ryan" userId="91382bc3b0521f4b" providerId="LiveId" clId="{403F8545-5136-4A22-B705-FA96E8BF14E8}" dt="2021-02-01T20:04:58.394" v="4321" actId="20577"/>
          <ac:spMkLst>
            <pc:docMk/>
            <pc:sldMk cId="0" sldId="271"/>
            <ac:spMk id="19459" creationId="{B76D5577-C522-4989-93BB-730AAA70945A}"/>
          </ac:spMkLst>
        </pc:spChg>
        <pc:picChg chg="add mod">
          <ac:chgData name="Aaron Ryan" userId="91382bc3b0521f4b" providerId="LiveId" clId="{403F8545-5136-4A22-B705-FA96E8BF14E8}" dt="2021-02-01T20:03:46.077" v="4141" actId="14100"/>
          <ac:picMkLst>
            <pc:docMk/>
            <pc:sldMk cId="0" sldId="271"/>
            <ac:picMk id="3" creationId="{BA28243F-D518-453B-A049-4B784DB01BCA}"/>
          </ac:picMkLst>
        </pc:picChg>
        <pc:picChg chg="del">
          <ac:chgData name="Aaron Ryan" userId="91382bc3b0521f4b" providerId="LiveId" clId="{403F8545-5136-4A22-B705-FA96E8BF14E8}" dt="2021-02-01T20:02:32.253" v="4134" actId="478"/>
          <ac:picMkLst>
            <pc:docMk/>
            <pc:sldMk cId="0" sldId="271"/>
            <ac:picMk id="19461" creationId="{86047542-BEB2-4F9E-B6E7-C639E7129689}"/>
          </ac:picMkLst>
        </pc:picChg>
        <pc:picChg chg="del">
          <ac:chgData name="Aaron Ryan" userId="91382bc3b0521f4b" providerId="LiveId" clId="{403F8545-5136-4A22-B705-FA96E8BF14E8}" dt="2021-02-01T20:02:32.960" v="4135" actId="478"/>
          <ac:picMkLst>
            <pc:docMk/>
            <pc:sldMk cId="0" sldId="271"/>
            <ac:picMk id="19462" creationId="{5C1D9DCC-E8C7-4026-855A-15AA93ED2C67}"/>
          </ac:picMkLst>
        </pc:picChg>
      </pc:sldChg>
      <pc:sldChg chg="del">
        <pc:chgData name="Aaron Ryan" userId="91382bc3b0521f4b" providerId="LiveId" clId="{403F8545-5136-4A22-B705-FA96E8BF14E8}" dt="2021-02-01T20:05:05.714" v="4322" actId="47"/>
        <pc:sldMkLst>
          <pc:docMk/>
          <pc:sldMk cId="0" sldId="272"/>
        </pc:sldMkLst>
      </pc:sldChg>
      <pc:sldChg chg="addSp delSp modSp mod">
        <pc:chgData name="Aaron Ryan" userId="91382bc3b0521f4b" providerId="LiveId" clId="{403F8545-5136-4A22-B705-FA96E8BF14E8}" dt="2021-02-01T20:15:39.736" v="4661" actId="20577"/>
        <pc:sldMkLst>
          <pc:docMk/>
          <pc:sldMk cId="0" sldId="273"/>
        </pc:sldMkLst>
        <pc:spChg chg="mod">
          <ac:chgData name="Aaron Ryan" userId="91382bc3b0521f4b" providerId="LiveId" clId="{403F8545-5136-4A22-B705-FA96E8BF14E8}" dt="2021-02-01T20:15:39.736" v="4661" actId="20577"/>
          <ac:spMkLst>
            <pc:docMk/>
            <pc:sldMk cId="0" sldId="273"/>
            <ac:spMk id="21507" creationId="{BC97B486-0BAA-4590-8214-46B5B4AE891C}"/>
          </ac:spMkLst>
        </pc:spChg>
        <pc:spChg chg="del mod">
          <ac:chgData name="Aaron Ryan" userId="91382bc3b0521f4b" providerId="LiveId" clId="{403F8545-5136-4A22-B705-FA96E8BF14E8}" dt="2021-02-01T20:14:13.268" v="4419" actId="478"/>
          <ac:spMkLst>
            <pc:docMk/>
            <pc:sldMk cId="0" sldId="273"/>
            <ac:spMk id="21510" creationId="{2DB3BEF9-76A4-4157-B98B-E21ADB6D7802}"/>
          </ac:spMkLst>
        </pc:spChg>
        <pc:picChg chg="add mod">
          <ac:chgData name="Aaron Ryan" userId="91382bc3b0521f4b" providerId="LiveId" clId="{403F8545-5136-4A22-B705-FA96E8BF14E8}" dt="2021-02-01T20:14:19.731" v="4422" actId="1076"/>
          <ac:picMkLst>
            <pc:docMk/>
            <pc:sldMk cId="0" sldId="273"/>
            <ac:picMk id="3" creationId="{737F04E8-ECE1-46E1-8C9C-A8B62300573B}"/>
          </ac:picMkLst>
        </pc:picChg>
        <pc:picChg chg="del">
          <ac:chgData name="Aaron Ryan" userId="91382bc3b0521f4b" providerId="LiveId" clId="{403F8545-5136-4A22-B705-FA96E8BF14E8}" dt="2021-02-01T20:14:05.888" v="4417" actId="478"/>
          <ac:picMkLst>
            <pc:docMk/>
            <pc:sldMk cId="0" sldId="273"/>
            <ac:picMk id="21509" creationId="{5932BD4F-C7E6-484D-B76D-2E7D4034545A}"/>
          </ac:picMkLst>
        </pc:picChg>
      </pc:sldChg>
      <pc:sldChg chg="del">
        <pc:chgData name="Aaron Ryan" userId="91382bc3b0521f4b" providerId="LiveId" clId="{403F8545-5136-4A22-B705-FA96E8BF14E8}" dt="2021-02-01T20:05:12.748" v="4323" actId="47"/>
        <pc:sldMkLst>
          <pc:docMk/>
          <pc:sldMk cId="0" sldId="274"/>
        </pc:sldMkLst>
      </pc:sldChg>
      <pc:sldChg chg="addSp delSp modSp add mod">
        <pc:chgData name="Aaron Ryan" userId="91382bc3b0521f4b" providerId="LiveId" clId="{403F8545-5136-4A22-B705-FA96E8BF14E8}" dt="2021-02-01T18:34:40.523" v="874" actId="20577"/>
        <pc:sldMkLst>
          <pc:docMk/>
          <pc:sldMk cId="2417949101" sldId="275"/>
        </pc:sldMkLst>
        <pc:spChg chg="mod">
          <ac:chgData name="Aaron Ryan" userId="91382bc3b0521f4b" providerId="LiveId" clId="{403F8545-5136-4A22-B705-FA96E8BF14E8}" dt="2021-02-01T18:28:41.624" v="714" actId="20577"/>
          <ac:spMkLst>
            <pc:docMk/>
            <pc:sldMk cId="2417949101" sldId="275"/>
            <ac:spMk id="5122" creationId="{BB42E49E-B0B5-49EC-830D-50F3A5A4A5CE}"/>
          </ac:spMkLst>
        </pc:spChg>
        <pc:spChg chg="mod">
          <ac:chgData name="Aaron Ryan" userId="91382bc3b0521f4b" providerId="LiveId" clId="{403F8545-5136-4A22-B705-FA96E8BF14E8}" dt="2021-02-01T18:34:40.523" v="874" actId="20577"/>
          <ac:spMkLst>
            <pc:docMk/>
            <pc:sldMk cId="2417949101" sldId="275"/>
            <ac:spMk id="5123" creationId="{ACC2DB09-5F5F-4EF3-8165-1D3BC557ACED}"/>
          </ac:spMkLst>
        </pc:spChg>
        <pc:picChg chg="add mod">
          <ac:chgData name="Aaron Ryan" userId="91382bc3b0521f4b" providerId="LiveId" clId="{403F8545-5136-4A22-B705-FA96E8BF14E8}" dt="2021-02-01T18:33:49.802" v="788" actId="14100"/>
          <ac:picMkLst>
            <pc:docMk/>
            <pc:sldMk cId="2417949101" sldId="275"/>
            <ac:picMk id="3" creationId="{8AEC0ED9-579B-46DF-811E-D23E3167958A}"/>
          </ac:picMkLst>
        </pc:picChg>
        <pc:picChg chg="del">
          <ac:chgData name="Aaron Ryan" userId="91382bc3b0521f4b" providerId="LiveId" clId="{403F8545-5136-4A22-B705-FA96E8BF14E8}" dt="2021-02-01T18:28:50.614" v="720" actId="478"/>
          <ac:picMkLst>
            <pc:docMk/>
            <pc:sldMk cId="2417949101" sldId="275"/>
            <ac:picMk id="5124" creationId="{48D63DAA-6AD4-4C41-AA3C-58E87DF52594}"/>
          </ac:picMkLst>
        </pc:picChg>
      </pc:sldChg>
      <pc:sldChg chg="delSp modSp add mod">
        <pc:chgData name="Aaron Ryan" userId="91382bc3b0521f4b" providerId="LiveId" clId="{403F8545-5136-4A22-B705-FA96E8BF14E8}" dt="2021-02-01T18:28:01.591" v="713" actId="20577"/>
        <pc:sldMkLst>
          <pc:docMk/>
          <pc:sldMk cId="1353494569" sldId="276"/>
        </pc:sldMkLst>
        <pc:spChg chg="mod">
          <ac:chgData name="Aaron Ryan" userId="91382bc3b0521f4b" providerId="LiveId" clId="{403F8545-5136-4A22-B705-FA96E8BF14E8}" dt="2021-02-01T18:23:21.727" v="238" actId="20577"/>
          <ac:spMkLst>
            <pc:docMk/>
            <pc:sldMk cId="1353494569" sldId="276"/>
            <ac:spMk id="5122" creationId="{BB42E49E-B0B5-49EC-830D-50F3A5A4A5CE}"/>
          </ac:spMkLst>
        </pc:spChg>
        <pc:spChg chg="mod">
          <ac:chgData name="Aaron Ryan" userId="91382bc3b0521f4b" providerId="LiveId" clId="{403F8545-5136-4A22-B705-FA96E8BF14E8}" dt="2021-02-01T18:28:01.591" v="713" actId="20577"/>
          <ac:spMkLst>
            <pc:docMk/>
            <pc:sldMk cId="1353494569" sldId="276"/>
            <ac:spMk id="5123" creationId="{ACC2DB09-5F5F-4EF3-8165-1D3BC557ACED}"/>
          </ac:spMkLst>
        </pc:spChg>
        <pc:picChg chg="del">
          <ac:chgData name="Aaron Ryan" userId="91382bc3b0521f4b" providerId="LiveId" clId="{403F8545-5136-4A22-B705-FA96E8BF14E8}" dt="2021-02-01T18:21:59.620" v="72" actId="478"/>
          <ac:picMkLst>
            <pc:docMk/>
            <pc:sldMk cId="1353494569" sldId="276"/>
            <ac:picMk id="5124" creationId="{48D63DAA-6AD4-4C41-AA3C-58E87DF52594}"/>
          </ac:picMkLst>
        </pc:picChg>
      </pc:sldChg>
      <pc:sldChg chg="addSp modSp new mod modClrScheme chgLayout">
        <pc:chgData name="Aaron Ryan" userId="91382bc3b0521f4b" providerId="LiveId" clId="{403F8545-5136-4A22-B705-FA96E8BF14E8}" dt="2021-02-01T18:57:47.907" v="2377" actId="1076"/>
        <pc:sldMkLst>
          <pc:docMk/>
          <pc:sldMk cId="4154986047" sldId="277"/>
        </pc:sldMkLst>
        <pc:spChg chg="mod ord">
          <ac:chgData name="Aaron Ryan" userId="91382bc3b0521f4b" providerId="LiveId" clId="{403F8545-5136-4A22-B705-FA96E8BF14E8}" dt="2021-02-01T18:52:41.970" v="1795" actId="20577"/>
          <ac:spMkLst>
            <pc:docMk/>
            <pc:sldMk cId="4154986047" sldId="277"/>
            <ac:spMk id="2" creationId="{CDDC40B5-A53C-493E-9227-1B27A29B2503}"/>
          </ac:spMkLst>
        </pc:spChg>
        <pc:spChg chg="mod ord">
          <ac:chgData name="Aaron Ryan" userId="91382bc3b0521f4b" providerId="LiveId" clId="{403F8545-5136-4A22-B705-FA96E8BF14E8}" dt="2021-02-01T18:53:28.039" v="1799" actId="5793"/>
          <ac:spMkLst>
            <pc:docMk/>
            <pc:sldMk cId="4154986047" sldId="277"/>
            <ac:spMk id="3" creationId="{85A164AD-7F3C-4F3A-AAD2-1E43A54F0601}"/>
          </ac:spMkLst>
        </pc:spChg>
        <pc:spChg chg="mod ord">
          <ac:chgData name="Aaron Ryan" userId="91382bc3b0521f4b" providerId="LiveId" clId="{403F8545-5136-4A22-B705-FA96E8BF14E8}" dt="2021-02-01T18:45:30.519" v="1461" actId="700"/>
          <ac:spMkLst>
            <pc:docMk/>
            <pc:sldMk cId="4154986047" sldId="277"/>
            <ac:spMk id="4" creationId="{C908E1DC-893D-458C-8887-B54CFE71ED94}"/>
          </ac:spMkLst>
        </pc:spChg>
        <pc:spChg chg="mod ord">
          <ac:chgData name="Aaron Ryan" userId="91382bc3b0521f4b" providerId="LiveId" clId="{403F8545-5136-4A22-B705-FA96E8BF14E8}" dt="2021-02-01T18:45:30.519" v="1461" actId="700"/>
          <ac:spMkLst>
            <pc:docMk/>
            <pc:sldMk cId="4154986047" sldId="277"/>
            <ac:spMk id="5" creationId="{80B5D1EA-C36D-41FC-AFC6-1171D139E23A}"/>
          </ac:spMkLst>
        </pc:spChg>
        <pc:spChg chg="mod ord">
          <ac:chgData name="Aaron Ryan" userId="91382bc3b0521f4b" providerId="LiveId" clId="{403F8545-5136-4A22-B705-FA96E8BF14E8}" dt="2021-02-01T18:45:30.519" v="1461" actId="700"/>
          <ac:spMkLst>
            <pc:docMk/>
            <pc:sldMk cId="4154986047" sldId="277"/>
            <ac:spMk id="6" creationId="{C944B663-6B20-42C2-932F-349C72A1D62D}"/>
          </ac:spMkLst>
        </pc:spChg>
        <pc:spChg chg="add mod ord">
          <ac:chgData name="Aaron Ryan" userId="91382bc3b0521f4b" providerId="LiveId" clId="{403F8545-5136-4A22-B705-FA96E8BF14E8}" dt="2021-02-01T18:57:39.048" v="2373" actId="5793"/>
          <ac:spMkLst>
            <pc:docMk/>
            <pc:sldMk cId="4154986047" sldId="277"/>
            <ac:spMk id="7" creationId="{179074CD-356C-4351-8E1A-9643831EC3B7}"/>
          </ac:spMkLst>
        </pc:spChg>
        <pc:picChg chg="add mod">
          <ac:chgData name="Aaron Ryan" userId="91382bc3b0521f4b" providerId="LiveId" clId="{403F8545-5136-4A22-B705-FA96E8BF14E8}" dt="2021-02-01T18:57:47.907" v="2377" actId="1076"/>
          <ac:picMkLst>
            <pc:docMk/>
            <pc:sldMk cId="4154986047" sldId="277"/>
            <ac:picMk id="9" creationId="{65059DC1-4CA0-4F4C-AA68-A6B7235A5BE8}"/>
          </ac:picMkLst>
        </pc:picChg>
      </pc:sldChg>
      <pc:sldChg chg="new del">
        <pc:chgData name="Aaron Ryan" userId="91382bc3b0521f4b" providerId="LiveId" clId="{403F8545-5136-4A22-B705-FA96E8BF14E8}" dt="2021-02-01T19:02:49.783" v="2878" actId="47"/>
        <pc:sldMkLst>
          <pc:docMk/>
          <pc:sldMk cId="1469194199" sldId="278"/>
        </pc:sldMkLst>
      </pc:sldChg>
      <pc:sldChg chg="addSp delSp modSp add mod">
        <pc:chgData name="Aaron Ryan" userId="91382bc3b0521f4b" providerId="LiveId" clId="{403F8545-5136-4A22-B705-FA96E8BF14E8}" dt="2021-02-01T18:57:33.970" v="2372" actId="20577"/>
        <pc:sldMkLst>
          <pc:docMk/>
          <pc:sldMk cId="1683722062" sldId="279"/>
        </pc:sldMkLst>
        <pc:spChg chg="mod">
          <ac:chgData name="Aaron Ryan" userId="91382bc3b0521f4b" providerId="LiveId" clId="{403F8545-5136-4A22-B705-FA96E8BF14E8}" dt="2021-02-01T18:53:43.701" v="1808" actId="20577"/>
          <ac:spMkLst>
            <pc:docMk/>
            <pc:sldMk cId="1683722062" sldId="279"/>
            <ac:spMk id="2" creationId="{CDDC40B5-A53C-493E-9227-1B27A29B2503}"/>
          </ac:spMkLst>
        </pc:spChg>
        <pc:spChg chg="mod">
          <ac:chgData name="Aaron Ryan" userId="91382bc3b0521f4b" providerId="LiveId" clId="{403F8545-5136-4A22-B705-FA96E8BF14E8}" dt="2021-02-01T18:57:33.970" v="2372" actId="20577"/>
          <ac:spMkLst>
            <pc:docMk/>
            <pc:sldMk cId="1683722062" sldId="279"/>
            <ac:spMk id="3" creationId="{85A164AD-7F3C-4F3A-AAD2-1E43A54F0601}"/>
          </ac:spMkLst>
        </pc:spChg>
        <pc:spChg chg="del mod">
          <ac:chgData name="Aaron Ryan" userId="91382bc3b0521f4b" providerId="LiveId" clId="{403F8545-5136-4A22-B705-FA96E8BF14E8}" dt="2021-02-01T18:53:58.274" v="1812" actId="931"/>
          <ac:spMkLst>
            <pc:docMk/>
            <pc:sldMk cId="1683722062" sldId="279"/>
            <ac:spMk id="7" creationId="{179074CD-356C-4351-8E1A-9643831EC3B7}"/>
          </ac:spMkLst>
        </pc:spChg>
        <pc:picChg chg="del">
          <ac:chgData name="Aaron Ryan" userId="91382bc3b0521f4b" providerId="LiveId" clId="{403F8545-5136-4A22-B705-FA96E8BF14E8}" dt="2021-02-01T18:53:48.338" v="1809" actId="478"/>
          <ac:picMkLst>
            <pc:docMk/>
            <pc:sldMk cId="1683722062" sldId="279"/>
            <ac:picMk id="9" creationId="{65059DC1-4CA0-4F4C-AA68-A6B7235A5BE8}"/>
          </ac:picMkLst>
        </pc:picChg>
        <pc:picChg chg="add mod">
          <ac:chgData name="Aaron Ryan" userId="91382bc3b0521f4b" providerId="LiveId" clId="{403F8545-5136-4A22-B705-FA96E8BF14E8}" dt="2021-02-01T18:54:03.859" v="1815" actId="1076"/>
          <ac:picMkLst>
            <pc:docMk/>
            <pc:sldMk cId="1683722062" sldId="279"/>
            <ac:picMk id="10" creationId="{AFEE5D8E-ADAC-48B5-9224-CA6CF29755FA}"/>
          </ac:picMkLst>
        </pc:picChg>
      </pc:sldChg>
      <pc:sldChg chg="addSp delSp modSp add mod">
        <pc:chgData name="Aaron Ryan" userId="91382bc3b0521f4b" providerId="LiveId" clId="{403F8545-5136-4A22-B705-FA96E8BF14E8}" dt="2021-02-01T19:02:45.002" v="2877" actId="255"/>
        <pc:sldMkLst>
          <pc:docMk/>
          <pc:sldMk cId="627597239" sldId="280"/>
        </pc:sldMkLst>
        <pc:spChg chg="mod">
          <ac:chgData name="Aaron Ryan" userId="91382bc3b0521f4b" providerId="LiveId" clId="{403F8545-5136-4A22-B705-FA96E8BF14E8}" dt="2021-02-01T18:57:57.163" v="2382" actId="20577"/>
          <ac:spMkLst>
            <pc:docMk/>
            <pc:sldMk cId="627597239" sldId="280"/>
            <ac:spMk id="2" creationId="{CDDC40B5-A53C-493E-9227-1B27A29B2503}"/>
          </ac:spMkLst>
        </pc:spChg>
        <pc:spChg chg="mod">
          <ac:chgData name="Aaron Ryan" userId="91382bc3b0521f4b" providerId="LiveId" clId="{403F8545-5136-4A22-B705-FA96E8BF14E8}" dt="2021-02-01T19:02:45.002" v="2877" actId="255"/>
          <ac:spMkLst>
            <pc:docMk/>
            <pc:sldMk cId="627597239" sldId="280"/>
            <ac:spMk id="3" creationId="{85A164AD-7F3C-4F3A-AAD2-1E43A54F0601}"/>
          </ac:spMkLst>
        </pc:spChg>
        <pc:spChg chg="add del mod">
          <ac:chgData name="Aaron Ryan" userId="91382bc3b0521f4b" providerId="LiveId" clId="{403F8545-5136-4A22-B705-FA96E8BF14E8}" dt="2021-02-01T18:58:03.863" v="2384" actId="931"/>
          <ac:spMkLst>
            <pc:docMk/>
            <pc:sldMk cId="627597239" sldId="280"/>
            <ac:spMk id="7" creationId="{B8E80BAF-FCF3-4513-9C98-41011333F3BE}"/>
          </ac:spMkLst>
        </pc:spChg>
        <pc:picChg chg="add mod">
          <ac:chgData name="Aaron Ryan" userId="91382bc3b0521f4b" providerId="LiveId" clId="{403F8545-5136-4A22-B705-FA96E8BF14E8}" dt="2021-02-01T18:58:10.371" v="2388" actId="1076"/>
          <ac:picMkLst>
            <pc:docMk/>
            <pc:sldMk cId="627597239" sldId="280"/>
            <ac:picMk id="9" creationId="{CCF4CB96-8A18-4424-831A-BCBC53EAE7B0}"/>
          </ac:picMkLst>
        </pc:picChg>
        <pc:picChg chg="del">
          <ac:chgData name="Aaron Ryan" userId="91382bc3b0521f4b" providerId="LiveId" clId="{403F8545-5136-4A22-B705-FA96E8BF14E8}" dt="2021-02-01T18:57:59.142" v="2383" actId="478"/>
          <ac:picMkLst>
            <pc:docMk/>
            <pc:sldMk cId="627597239" sldId="280"/>
            <ac:picMk id="10" creationId="{AFEE5D8E-ADAC-48B5-9224-CA6CF29755FA}"/>
          </ac:picMkLst>
        </pc:picChg>
      </pc:sldChg>
      <pc:sldChg chg="addSp modSp add mod">
        <pc:chgData name="Aaron Ryan" userId="91382bc3b0521f4b" providerId="LiveId" clId="{403F8545-5136-4A22-B705-FA96E8BF14E8}" dt="2021-02-01T19:59:27.214" v="4126" actId="1076"/>
        <pc:sldMkLst>
          <pc:docMk/>
          <pc:sldMk cId="3884065191" sldId="281"/>
        </pc:sldMkLst>
        <pc:spChg chg="add mod">
          <ac:chgData name="Aaron Ryan" userId="91382bc3b0521f4b" providerId="LiveId" clId="{403F8545-5136-4A22-B705-FA96E8BF14E8}" dt="2021-02-01T19:59:27.214" v="4126" actId="1076"/>
          <ac:spMkLst>
            <pc:docMk/>
            <pc:sldMk cId="3884065191" sldId="281"/>
            <ac:spMk id="4" creationId="{F41D8404-7186-4BD0-8CD3-08C4C611F4C2}"/>
          </ac:spMkLst>
        </pc:spChg>
        <pc:spChg chg="mod">
          <ac:chgData name="Aaron Ryan" userId="91382bc3b0521f4b" providerId="LiveId" clId="{403F8545-5136-4A22-B705-FA96E8BF14E8}" dt="2021-02-01T19:46:36.228" v="3698" actId="20577"/>
          <ac:spMkLst>
            <pc:docMk/>
            <pc:sldMk cId="3884065191" sldId="281"/>
            <ac:spMk id="16386" creationId="{FABED7CC-5932-4DC9-AB93-26C1D2BAE0E0}"/>
          </ac:spMkLst>
        </pc:spChg>
        <pc:spChg chg="mod">
          <ac:chgData name="Aaron Ryan" userId="91382bc3b0521f4b" providerId="LiveId" clId="{403F8545-5136-4A22-B705-FA96E8BF14E8}" dt="2021-02-01T19:58:15.605" v="3958" actId="20577"/>
          <ac:spMkLst>
            <pc:docMk/>
            <pc:sldMk cId="3884065191" sldId="281"/>
            <ac:spMk id="16387" creationId="{6A2BD0E4-BA48-4BB9-AE9F-45D8D09E5E35}"/>
          </ac:spMkLst>
        </pc:spChg>
        <pc:picChg chg="add mod">
          <ac:chgData name="Aaron Ryan" userId="91382bc3b0521f4b" providerId="LiveId" clId="{403F8545-5136-4A22-B705-FA96E8BF14E8}" dt="2021-02-01T19:58:20.565" v="3959" actId="1076"/>
          <ac:picMkLst>
            <pc:docMk/>
            <pc:sldMk cId="3884065191" sldId="281"/>
            <ac:picMk id="3" creationId="{42C164D9-B13B-4179-959A-B9B725C099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A0219EF-A831-496E-935D-CA55E4954E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16A1834-A329-45AE-B154-39F0A7C9C0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6B50478-3110-4598-A468-A5F48A7743C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9F49714-B328-49AD-99CA-CCF147225A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68E95E2-0F5F-4F94-AFD0-1F0759F200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B9FAE41-9156-4822-B7D4-E841733C9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1CCF83-40A8-4148-A239-377EBEF47C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2C6D-32FB-4C5D-A4A5-A9C7A278C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4BE07-1B9C-441B-88E9-5BDF41DA5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26A3A-4023-460D-9533-95305ACE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963B3-439D-4C2A-825D-C6451387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L24.02b ProjectLibre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B5F52-089B-433B-B05F-A4256012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86A63-4D28-467A-A5BC-32AE216D6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01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2C41-CDA4-4159-8EE0-A1EA46FA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F780F-DDE8-4F56-8D4C-B296F4AEA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675B6-5122-46D9-A3CD-0E06C21E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2663B-6E26-48DC-B9D7-C851FF14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L24.02b ProjectLibre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9DEAF-F5F9-43EB-84FA-196D27B2B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A16FC-A65F-4372-86F6-2D8F839622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83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B2DBB-72CC-48E8-A5C6-FAA3B2AFB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01355-41C0-49AA-A2F3-F2550296B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847A4-C5F0-41A4-AA79-1C50EA1D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7F157-B72A-43D3-BB7D-48A4384E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L24.02b ProjectLibre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930C8-36AB-4F1B-9E4F-CEF0C7CF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D4E4E-6CC6-49CF-9890-303A6BC67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5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1A73-09BE-4B1D-A349-D7CE4AE0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860D-D437-4268-9665-4AA514B54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03439-6DDE-498C-947A-C5836E89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B797E-77FC-4414-99AB-94B234E3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L24.02b ProjectLibre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C1EF2-98BC-4B8F-B532-A4E1244E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2439E-7D61-4F9C-BA34-01D6DEBB8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88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3242-87C8-4449-A217-2F4221AD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9BFA9-F91C-46D8-AB0E-EBC91DA3A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B84AB-45E0-4525-961D-56780831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CABD3-FBE0-4DDB-8D78-3549EFA7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L24.02b ProjectLibre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CCBE0-C673-4E14-8B84-59ECDBF1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F9CF4-AFFD-46B5-AB7D-F2AE10181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99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F784-CBC0-495D-A0CC-FED02734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2247-AB25-4577-AB5F-2ABFB280F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2E4A9-6951-4EC2-83B7-11DBDA7F7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EAC0E-0FAC-4181-8FA8-12F433C8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FB6C9-3396-4C94-A190-565444AE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L24.02b ProjectLibre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3BA43-7007-43C6-96BB-DFB7656B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DA20D-7A81-4471-B33F-8BA788284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11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FFC1-6C65-429A-A8C5-44CAB63F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50A84-F6E1-405A-9C1D-4474419B8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C7873-8C52-4FAB-BE9C-555E561BD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16847-5267-406C-91F3-E7254CD38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5592B-BA79-45FD-93A2-5EADB2F0C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C1473-3F99-49F7-8F94-3C179E32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02A8E-5DC9-471E-8AB8-B8D1B3E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L24.02b ProjectLibre Example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42FFE-84A4-4662-AF63-1D4A7A60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63FEC-15FE-41C6-B70F-8C3EF5235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5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1185-CB4B-4441-83FC-EB8D247C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B84F5-8F76-4E31-801D-B6C0A806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D2215-E82F-4F05-88CD-3F8065C0E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L24.02b ProjectLibre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32B10-569E-4C11-B1E5-A07A48C8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9C157-A486-479F-A46D-12B4FC9C4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37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8EB6F-351D-48D4-9F24-FBC01FC9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59B70-BE43-459F-81B0-BF62B32C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L24.02b ProjectLibre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B7EAE-9E31-47C1-9D85-A422C720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C88D4-3A9E-4876-99B1-CD579D241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52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2106-5A98-4E11-BD1B-700B1F03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F3CD7-F3DE-4675-830E-1E611A16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4C827-42BF-4B82-A0FC-35AF88574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095BE-53A5-4C93-A760-5119BCE5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3969C-B4EE-4B73-847F-E3CC2EBC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L24.02b ProjectLibre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76767-EA99-4CED-9C39-89EF23C4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FF343-C5BF-4E30-A95E-8F6DA6BC7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35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1606-6197-4C73-9D99-BB436BB0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1C550-E87E-445D-AECE-7D5ECBB2F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329A-1459-4E3F-9FDD-BF79CC575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7455D-3A25-4665-BEA5-CDA13458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07192-E71A-46BC-91A2-DAC56107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L24.02b ProjectLibre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CD4C7-B1C4-45F4-A9E9-0662FFCC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40A42-F741-4B0D-AB67-0C303CBBD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82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1CE504-5313-4547-9C94-15F50749B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21915" y="76200"/>
            <a:ext cx="642470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27D70F-6ACC-4E38-B42D-9BCE96EE5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A75D48-73EC-41E4-8F71-60FC6CD6D6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en-US"/>
              <a:t>LSU rev20220228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809F82-E876-42D7-A699-03C6245BE7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L24.02b ProjectLibre Example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C6F6C6-42DE-4BCB-A1A6-B8B7004377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E37797-6E9A-4A9B-A806-E504849D3FE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FB9DDA-2FA2-48E8-9F51-9C86C159F1B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15" cy="13716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8170C02-0A7F-4DAF-A7B1-929139BC943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20" y="0"/>
            <a:ext cx="1497380" cy="137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jectlibr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EB81C39-EC3B-4C64-9856-583D9528D1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>
            <a:normAutofit fontScale="90000"/>
          </a:bodyPr>
          <a:lstStyle/>
          <a:p>
            <a:r>
              <a:rPr lang="en-US" altLang="en-US" dirty="0"/>
              <a:t>L24.02b</a:t>
            </a:r>
            <a:br>
              <a:rPr lang="en-US" altLang="en-US" dirty="0"/>
            </a:br>
            <a:r>
              <a:rPr lang="en-US" altLang="en-US" dirty="0" err="1"/>
              <a:t>ProjectLibre</a:t>
            </a:r>
            <a:r>
              <a:rPr lang="en-US" altLang="en-US" dirty="0"/>
              <a:t> Example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E82AACE-607E-4553-AE8B-19050F659D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70B30-B1C0-4B31-93D6-A3B81CC8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B03FC-EDFB-4797-A5B3-9EBB8ACC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 dirty="0"/>
              <a:t>L24.02b </a:t>
            </a:r>
            <a:r>
              <a:rPr lang="en-US" altLang="en-US" dirty="0" err="1"/>
              <a:t>ProjectLibre</a:t>
            </a:r>
            <a:r>
              <a:rPr lang="en-US" altLang="en-US" dirty="0"/>
              <a:t>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2C5CF-0504-4556-9D60-F1F5A4FC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5CDFC363-EA9E-4DD9-86F2-2169AA9CF2D0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329FBE6-0C04-4572-BF19-707D0A2BA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Enter the subunit task names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327C321-A4B8-4A08-BB77-345BD1C69E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16764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Type in the name of the subunit task in the “Task Name” field</a:t>
            </a:r>
          </a:p>
          <a:p>
            <a:r>
              <a:rPr lang="en-US" altLang="en-US" dirty="0"/>
              <a:t>Subunits are “indented” with the ident </a:t>
            </a:r>
            <a:r>
              <a:rPr lang="en-US" altLang="en-US" dirty="0" err="1"/>
              <a:t>buttong</a:t>
            </a:r>
            <a:r>
              <a:rPr lang="en-US" altLang="en-US" dirty="0"/>
              <a:t> with the right arrow next to the insert and delete buttons</a:t>
            </a:r>
          </a:p>
          <a:p>
            <a:r>
              <a:rPr lang="en-US" altLang="en-US" dirty="0"/>
              <a:t>When subunits are so “indented” the major unit will become bold and the Gantt chart bar will change shape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3193F1-0AAE-45D8-8641-1073A9450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9A4BA7-E189-4AD8-93A8-37533C57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32402F-F144-47D0-9AA2-8E8C453D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6701E4C7-AF65-471E-9C01-151034204496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26520D-CDBF-4121-AFA3-39D19D55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0"/>
            <a:ext cx="4749601" cy="28486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53B05A3-B187-4D12-A569-2DCEDD92B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/>
          </a:bodyPr>
          <a:lstStyle/>
          <a:p>
            <a:r>
              <a:rPr lang="en-US" altLang="en-US"/>
              <a:t>Complete entering WBS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F42B95D-857F-46ED-9FF7-CFB12B1731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3159056" cy="4343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Repeat the process of inserting rows, typing in the task name and indenting the subunit continues until all tasks in the WBS are entered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31EEDA-31AF-47C8-BC8A-099E0327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A0EC7A-544C-4318-810C-E62B336F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CB8E9-0143-484D-91E1-A7EDEDD2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59B81E9-542D-4899-883D-7C5212720AD4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FF8B0-7C1F-4760-B173-5E9FC2E9B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656" y="2111446"/>
            <a:ext cx="5091621" cy="40267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3699A61-DA74-49C1-9B19-16D79937D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/>
          </a:bodyPr>
          <a:lstStyle/>
          <a:p>
            <a:r>
              <a:rPr lang="en-US" altLang="en-US"/>
              <a:t>Display the WBS code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F210A94-26DB-4262-BD4B-5A6DF84FF7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1044444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Right click on any of the column headers such as “Name”</a:t>
            </a:r>
          </a:p>
          <a:p>
            <a:r>
              <a:rPr lang="en-US" altLang="en-US" dirty="0"/>
              <a:t>Select “Insert Column”</a:t>
            </a:r>
          </a:p>
          <a:p>
            <a:r>
              <a:rPr lang="en-US" altLang="en-US" dirty="0"/>
              <a:t>Choose “WBS” from the “Field” dropdown and hit ok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BDE2B3-29E5-4C82-BAF6-7147CA36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BDEBF7-236E-42E2-8601-257F1101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18AB54-10AC-4BAF-B163-29C442E0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5B898664-FE68-4A67-8A35-A0806BC991B4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FBD67913-AA43-4A14-AFAE-8F0FCB696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70" y="2481506"/>
            <a:ext cx="5061312" cy="3222756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66E6849A-D478-4E01-A989-8AB074C93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92244"/>
            <a:ext cx="4076322" cy="32227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0627B26-57AD-4B37-9F69-AD3B9F19E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/>
          </a:bodyPr>
          <a:lstStyle/>
          <a:p>
            <a:r>
              <a:rPr lang="en-US" altLang="en-US" dirty="0"/>
              <a:t>Entering the WBS code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61728CC-957F-4F0B-9FDE-6FAE252EF2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9906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Any empty WBS column should now be visible</a:t>
            </a:r>
          </a:p>
          <a:p>
            <a:r>
              <a:rPr lang="en-US" altLang="en-US" dirty="0"/>
              <a:t>You will have to manually enter the appropriate WBS code (1, 1.2, 1.2.1, etc.) for the tasks 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3827F5-C873-4854-A2E1-55758121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E5202-5AE7-4000-9783-8697C9CB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AFCB35-136D-458B-82E3-D512FC8F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A8231A49-F49B-49D2-B443-28610902FCB3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CC966-51DC-40E1-B4BC-8024F09A1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38400"/>
            <a:ext cx="5458353" cy="36434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9B667B9-E5EA-446B-A516-C9B0D0304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/>
          </a:bodyPr>
          <a:lstStyle/>
          <a:p>
            <a:r>
              <a:rPr lang="en-US" altLang="en-US"/>
              <a:t>Task bars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DD9F689-C050-4DE0-B3A1-AEE0D813A4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6858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With all subunits inserted the lowest level will be red rectangles and higher levels will be black bars with points on the ends.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79F053-13C9-4BB8-AE11-2F9D11CC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5CC4B1-D0D6-4488-9703-F894EF41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7D1A56-5309-4692-9F3F-B4B6B7BA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FA5FF51A-B30B-4221-BCCB-5C7CF7B08BDD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86D6C8-4999-4E30-A5AC-7438A9898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5" y="2133600"/>
            <a:ext cx="6225106" cy="38757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ABED7CC-5932-4DC9-AB93-26C1D2BAE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/>
          </a:bodyPr>
          <a:lstStyle/>
          <a:p>
            <a:r>
              <a:rPr lang="en-US" altLang="en-US"/>
              <a:t>Set the task durations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A2BD0E4-BA48-4BB9-AE9F-45D8D09E5E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Now enter the time associated with each task in the “Duration” field. </a:t>
            </a:r>
          </a:p>
          <a:p>
            <a:r>
              <a:rPr lang="en-US" altLang="en-US" dirty="0"/>
              <a:t>Set durations for the lowest level tasks and the total time will be summarized or rolled-up to the next highest level.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52F99E-73C3-448E-A15C-1E8EB584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7D1DB-33F3-4350-B684-E8CEC42C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A41586-C8BE-4D83-8B31-F7E83A0D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8CCBB76C-9B18-4F13-BD06-7F4AB974C8BE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2C1D4-3F62-46A9-A1C8-2E18A4ABE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90" y="2590800"/>
            <a:ext cx="7830620" cy="34135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ABED7CC-5932-4DC9-AB93-26C1D2BAE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/>
          </a:bodyPr>
          <a:lstStyle/>
          <a:p>
            <a:r>
              <a:rPr lang="en-US" altLang="en-US" dirty="0"/>
              <a:t>Set the task durations (2)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A2BD0E4-BA48-4BB9-AE9F-45D8D09E5E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2390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Smaller time units such as hours can be set but duration will always be displayed in decimal days</a:t>
            </a:r>
          </a:p>
          <a:p>
            <a:r>
              <a:rPr lang="en-US" altLang="en-US" dirty="0"/>
              <a:t>Durations can also be set by double clicking on a task and changing either the “duration” (displayed in days) or “work” (displayed in hours) under the general tab.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52F99E-73C3-448E-A15C-1E8EB584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7D1DB-33F3-4350-B684-E8CEC42C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A41586-C8BE-4D83-8B31-F7E83A0D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8CCBB76C-9B18-4F13-BD06-7F4AB974C8BE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4D9-B13B-4179-959A-B9B725C09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048000"/>
            <a:ext cx="4114800" cy="3133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1D8404-7186-4BD0-8CD3-08C4C611F4C2}"/>
              </a:ext>
            </a:extLst>
          </p:cNvPr>
          <p:cNvSpPr txBox="1"/>
          <p:nvPr/>
        </p:nvSpPr>
        <p:spPr>
          <a:xfrm>
            <a:off x="595745" y="36576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Here we can se that our 8 hours of work will take 2 days, as per our 4 hour daily schedule</a:t>
            </a:r>
          </a:p>
        </p:txBody>
      </p:sp>
    </p:spTree>
    <p:extLst>
      <p:ext uri="{BB962C8B-B14F-4D97-AF65-F5344CB8AC3E}">
        <p14:creationId xmlns:p14="http://schemas.microsoft.com/office/powerpoint/2010/main" val="388406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2E21E39-CD83-4CA0-8DDF-43D0268E2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/>
          </a:bodyPr>
          <a:lstStyle/>
          <a:p>
            <a:r>
              <a:rPr lang="en-US" altLang="en-US"/>
              <a:t>Set the task predecessors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B69C38C-CFCA-403E-9C74-E58D3B4948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9906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Enter the task dependence (i.e. which tasks must be complete prior to starting the next task) in the “Predecessors” field.</a:t>
            </a:r>
          </a:p>
          <a:p>
            <a:r>
              <a:rPr lang="en-US" altLang="en-US" dirty="0"/>
              <a:t>You need to use the row number, not the WBS code.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68FBAE-33F4-4940-8555-81BEF45D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5D595D-B568-408F-B44E-FFB3A81A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21ACF0-2FD2-43B2-A4E2-43C5D724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CEFB7AA5-5909-440C-9AE2-9F1E53C48CF9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55FB6-B4AE-40C1-AEC2-57E9AF699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438400"/>
            <a:ext cx="10065109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0B1C97C-74ED-4414-86F5-09076DA31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Set the timescale of the chart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76D5577-C522-4989-93BB-730AAA7094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10668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Changing timescale of the chart is accomplished </a:t>
            </a:r>
            <a:r>
              <a:rPr lang="en-US" altLang="en-US" dirty="0" err="1"/>
              <a:t>vua</a:t>
            </a:r>
            <a:r>
              <a:rPr lang="en-US" altLang="en-US" dirty="0"/>
              <a:t> zooming in and out with the appropriate buttons 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1D69EC1-134D-4E6C-94B4-C345B7B9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C317D0-629A-49CD-A8BE-A735BC42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E9B1D82-77F8-4905-B30A-038226B5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D0C39652-2A69-40BF-A834-45FB5BCBEEA1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8243F-D518-453B-A049-4B784DB01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61" y="2209800"/>
            <a:ext cx="5569343" cy="31434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536D83E-EDD8-46D6-95D5-1B58466887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Make an image for documents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C97B486-0BAA-4590-8214-46B5B4AE89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1719531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Unfortunately, </a:t>
            </a:r>
            <a:r>
              <a:rPr lang="en-US" altLang="en-US" dirty="0" err="1"/>
              <a:t>ProjectLibre</a:t>
            </a:r>
            <a:r>
              <a:rPr lang="en-US" altLang="en-US" dirty="0"/>
              <a:t> does not have export option</a:t>
            </a:r>
          </a:p>
          <a:p>
            <a:r>
              <a:rPr lang="en-US" altLang="en-US" dirty="0"/>
              <a:t>The best option seems to be adjust the Gantt chart and task list windows until they display what you want to show</a:t>
            </a:r>
          </a:p>
          <a:p>
            <a:r>
              <a:rPr lang="en-US" altLang="en-US" dirty="0"/>
              <a:t>Then either take a screenshot and crop and example is shown below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895DA27-2A42-46A0-8906-6A021B9F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C7BFE01-BE0C-44CA-A87F-D1F9CCD10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DA2262-833A-4B85-AA36-F6993A65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F6319EAD-5CAE-4591-9071-7E69263B4A02}" type="slidenum">
              <a:rPr lang="en-US" altLang="en-US"/>
              <a:pPr/>
              <a:t>19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F04E8-ECE1-46E1-8C9C-A8B623005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167331"/>
            <a:ext cx="7696200" cy="2888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B42E49E-B0B5-49EC-830D-50F3A5A4A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Open Source Alternative to MS Project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CC2DB09-5F5F-4EF3-8165-1D3BC557AC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MS Project is not part of the standard Office Suite</a:t>
            </a:r>
          </a:p>
          <a:p>
            <a:r>
              <a:rPr lang="en-US" altLang="en-US" dirty="0"/>
              <a:t>Free Alternatives are available but vary widely in quality and capabilities</a:t>
            </a:r>
          </a:p>
          <a:p>
            <a:r>
              <a:rPr lang="en-US" altLang="en-US" dirty="0"/>
              <a:t>One alternative that </a:t>
            </a:r>
            <a:r>
              <a:rPr lang="en-US" altLang="en-US" dirty="0" err="1"/>
              <a:t>LaACES</a:t>
            </a:r>
            <a:r>
              <a:rPr lang="en-US" altLang="en-US" dirty="0"/>
              <a:t> have discovered is the open-source software </a:t>
            </a:r>
            <a:r>
              <a:rPr lang="en-US" altLang="en-US" dirty="0" err="1"/>
              <a:t>ProjectLibre</a:t>
            </a:r>
            <a:endParaRPr lang="en-US" altLang="en-US" dirty="0"/>
          </a:p>
          <a:p>
            <a:r>
              <a:rPr lang="en-US" altLang="en-US" dirty="0"/>
              <a:t>Installer available via the download link here </a:t>
            </a:r>
            <a:r>
              <a:rPr lang="en-US" altLang="en-US" dirty="0">
                <a:hlinkClick r:id="rId2"/>
              </a:rPr>
              <a:t>https://www.projectlibre.com/</a:t>
            </a:r>
            <a:endParaRPr lang="en-US" altLang="en-US" dirty="0"/>
          </a:p>
          <a:p>
            <a:r>
              <a:rPr lang="en-US" altLang="en-US" dirty="0"/>
              <a:t>Will send you to a </a:t>
            </a:r>
            <a:r>
              <a:rPr lang="en-US" altLang="en-US" dirty="0" err="1"/>
              <a:t>SourceForge</a:t>
            </a:r>
            <a:r>
              <a:rPr lang="en-US" altLang="en-US" dirty="0"/>
              <a:t> page to download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4CFD16-ABD5-40E4-A2B5-4DC7CFFC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6C44F5-F8DF-4402-8F59-F9B99FBF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D7A18B-EDD4-42B3-84B3-B4A4369A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B5A7F39C-4ABA-4A3D-A2A0-61F6A1505014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9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B42E49E-B0B5-49EC-830D-50F3A5A4A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/>
          </a:bodyPr>
          <a:lstStyle/>
          <a:p>
            <a:r>
              <a:rPr lang="en-US" altLang="en-US" dirty="0"/>
              <a:t>New Project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CC2DB09-5F5F-4EF3-8165-1D3BC557AC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620000" cy="990599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On starting </a:t>
            </a:r>
            <a:r>
              <a:rPr lang="en-US" altLang="en-US" dirty="0" err="1"/>
              <a:t>LibreProject</a:t>
            </a:r>
            <a:r>
              <a:rPr lang="en-US" altLang="en-US" dirty="0"/>
              <a:t> a dialog box asking we want to open an existing project or create a new project</a:t>
            </a:r>
          </a:p>
          <a:p>
            <a:r>
              <a:rPr lang="en-US" altLang="en-US" dirty="0"/>
              <a:t>Select create new project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4CFD16-ABD5-40E4-A2B5-4DC7CFFC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6C44F5-F8DF-4402-8F59-F9B99FBF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D7A18B-EDD4-42B3-84B3-B4A4369A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B5A7F39C-4ABA-4A3D-A2A0-61F6A1505014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AEC0ED9-579B-46DF-811E-D23E31679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27" y="2438399"/>
            <a:ext cx="4882711" cy="36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4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22239AF-B43A-418A-93FE-6F7D66AEE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/>
          </a:bodyPr>
          <a:lstStyle/>
          <a:p>
            <a:r>
              <a:rPr lang="en-US" altLang="en-US"/>
              <a:t>Basic Project Information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0C05139-5DBB-4CDB-8796-7D6FF3A40D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19812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Next we will get a dialog box for basic project info like project name, who the project manager is, and the start date for the project</a:t>
            </a:r>
          </a:p>
          <a:p>
            <a:r>
              <a:rPr lang="en-US" altLang="en-US" dirty="0"/>
              <a:t>Note the forward scheduled box indicates we are scheduling forward from a start date, we could  uncheck that to schedule backwards from a completion date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8A2453-6F01-4D56-8CAA-DD1DEA45F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C58A99-A07E-4D8B-B223-9391C33B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DDE537-A89B-4EBE-A1CC-67D9CB74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FAA883C6-7A41-47A6-A982-07590316203B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20120A0-78A5-4854-BFE3-3CE038484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26847"/>
            <a:ext cx="4900999" cy="25475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40B5-A53C-493E-9227-1B27A29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/>
          <a:lstStyle/>
          <a:p>
            <a:r>
              <a:rPr lang="en-US" dirty="0"/>
              <a:t>Setting the Working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164AD-7F3C-4F3A-AAD2-1E43A54F0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3581400" cy="4114800"/>
          </a:xfrm>
        </p:spPr>
        <p:txBody>
          <a:bodyPr>
            <a:noAutofit/>
          </a:bodyPr>
          <a:lstStyle/>
          <a:p>
            <a:r>
              <a:rPr lang="en-US" sz="2400" dirty="0"/>
              <a:t>Before we schedule any tasks we want to change the working hours for the project</a:t>
            </a:r>
          </a:p>
          <a:p>
            <a:r>
              <a:rPr lang="en-US" sz="2400" dirty="0"/>
              <a:t>Otherwise, will assume </a:t>
            </a:r>
            <a:r>
              <a:rPr lang="en-US" sz="2400" dirty="0" err="1"/>
              <a:t>assume</a:t>
            </a:r>
            <a:r>
              <a:rPr lang="en-US" sz="2400" dirty="0"/>
              <a:t> everyone is able to work standard 8 hour days</a:t>
            </a:r>
          </a:p>
          <a:p>
            <a:r>
              <a:rPr lang="en-US" sz="2400" dirty="0"/>
              <a:t>We want to schedule tasks based on realistic working hours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9074CD-356C-4351-8E1A-9643831EC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4876800" cy="533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Hit the calendar button inside the project box when the file tab is selected from the menu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8E1DC-893D-458C-8887-B54CFE71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D1EA-C36D-41FC-AFC6-1171D139E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4B663-6B20-42C2-932F-349C72A1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6CE2439E-7D61-4F9C-BA34-01D6DEBB8293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9" name="Picture 8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65059DC1-4CA0-4F4C-AA68-A6B7235A5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20" y="2667000"/>
            <a:ext cx="5212359" cy="26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8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40B5-A53C-493E-9227-1B27A29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Setting the Working Hours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164AD-7F3C-4F3A-AAD2-1E43A54F0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This will bring up a window allowing us to change the working time on calendar</a:t>
            </a:r>
          </a:p>
          <a:p>
            <a:r>
              <a:rPr lang="en-US" dirty="0"/>
              <a:t>While we could set specific times or days off for now we just want set the working time to a more realistic 20 hours (hours a day)</a:t>
            </a:r>
          </a:p>
          <a:p>
            <a:r>
              <a:rPr lang="en-US" dirty="0"/>
              <a:t>With the standard calendar selected from the drop down select MTWTF by shift clicking on all the days</a:t>
            </a:r>
          </a:p>
        </p:txBody>
      </p:sp>
      <p:pic>
        <p:nvPicPr>
          <p:cNvPr id="10" name="Content Placeholder 9" descr="Calendar&#10;&#10;Description automatically generated">
            <a:extLst>
              <a:ext uri="{FF2B5EF4-FFF2-40B4-BE49-F238E27FC236}">
                <a16:creationId xmlns:a16="http://schemas.microsoft.com/office/drawing/2014/main" id="{AFEE5D8E-ADAC-48B5-9224-CA6CF29755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92489"/>
            <a:ext cx="3810000" cy="409222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8E1DC-893D-458C-8887-B54CFE71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D1EA-C36D-41FC-AFC6-1171D139E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4B663-6B20-42C2-932F-349C72A1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6CE2439E-7D61-4F9C-BA34-01D6DEBB829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72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40B5-A53C-493E-9227-1B27A29B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Setting the Working Hours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164AD-7F3C-4F3A-AAD2-1E43A54F0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Next click the “Non-default  working time” option to allow us to change the time</a:t>
            </a:r>
          </a:p>
          <a:p>
            <a:r>
              <a:rPr lang="en-US" dirty="0"/>
              <a:t>In the time field we could select specific working hours but all we really care about is having a 4 hour workday</a:t>
            </a:r>
          </a:p>
          <a:p>
            <a:r>
              <a:rPr lang="en-US" dirty="0"/>
              <a:t>So delete the afternoon 13:00 to 17:00 blocks, then click ok</a:t>
            </a:r>
          </a:p>
          <a:p>
            <a:r>
              <a:rPr lang="en-US" dirty="0"/>
              <a:t>Afterwards reopen the calendar and click on the days to be sure that change was applied</a:t>
            </a:r>
          </a:p>
          <a:p>
            <a:r>
              <a:rPr lang="en-US" dirty="0"/>
              <a:t>Now tasks will be scheduled assuming 4 hours of work is what can be accomplished in a day</a:t>
            </a:r>
          </a:p>
        </p:txBody>
      </p:sp>
      <p:pic>
        <p:nvPicPr>
          <p:cNvPr id="9" name="Content Placeholder 8" descr="Calendar&#10;&#10;Description automatically generated">
            <a:extLst>
              <a:ext uri="{FF2B5EF4-FFF2-40B4-BE49-F238E27FC236}">
                <a16:creationId xmlns:a16="http://schemas.microsoft.com/office/drawing/2014/main" id="{CCF4CB96-8A18-4424-831A-BCBC53EAE7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3724"/>
            <a:ext cx="3810000" cy="410975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8E1DC-893D-458C-8887-B54CFE71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D1EA-C36D-41FC-AFC6-1171D139E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4B663-6B20-42C2-932F-349C72A1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6CE2439E-7D61-4F9C-BA34-01D6DEBB829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59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2C10241-2683-41E6-8D2D-4B8BCFFBC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/>
          </a:bodyPr>
          <a:lstStyle/>
          <a:p>
            <a:r>
              <a:rPr lang="en-US" altLang="en-US"/>
              <a:t>Enter the major tasks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3F746A5-FA86-4553-B7EF-E72DD98554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001000" cy="12954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Type in the major tasks (WBS level 1) in the “Name” box.</a:t>
            </a:r>
          </a:p>
          <a:p>
            <a:r>
              <a:rPr lang="en-US" altLang="en-US" dirty="0"/>
              <a:t>Each row is a separate task</a:t>
            </a:r>
          </a:p>
          <a:p>
            <a:r>
              <a:rPr lang="en-US" altLang="en-US" dirty="0"/>
              <a:t>Do not worry about the rest of the columns for now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188552-B695-4B3C-8370-A344B3BA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AF75D8-AD9C-4700-8B09-9B135271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CFECAF-2697-4066-816B-21780377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F1520AEC-FB3E-47E9-9A17-07DCE1E23FC0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FD156B6-58F2-4227-85A6-9723216B3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90800"/>
            <a:ext cx="7315200" cy="33133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5843CE4-CD14-47C0-8062-FF76A8EB8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76200"/>
            <a:ext cx="6424706" cy="1295400"/>
          </a:xfrm>
        </p:spPr>
        <p:txBody>
          <a:bodyPr>
            <a:normAutofit/>
          </a:bodyPr>
          <a:lstStyle/>
          <a:p>
            <a:r>
              <a:rPr lang="en-US" altLang="en-US"/>
              <a:t>Insert Rows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1FDBFE9-1027-4FC6-8020-0C11E8B654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543800" cy="16764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Select the row above which you want to insert a subunit</a:t>
            </a:r>
          </a:p>
          <a:p>
            <a:r>
              <a:rPr lang="en-US" altLang="en-US" dirty="0"/>
              <a:t>Select “Insert” from the “Task” section of the Task menu tab</a:t>
            </a:r>
          </a:p>
          <a:p>
            <a:r>
              <a:rPr lang="en-US" altLang="en-US" dirty="0"/>
              <a:t>To delete a row, select the row and select “Delete” from the same menu section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4F1CD4-53CC-494D-8591-A3B7BD70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rev20220228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997A5A-1378-46EA-8360-EDBEBCA9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L24.02b ProjectLibre Example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BF754F-48C3-462A-A219-376B0A83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F59F6B4C-5A73-4C03-AE81-9D05A3E7489A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EBD1B-91B5-4D51-97DD-83F4AC3FB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25822"/>
            <a:ext cx="5562600" cy="3092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AC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FF0066"/>
      </a:hlink>
      <a:folHlink>
        <a:srgbClr val="00FF00"/>
      </a:folHlink>
    </a:clrScheme>
    <a:fontScheme name="LaAC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aAC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AC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Settings\Guzik\Application Data\Microsoft\Templates\LaACES.pot</Template>
  <TotalTime>195</TotalTime>
  <Words>991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LaACES</vt:lpstr>
      <vt:lpstr>L24.02b ProjectLibre Example</vt:lpstr>
      <vt:lpstr>Open Source Alternative to MS Project</vt:lpstr>
      <vt:lpstr>New Project</vt:lpstr>
      <vt:lpstr>Basic Project Information</vt:lpstr>
      <vt:lpstr>Setting the Working Hours</vt:lpstr>
      <vt:lpstr>Setting the Working Hours (2)</vt:lpstr>
      <vt:lpstr>Setting the Working Hours (3)</vt:lpstr>
      <vt:lpstr>Enter the major tasks</vt:lpstr>
      <vt:lpstr>Insert Rows</vt:lpstr>
      <vt:lpstr>Enter the subunit task names</vt:lpstr>
      <vt:lpstr>Complete entering WBS</vt:lpstr>
      <vt:lpstr>Display the WBS code</vt:lpstr>
      <vt:lpstr>Entering the WBS code</vt:lpstr>
      <vt:lpstr>Task bars</vt:lpstr>
      <vt:lpstr>Set the task durations</vt:lpstr>
      <vt:lpstr>Set the task durations (2)</vt:lpstr>
      <vt:lpstr>Set the task predecessors</vt:lpstr>
      <vt:lpstr>Set the timescale of the chart</vt:lpstr>
      <vt:lpstr>Make an image for documents</vt:lpstr>
    </vt:vector>
  </TitlesOfParts>
  <Company>Louisiana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Project Example</dc:title>
  <dc:creator>T. Gregory Guzik</dc:creator>
  <cp:lastModifiedBy>Aaron P Ryan</cp:lastModifiedBy>
  <cp:revision>7</cp:revision>
  <dcterms:created xsi:type="dcterms:W3CDTF">2004-07-27T03:34:13Z</dcterms:created>
  <dcterms:modified xsi:type="dcterms:W3CDTF">2022-02-01T17:04:29Z</dcterms:modified>
</cp:coreProperties>
</file>