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6" r:id="rId2"/>
    <p:sldId id="295" r:id="rId3"/>
    <p:sldId id="321" r:id="rId4"/>
    <p:sldId id="324" r:id="rId5"/>
    <p:sldId id="326" r:id="rId6"/>
    <p:sldId id="327" r:id="rId7"/>
    <p:sldId id="320" r:id="rId8"/>
    <p:sldId id="318" r:id="rId9"/>
    <p:sldId id="306" r:id="rId10"/>
    <p:sldId id="328" r:id="rId11"/>
    <p:sldId id="325" r:id="rId12"/>
    <p:sldId id="330" r:id="rId13"/>
    <p:sldId id="294" r:id="rId14"/>
    <p:sldId id="300" r:id="rId15"/>
    <p:sldId id="308" r:id="rId16"/>
    <p:sldId id="307" r:id="rId17"/>
    <p:sldId id="329" r:id="rId18"/>
    <p:sldId id="314" r:id="rId19"/>
    <p:sldId id="315" r:id="rId20"/>
    <p:sldId id="297" r:id="rId21"/>
    <p:sldId id="309" r:id="rId22"/>
    <p:sldId id="298" r:id="rId23"/>
    <p:sldId id="299" r:id="rId24"/>
  </p:sldIdLst>
  <p:sldSz cx="9144000" cy="6858000" type="screen4x3"/>
  <p:notesSz cx="6997700" cy="9271000"/>
  <p:defaultTextStyle>
    <a:defPPr>
      <a:defRPr lang="en-US"/>
    </a:defPPr>
    <a:lvl1pPr algn="l" rtl="0" fontAlgn="base">
      <a:spcBef>
        <a:spcPct val="0"/>
      </a:spcBef>
      <a:spcAft>
        <a:spcPct val="0"/>
      </a:spcAft>
      <a:defRPr sz="2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72">
          <p15:clr>
            <a:srgbClr val="A4A3A4"/>
          </p15:clr>
        </p15:guide>
        <p15:guide id="2" orient="horz" pos="4155">
          <p15:clr>
            <a:srgbClr val="A4A3A4"/>
          </p15:clr>
        </p15:guide>
        <p15:guide id="3" orient="horz" pos="589">
          <p15:clr>
            <a:srgbClr val="A4A3A4"/>
          </p15:clr>
        </p15:guide>
        <p15:guide id="4" orient="horz" pos="497">
          <p15:clr>
            <a:srgbClr val="A4A3A4"/>
          </p15:clr>
        </p15:guide>
        <p15:guide id="5" orient="horz" pos="3">
          <p15:clr>
            <a:srgbClr val="A4A3A4"/>
          </p15:clr>
        </p15:guide>
        <p15:guide id="6" orient="horz" pos="3972">
          <p15:clr>
            <a:srgbClr val="A4A3A4"/>
          </p15:clr>
        </p15:guide>
        <p15:guide id="7" pos="2880">
          <p15:clr>
            <a:srgbClr val="A4A3A4"/>
          </p15:clr>
        </p15:guide>
        <p15:guide id="8" pos="269">
          <p15:clr>
            <a:srgbClr val="A4A3A4"/>
          </p15:clr>
        </p15:guide>
        <p15:guide id="9" pos="5464">
          <p15:clr>
            <a:srgbClr val="A4A3A4"/>
          </p15:clr>
        </p15:guide>
        <p15:guide id="10" pos="589">
          <p15:clr>
            <a:srgbClr val="A4A3A4"/>
          </p15:clr>
        </p15:guide>
        <p15:guide id="11" pos="5236">
          <p15:clr>
            <a:srgbClr val="A4A3A4"/>
          </p15:clr>
        </p15:guide>
        <p15:guide id="12" pos="534">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CC99"/>
    <a:srgbClr val="CC9900"/>
    <a:srgbClr val="FFFF66"/>
    <a:srgbClr val="CCFFCC"/>
    <a:srgbClr val="CCECFF"/>
    <a:srgbClr val="CC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6" autoAdjust="0"/>
    <p:restoredTop sz="86384" autoAdjust="0"/>
  </p:normalViewPr>
  <p:slideViewPr>
    <p:cSldViewPr snapToGrid="0">
      <p:cViewPr varScale="1">
        <p:scale>
          <a:sx n="108" d="100"/>
          <a:sy n="108" d="100"/>
        </p:scale>
        <p:origin x="1428" y="108"/>
      </p:cViewPr>
      <p:guideLst>
        <p:guide orient="horz" pos="2472"/>
        <p:guide orient="horz" pos="4155"/>
        <p:guide orient="horz" pos="589"/>
        <p:guide orient="horz" pos="497"/>
        <p:guide orient="horz" pos="3"/>
        <p:guide orient="horz" pos="3972"/>
        <p:guide pos="2880"/>
        <p:guide pos="269"/>
        <p:guide pos="5464"/>
        <p:guide pos="589"/>
        <p:guide pos="5236"/>
        <p:guide pos="5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200" d="100"/>
          <a:sy n="200" d="100"/>
        </p:scale>
        <p:origin x="-2216" y="331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3D82784-DCEE-42EE-991A-ECBC7C7E9F33}"/>
              </a:ext>
            </a:extLst>
          </p:cNvPr>
          <p:cNvSpPr>
            <a:spLocks noGrp="1" noChangeArrowheads="1"/>
          </p:cNvSpPr>
          <p:nvPr>
            <p:ph type="hdr" sz="quarter"/>
          </p:nvPr>
        </p:nvSpPr>
        <p:spPr bwMode="auto">
          <a:xfrm>
            <a:off x="0"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defTabSz="925513">
              <a:defRPr sz="1200" b="0">
                <a:latin typeface="Times New Roman" panose="02020603050405020304" pitchFamily="18" charset="0"/>
              </a:defRPr>
            </a:lvl1pPr>
          </a:lstStyle>
          <a:p>
            <a:endParaRPr lang="en-US" altLang="en-US"/>
          </a:p>
        </p:txBody>
      </p:sp>
      <p:sp>
        <p:nvSpPr>
          <p:cNvPr id="43011" name="Rectangle 3">
            <a:extLst>
              <a:ext uri="{FF2B5EF4-FFF2-40B4-BE49-F238E27FC236}">
                <a16:creationId xmlns:a16="http://schemas.microsoft.com/office/drawing/2014/main" id="{273AA67F-3798-43CB-A47B-CC53DCAEA2DC}"/>
              </a:ext>
            </a:extLst>
          </p:cNvPr>
          <p:cNvSpPr>
            <a:spLocks noGrp="1" noChangeArrowheads="1"/>
          </p:cNvSpPr>
          <p:nvPr>
            <p:ph type="dt" sz="quarter" idx="1"/>
          </p:nvPr>
        </p:nvSpPr>
        <p:spPr bwMode="auto">
          <a:xfrm>
            <a:off x="3965575"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algn="r" defTabSz="925513">
              <a:defRPr sz="1200" b="0">
                <a:latin typeface="Times New Roman" panose="02020603050405020304" pitchFamily="18" charset="0"/>
              </a:defRPr>
            </a:lvl1pPr>
          </a:lstStyle>
          <a:p>
            <a:endParaRPr lang="en-US" altLang="en-US"/>
          </a:p>
        </p:txBody>
      </p:sp>
      <p:sp>
        <p:nvSpPr>
          <p:cNvPr id="43012" name="Rectangle 4">
            <a:extLst>
              <a:ext uri="{FF2B5EF4-FFF2-40B4-BE49-F238E27FC236}">
                <a16:creationId xmlns:a16="http://schemas.microsoft.com/office/drawing/2014/main" id="{89E8D399-64F8-461D-A6A8-C0B52283FE90}"/>
              </a:ext>
            </a:extLst>
          </p:cNvPr>
          <p:cNvSpPr>
            <a:spLocks noGrp="1" noChangeArrowheads="1"/>
          </p:cNvSpPr>
          <p:nvPr>
            <p:ph type="ftr" sz="quarter" idx="2"/>
          </p:nvPr>
        </p:nvSpPr>
        <p:spPr bwMode="auto">
          <a:xfrm>
            <a:off x="0"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defTabSz="925513">
              <a:defRPr sz="1200" b="0">
                <a:latin typeface="Times New Roman" panose="02020603050405020304" pitchFamily="18" charset="0"/>
              </a:defRPr>
            </a:lvl1pPr>
          </a:lstStyle>
          <a:p>
            <a:endParaRPr lang="en-US" altLang="en-US"/>
          </a:p>
        </p:txBody>
      </p:sp>
      <p:sp>
        <p:nvSpPr>
          <p:cNvPr id="43013" name="Rectangle 5">
            <a:extLst>
              <a:ext uri="{FF2B5EF4-FFF2-40B4-BE49-F238E27FC236}">
                <a16:creationId xmlns:a16="http://schemas.microsoft.com/office/drawing/2014/main" id="{0DC93E89-82E8-4EFA-9040-D5574D5F0CC1}"/>
              </a:ext>
            </a:extLst>
          </p:cNvPr>
          <p:cNvSpPr>
            <a:spLocks noGrp="1" noChangeArrowheads="1"/>
          </p:cNvSpPr>
          <p:nvPr>
            <p:ph type="sldNum" sz="quarter" idx="3"/>
          </p:nvPr>
        </p:nvSpPr>
        <p:spPr bwMode="auto">
          <a:xfrm>
            <a:off x="3965575"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algn="r" defTabSz="925513">
              <a:defRPr sz="1200" b="0">
                <a:latin typeface="Times New Roman" panose="02020603050405020304" pitchFamily="18" charset="0"/>
              </a:defRPr>
            </a:lvl1pPr>
          </a:lstStyle>
          <a:p>
            <a:fld id="{E86F5241-93C1-4B51-A2FF-CE4CBA52BFD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A75E211-294F-49E3-A427-87598E37C25F}"/>
              </a:ext>
            </a:extLst>
          </p:cNvPr>
          <p:cNvSpPr>
            <a:spLocks noGrp="1" noChangeArrowheads="1"/>
          </p:cNvSpPr>
          <p:nvPr>
            <p:ph type="hdr" sz="quarter"/>
          </p:nvPr>
        </p:nvSpPr>
        <p:spPr bwMode="auto">
          <a:xfrm>
            <a:off x="0"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defTabSz="925513">
              <a:defRPr sz="1200" b="0">
                <a:latin typeface="Times New Roman" panose="02020603050405020304" pitchFamily="18" charset="0"/>
              </a:defRPr>
            </a:lvl1pPr>
          </a:lstStyle>
          <a:p>
            <a:endParaRPr lang="en-US" altLang="en-US"/>
          </a:p>
        </p:txBody>
      </p:sp>
      <p:sp>
        <p:nvSpPr>
          <p:cNvPr id="10243" name="Rectangle 3">
            <a:extLst>
              <a:ext uri="{FF2B5EF4-FFF2-40B4-BE49-F238E27FC236}">
                <a16:creationId xmlns:a16="http://schemas.microsoft.com/office/drawing/2014/main" id="{C10FB731-548D-468D-A2F9-D54BB2473A0B}"/>
              </a:ext>
            </a:extLst>
          </p:cNvPr>
          <p:cNvSpPr>
            <a:spLocks noGrp="1" noChangeArrowheads="1"/>
          </p:cNvSpPr>
          <p:nvPr>
            <p:ph type="dt" idx="1"/>
          </p:nvPr>
        </p:nvSpPr>
        <p:spPr bwMode="auto">
          <a:xfrm>
            <a:off x="3965575"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algn="r" defTabSz="925513">
              <a:defRPr sz="1200" b="0">
                <a:latin typeface="Times New Roman" panose="02020603050405020304" pitchFamily="18" charset="0"/>
              </a:defRPr>
            </a:lvl1pPr>
          </a:lstStyle>
          <a:p>
            <a:endParaRPr lang="en-US" altLang="en-US"/>
          </a:p>
        </p:txBody>
      </p:sp>
      <p:sp>
        <p:nvSpPr>
          <p:cNvPr id="10244" name="Rectangle 4">
            <a:extLst>
              <a:ext uri="{FF2B5EF4-FFF2-40B4-BE49-F238E27FC236}">
                <a16:creationId xmlns:a16="http://schemas.microsoft.com/office/drawing/2014/main" id="{D21FEA83-48D5-4339-B382-1AFA6A946193}"/>
              </a:ext>
            </a:extLst>
          </p:cNvPr>
          <p:cNvSpPr>
            <a:spLocks noGrp="1" noRot="1" noChangeAspect="1" noChangeArrowheads="1" noTextEdit="1"/>
          </p:cNvSpPr>
          <p:nvPr>
            <p:ph type="sldImg" idx="2"/>
          </p:nvPr>
        </p:nvSpPr>
        <p:spPr bwMode="auto">
          <a:xfrm>
            <a:off x="1179513" y="695325"/>
            <a:ext cx="4638675" cy="34782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057CC469-1CC6-4726-8983-1DFADD535534}"/>
              </a:ext>
            </a:extLst>
          </p:cNvPr>
          <p:cNvSpPr>
            <a:spLocks noGrp="1" noChangeArrowheads="1"/>
          </p:cNvSpPr>
          <p:nvPr>
            <p:ph type="body" sz="quarter" idx="3"/>
          </p:nvPr>
        </p:nvSpPr>
        <p:spPr bwMode="auto">
          <a:xfrm>
            <a:off x="933450" y="4402138"/>
            <a:ext cx="5130800" cy="417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6" name="Rectangle 6">
            <a:extLst>
              <a:ext uri="{FF2B5EF4-FFF2-40B4-BE49-F238E27FC236}">
                <a16:creationId xmlns:a16="http://schemas.microsoft.com/office/drawing/2014/main" id="{C8FDBF59-10C2-4796-9FBA-61524EA9CCB8}"/>
              </a:ext>
            </a:extLst>
          </p:cNvPr>
          <p:cNvSpPr>
            <a:spLocks noGrp="1" noChangeArrowheads="1"/>
          </p:cNvSpPr>
          <p:nvPr>
            <p:ph type="ftr" sz="quarter" idx="4"/>
          </p:nvPr>
        </p:nvSpPr>
        <p:spPr bwMode="auto">
          <a:xfrm>
            <a:off x="0"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defTabSz="925513">
              <a:defRPr sz="1200" b="0">
                <a:latin typeface="Times New Roman" panose="02020603050405020304" pitchFamily="18" charset="0"/>
              </a:defRPr>
            </a:lvl1pPr>
          </a:lstStyle>
          <a:p>
            <a:endParaRPr lang="en-US" altLang="en-US"/>
          </a:p>
        </p:txBody>
      </p:sp>
      <p:sp>
        <p:nvSpPr>
          <p:cNvPr id="10247" name="Rectangle 7">
            <a:extLst>
              <a:ext uri="{FF2B5EF4-FFF2-40B4-BE49-F238E27FC236}">
                <a16:creationId xmlns:a16="http://schemas.microsoft.com/office/drawing/2014/main" id="{365BE9CB-2F29-40FD-B8EC-B38123211A4F}"/>
              </a:ext>
            </a:extLst>
          </p:cNvPr>
          <p:cNvSpPr>
            <a:spLocks noGrp="1" noChangeArrowheads="1"/>
          </p:cNvSpPr>
          <p:nvPr>
            <p:ph type="sldNum" sz="quarter" idx="5"/>
          </p:nvPr>
        </p:nvSpPr>
        <p:spPr bwMode="auto">
          <a:xfrm>
            <a:off x="3965575"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algn="r" defTabSz="925513">
              <a:defRPr sz="1200" b="0">
                <a:latin typeface="Times New Roman" panose="02020603050405020304" pitchFamily="18" charset="0"/>
              </a:defRPr>
            </a:lvl1pPr>
          </a:lstStyle>
          <a:p>
            <a:fld id="{1D115359-3A96-4B43-9E76-93B5AC6CCD5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EC2DE9-0596-44D4-BE3B-E5E6A8EA8D7A}"/>
              </a:ext>
            </a:extLst>
          </p:cNvPr>
          <p:cNvSpPr>
            <a:spLocks noGrp="1" noChangeArrowheads="1"/>
          </p:cNvSpPr>
          <p:nvPr>
            <p:ph type="sldNum" sz="quarter" idx="5"/>
          </p:nvPr>
        </p:nvSpPr>
        <p:spPr>
          <a:ln/>
        </p:spPr>
        <p:txBody>
          <a:bodyPr/>
          <a:lstStyle/>
          <a:p>
            <a:fld id="{96A973A8-9576-47B8-B963-DAD1649913B0}" type="slidenum">
              <a:rPr lang="en-US" altLang="en-US"/>
              <a:pPr/>
              <a:t>1</a:t>
            </a:fld>
            <a:endParaRPr lang="en-US" altLang="en-US"/>
          </a:p>
        </p:txBody>
      </p:sp>
      <p:sp>
        <p:nvSpPr>
          <p:cNvPr id="1406978" name="Rectangle 2">
            <a:extLst>
              <a:ext uri="{FF2B5EF4-FFF2-40B4-BE49-F238E27FC236}">
                <a16:creationId xmlns:a16="http://schemas.microsoft.com/office/drawing/2014/main" id="{44E1DC53-B1DD-4E15-A03C-53BE01ACEC82}"/>
              </a:ext>
            </a:extLst>
          </p:cNvPr>
          <p:cNvSpPr>
            <a:spLocks noGrp="1" noRot="1" noChangeAspect="1" noChangeArrowheads="1" noTextEdit="1"/>
          </p:cNvSpPr>
          <p:nvPr>
            <p:ph type="sldImg"/>
          </p:nvPr>
        </p:nvSpPr>
        <p:spPr bwMode="auto">
          <a:xfrm>
            <a:off x="1182688" y="695325"/>
            <a:ext cx="4633912" cy="3475038"/>
          </a:xfrm>
          <a:prstGeom prst="rect">
            <a:avLst/>
          </a:prstGeom>
          <a:solidFill>
            <a:srgbClr val="FFFFFF"/>
          </a:solidFill>
          <a:ln>
            <a:solidFill>
              <a:srgbClr val="000000"/>
            </a:solidFill>
            <a:miter lim="800000"/>
            <a:headEnd/>
            <a:tailEnd/>
          </a:ln>
        </p:spPr>
      </p:sp>
      <p:sp>
        <p:nvSpPr>
          <p:cNvPr id="1406979" name="Rectangle 3">
            <a:extLst>
              <a:ext uri="{FF2B5EF4-FFF2-40B4-BE49-F238E27FC236}">
                <a16:creationId xmlns:a16="http://schemas.microsoft.com/office/drawing/2014/main" id="{6FC62829-E9A3-4470-AF15-B95557BE4EE5}"/>
              </a:ext>
            </a:extLst>
          </p:cNvPr>
          <p:cNvSpPr>
            <a:spLocks noGrp="1" noChangeArrowheads="1"/>
          </p:cNvSpPr>
          <p:nvPr>
            <p:ph type="body" idx="1"/>
          </p:nvPr>
        </p:nvSpPr>
        <p:spPr bwMode="auto">
          <a:xfrm>
            <a:off x="931863" y="4403725"/>
            <a:ext cx="5133975" cy="4171950"/>
          </a:xfrm>
          <a:prstGeom prst="rect">
            <a:avLst/>
          </a:prstGeom>
          <a:solidFill>
            <a:srgbClr val="FFFFFF"/>
          </a:solidFill>
          <a:ln>
            <a:solidFill>
              <a:srgbClr val="000000"/>
            </a:solidFill>
            <a:miter lim="800000"/>
            <a:headEnd/>
            <a:tailEnd/>
          </a:ln>
        </p:spPr>
        <p:txBody>
          <a:bodyPr lIns="91221" tIns="45610" rIns="91221" bIns="45610"/>
          <a:lstStyle/>
          <a:p>
            <a:r>
              <a:rPr lang="en-US" altLang="en-US" dirty="0"/>
              <a:t>Version 1.0</a:t>
            </a:r>
          </a:p>
          <a:p>
            <a:r>
              <a:rPr lang="en-US" altLang="en-US" dirty="0"/>
              <a:t>SOURCE INFORMATION:</a:t>
            </a:r>
          </a:p>
          <a:p>
            <a:r>
              <a:rPr lang="en-US" altLang="en-US" sz="800" dirty="0"/>
              <a:t>The material contained in this lecture was developed by Lisa Guerra of NASA’s Exploration Systems Mission Directorate while on assignment in the Department of Aerospace Engineering at the University of Texas at Austin. As part of a course entitled, Space Systems Engineering, the lecture was piloted at UT-Austin in Spring 2008.</a:t>
            </a:r>
          </a:p>
          <a:p>
            <a:r>
              <a:rPr lang="en-US" altLang="en-US" sz="800" dirty="0"/>
              <a:t>The content that follows was also reviewed and edited by Dr. Paul Graf, Adjunct Professor at the University of Colorado at Boulder.</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B561B6E8-BF75-4648-865C-9DFB113A1334}"/>
              </a:ext>
            </a:extLst>
          </p:cNvPr>
          <p:cNvSpPr>
            <a:spLocks noGrp="1" noChangeArrowheads="1"/>
          </p:cNvSpPr>
          <p:nvPr>
            <p:ph type="sldNum" sz="quarter" idx="5"/>
          </p:nvPr>
        </p:nvSpPr>
        <p:spPr>
          <a:ln/>
        </p:spPr>
        <p:txBody>
          <a:bodyPr/>
          <a:lstStyle/>
          <a:p>
            <a:fld id="{BCF92265-5E19-4B27-94E4-F97B6020611F}" type="slidenum">
              <a:rPr lang="en-US" altLang="en-US"/>
              <a:pPr/>
              <a:t>10</a:t>
            </a:fld>
            <a:endParaRPr lang="en-US" altLang="en-US"/>
          </a:p>
        </p:txBody>
      </p:sp>
      <p:sp>
        <p:nvSpPr>
          <p:cNvPr id="1584130" name="Rectangle 3">
            <a:extLst>
              <a:ext uri="{FF2B5EF4-FFF2-40B4-BE49-F238E27FC236}">
                <a16:creationId xmlns:a16="http://schemas.microsoft.com/office/drawing/2014/main" id="{A28C674C-F6AF-43E6-8C6D-CF48616E092F}"/>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algn="r" eaLnBrk="0" hangingPunct="0">
              <a:lnSpc>
                <a:spcPct val="90000"/>
              </a:lnSpc>
            </a:pPr>
            <a:r>
              <a:rPr lang="en-US" altLang="en-US" sz="1200">
                <a:latin typeface="Arial" panose="020B0604020202020204" pitchFamily="34" charset="0"/>
              </a:rPr>
              <a:t>9903</a:t>
            </a:r>
          </a:p>
        </p:txBody>
      </p:sp>
      <p:sp>
        <p:nvSpPr>
          <p:cNvPr id="1584131" name="Rectangle 7">
            <a:extLst>
              <a:ext uri="{FF2B5EF4-FFF2-40B4-BE49-F238E27FC236}">
                <a16:creationId xmlns:a16="http://schemas.microsoft.com/office/drawing/2014/main" id="{B5E410FD-C016-4D14-9E79-F4B1B925660F}"/>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algn="r" eaLnBrk="0" hangingPunct="0">
              <a:lnSpc>
                <a:spcPct val="90000"/>
              </a:lnSpc>
            </a:pPr>
            <a:fld id="{F3456DA1-C4A5-4BC3-B574-9A8562DB7AE1}" type="slidenum">
              <a:rPr lang="en-US" altLang="en-US" sz="1200">
                <a:latin typeface="Arial" panose="020B0604020202020204" pitchFamily="34" charset="0"/>
              </a:rPr>
              <a:pPr algn="r" eaLnBrk="0" hangingPunct="0">
                <a:lnSpc>
                  <a:spcPct val="90000"/>
                </a:lnSpc>
              </a:pPr>
              <a:t>10</a:t>
            </a:fld>
            <a:endParaRPr lang="en-US" altLang="en-US" sz="1200">
              <a:latin typeface="Arial" panose="020B0604020202020204" pitchFamily="34" charset="0"/>
            </a:endParaRPr>
          </a:p>
        </p:txBody>
      </p:sp>
      <p:sp>
        <p:nvSpPr>
          <p:cNvPr id="1584132" name="Rectangle 2">
            <a:extLst>
              <a:ext uri="{FF2B5EF4-FFF2-40B4-BE49-F238E27FC236}">
                <a16:creationId xmlns:a16="http://schemas.microsoft.com/office/drawing/2014/main" id="{E069C6CA-C141-4932-8F3B-9BF23CF065D5}"/>
              </a:ext>
            </a:extLst>
          </p:cNvPr>
          <p:cNvSpPr>
            <a:spLocks noGrp="1" noRot="1" noChangeAspect="1" noChangeArrowheads="1" noTextEdit="1"/>
          </p:cNvSpPr>
          <p:nvPr>
            <p:ph type="sldImg"/>
          </p:nvPr>
        </p:nvSpPr>
        <p:spPr bwMode="auto">
          <a:xfrm>
            <a:off x="1181100" y="693738"/>
            <a:ext cx="4637088" cy="3478212"/>
          </a:xfrm>
          <a:prstGeom prst="rect">
            <a:avLst/>
          </a:prstGeom>
          <a:solidFill>
            <a:srgbClr val="FFFFFF"/>
          </a:solidFill>
          <a:ln>
            <a:solidFill>
              <a:srgbClr val="000000"/>
            </a:solidFill>
            <a:miter lim="800000"/>
            <a:headEnd/>
            <a:tailEnd/>
          </a:ln>
        </p:spPr>
      </p:sp>
      <p:sp>
        <p:nvSpPr>
          <p:cNvPr id="1584133" name="Rectangle 3">
            <a:extLst>
              <a:ext uri="{FF2B5EF4-FFF2-40B4-BE49-F238E27FC236}">
                <a16:creationId xmlns:a16="http://schemas.microsoft.com/office/drawing/2014/main" id="{CE3C64DB-AF46-4DC6-8F2D-94ACD9C161A0}"/>
              </a:ext>
            </a:extLst>
          </p:cNvPr>
          <p:cNvSpPr>
            <a:spLocks noGrp="1" noChangeArrowheads="1"/>
          </p:cNvSpPr>
          <p:nvPr>
            <p:ph type="body" idx="1"/>
          </p:nvPr>
        </p:nvSpPr>
        <p:spPr bwMode="auto">
          <a:xfrm>
            <a:off x="700088" y="4402138"/>
            <a:ext cx="5597525" cy="41751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951" tIns="46476" rIns="92951" bIns="46476"/>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07278AB-0F70-45CC-9086-5C3381BA05DB}"/>
              </a:ext>
            </a:extLst>
          </p:cNvPr>
          <p:cNvSpPr>
            <a:spLocks noGrp="1" noChangeArrowheads="1"/>
          </p:cNvSpPr>
          <p:nvPr>
            <p:ph type="sldNum" sz="quarter" idx="5"/>
          </p:nvPr>
        </p:nvSpPr>
        <p:spPr>
          <a:ln/>
        </p:spPr>
        <p:txBody>
          <a:bodyPr/>
          <a:lstStyle/>
          <a:p>
            <a:fld id="{F41BE661-9EF2-4CA2-851B-AB154CFCF912}" type="slidenum">
              <a:rPr lang="en-US" altLang="en-US"/>
              <a:pPr/>
              <a:t>11</a:t>
            </a:fld>
            <a:endParaRPr lang="en-US" altLang="en-US"/>
          </a:p>
        </p:txBody>
      </p:sp>
      <p:sp>
        <p:nvSpPr>
          <p:cNvPr id="1577986" name="Rectangle 1026">
            <a:extLst>
              <a:ext uri="{FF2B5EF4-FFF2-40B4-BE49-F238E27FC236}">
                <a16:creationId xmlns:a16="http://schemas.microsoft.com/office/drawing/2014/main" id="{A2893521-3DCA-4405-8712-77600057CB31}"/>
              </a:ext>
            </a:extLst>
          </p:cNvPr>
          <p:cNvSpPr>
            <a:spLocks noGrp="1" noRot="1" noChangeAspect="1" noChangeArrowheads="1" noTextEdit="1"/>
          </p:cNvSpPr>
          <p:nvPr>
            <p:ph type="sldImg"/>
          </p:nvPr>
        </p:nvSpPr>
        <p:spPr>
          <a:ln/>
        </p:spPr>
      </p:sp>
      <p:sp>
        <p:nvSpPr>
          <p:cNvPr id="1577987" name="Rectangle 1027">
            <a:extLst>
              <a:ext uri="{FF2B5EF4-FFF2-40B4-BE49-F238E27FC236}">
                <a16:creationId xmlns:a16="http://schemas.microsoft.com/office/drawing/2014/main" id="{ECC637A7-698C-424F-A858-7D733B0B4EB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D6FFF9-FE23-490F-93F9-2DCC043457A0}"/>
              </a:ext>
            </a:extLst>
          </p:cNvPr>
          <p:cNvSpPr>
            <a:spLocks noGrp="1" noChangeArrowheads="1"/>
          </p:cNvSpPr>
          <p:nvPr>
            <p:ph type="sldNum" sz="quarter" idx="5"/>
          </p:nvPr>
        </p:nvSpPr>
        <p:spPr>
          <a:ln/>
        </p:spPr>
        <p:txBody>
          <a:bodyPr/>
          <a:lstStyle/>
          <a:p>
            <a:fld id="{8FFB6993-4F37-4FFB-A48A-B37FD9708F3E}" type="slidenum">
              <a:rPr lang="en-US" altLang="en-US"/>
              <a:pPr/>
              <a:t>12</a:t>
            </a:fld>
            <a:endParaRPr lang="en-US" altLang="en-US"/>
          </a:p>
        </p:txBody>
      </p:sp>
      <p:sp>
        <p:nvSpPr>
          <p:cNvPr id="1588226" name="Rectangle 2">
            <a:extLst>
              <a:ext uri="{FF2B5EF4-FFF2-40B4-BE49-F238E27FC236}">
                <a16:creationId xmlns:a16="http://schemas.microsoft.com/office/drawing/2014/main" id="{A297735B-D6A7-4593-9520-CFEF0A680830}"/>
              </a:ext>
            </a:extLst>
          </p:cNvPr>
          <p:cNvSpPr>
            <a:spLocks noGrp="1" noRot="1" noChangeAspect="1" noChangeArrowheads="1" noTextEdit="1"/>
          </p:cNvSpPr>
          <p:nvPr>
            <p:ph type="sldImg"/>
          </p:nvPr>
        </p:nvSpPr>
        <p:spPr>
          <a:ln/>
        </p:spPr>
      </p:sp>
      <p:sp>
        <p:nvSpPr>
          <p:cNvPr id="1588227" name="Rectangle 3">
            <a:extLst>
              <a:ext uri="{FF2B5EF4-FFF2-40B4-BE49-F238E27FC236}">
                <a16:creationId xmlns:a16="http://schemas.microsoft.com/office/drawing/2014/main" id="{7DB7D047-CECE-4DF0-85AB-5D50A5639F2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118A44-6EA3-45B0-9390-0A6A8E0AF162}"/>
              </a:ext>
            </a:extLst>
          </p:cNvPr>
          <p:cNvSpPr>
            <a:spLocks noGrp="1" noChangeArrowheads="1"/>
          </p:cNvSpPr>
          <p:nvPr>
            <p:ph type="sldNum" sz="quarter" idx="5"/>
          </p:nvPr>
        </p:nvSpPr>
        <p:spPr>
          <a:ln/>
        </p:spPr>
        <p:txBody>
          <a:bodyPr/>
          <a:lstStyle/>
          <a:p>
            <a:fld id="{35904CDC-2C8A-4C40-80DF-72D5BB083B58}" type="slidenum">
              <a:rPr lang="en-US" altLang="en-US"/>
              <a:pPr/>
              <a:t>13</a:t>
            </a:fld>
            <a:endParaRPr lang="en-US" altLang="en-US"/>
          </a:p>
        </p:txBody>
      </p:sp>
      <p:sp>
        <p:nvSpPr>
          <p:cNvPr id="1498114" name="Rectangle 2">
            <a:extLst>
              <a:ext uri="{FF2B5EF4-FFF2-40B4-BE49-F238E27FC236}">
                <a16:creationId xmlns:a16="http://schemas.microsoft.com/office/drawing/2014/main" id="{7A528BCF-0AA7-43D7-B503-A2D6FC1154D7}"/>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498115" name="Rectangle 3">
            <a:extLst>
              <a:ext uri="{FF2B5EF4-FFF2-40B4-BE49-F238E27FC236}">
                <a16:creationId xmlns:a16="http://schemas.microsoft.com/office/drawing/2014/main" id="{08CEC102-6BA6-4FD5-9D27-8BDBCC02FA5E}"/>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16454B6D-F334-4986-9C73-918C44D64582}"/>
              </a:ext>
            </a:extLst>
          </p:cNvPr>
          <p:cNvSpPr>
            <a:spLocks noGrp="1" noChangeArrowheads="1"/>
          </p:cNvSpPr>
          <p:nvPr>
            <p:ph type="sldNum" sz="quarter" idx="5"/>
          </p:nvPr>
        </p:nvSpPr>
        <p:spPr>
          <a:ln/>
        </p:spPr>
        <p:txBody>
          <a:bodyPr/>
          <a:lstStyle/>
          <a:p>
            <a:fld id="{B9E8EBDC-59F8-4FA8-ABF0-FA06EC41DB7A}" type="slidenum">
              <a:rPr lang="en-US" altLang="en-US"/>
              <a:pPr/>
              <a:t>14</a:t>
            </a:fld>
            <a:endParaRPr lang="en-US" altLang="en-US"/>
          </a:p>
        </p:txBody>
      </p:sp>
      <p:sp>
        <p:nvSpPr>
          <p:cNvPr id="1524738" name="Rectangle 3">
            <a:extLst>
              <a:ext uri="{FF2B5EF4-FFF2-40B4-BE49-F238E27FC236}">
                <a16:creationId xmlns:a16="http://schemas.microsoft.com/office/drawing/2014/main" id="{DFC2A055-029D-430F-B811-2BBAF466A5AA}"/>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algn="r" eaLnBrk="0" hangingPunct="0">
              <a:lnSpc>
                <a:spcPct val="90000"/>
              </a:lnSpc>
            </a:pPr>
            <a:r>
              <a:rPr lang="en-US" altLang="en-US" sz="1200">
                <a:latin typeface="Arial" panose="020B0604020202020204" pitchFamily="34" charset="0"/>
              </a:rPr>
              <a:t>9903</a:t>
            </a:r>
          </a:p>
        </p:txBody>
      </p:sp>
      <p:sp>
        <p:nvSpPr>
          <p:cNvPr id="1524739" name="Rectangle 7">
            <a:extLst>
              <a:ext uri="{FF2B5EF4-FFF2-40B4-BE49-F238E27FC236}">
                <a16:creationId xmlns:a16="http://schemas.microsoft.com/office/drawing/2014/main" id="{61D22A7A-C80B-447F-8CDF-5E54A09723C2}"/>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algn="r" eaLnBrk="0" hangingPunct="0">
              <a:lnSpc>
                <a:spcPct val="90000"/>
              </a:lnSpc>
            </a:pPr>
            <a:fld id="{B1EBAB20-D371-415A-8961-98975E1883DC}" type="slidenum">
              <a:rPr lang="en-US" altLang="en-US" sz="1200">
                <a:latin typeface="Arial" panose="020B0604020202020204" pitchFamily="34" charset="0"/>
              </a:rPr>
              <a:pPr algn="r" eaLnBrk="0" hangingPunct="0">
                <a:lnSpc>
                  <a:spcPct val="90000"/>
                </a:lnSpc>
              </a:pPr>
              <a:t>14</a:t>
            </a:fld>
            <a:endParaRPr lang="en-US" altLang="en-US" sz="1200">
              <a:latin typeface="Arial" panose="020B0604020202020204" pitchFamily="34" charset="0"/>
            </a:endParaRPr>
          </a:p>
        </p:txBody>
      </p:sp>
      <p:sp>
        <p:nvSpPr>
          <p:cNvPr id="1524740" name="Rectangle 2">
            <a:extLst>
              <a:ext uri="{FF2B5EF4-FFF2-40B4-BE49-F238E27FC236}">
                <a16:creationId xmlns:a16="http://schemas.microsoft.com/office/drawing/2014/main" id="{F8167B8F-0A9E-424C-A31F-2A2FC4B2D2A5}"/>
              </a:ext>
            </a:extLst>
          </p:cNvPr>
          <p:cNvSpPr>
            <a:spLocks noGrp="1" noRot="1" noChangeAspect="1" noChangeArrowheads="1" noTextEdit="1"/>
          </p:cNvSpPr>
          <p:nvPr>
            <p:ph type="sldImg"/>
          </p:nvPr>
        </p:nvSpPr>
        <p:spPr bwMode="auto">
          <a:xfrm>
            <a:off x="1181100" y="693738"/>
            <a:ext cx="4637088" cy="3478212"/>
          </a:xfrm>
          <a:prstGeom prst="rect">
            <a:avLst/>
          </a:prstGeom>
          <a:solidFill>
            <a:srgbClr val="FFFFFF"/>
          </a:solidFill>
          <a:ln>
            <a:solidFill>
              <a:srgbClr val="000000"/>
            </a:solidFill>
            <a:miter lim="800000"/>
            <a:headEnd/>
            <a:tailEnd/>
          </a:ln>
        </p:spPr>
      </p:sp>
      <p:sp>
        <p:nvSpPr>
          <p:cNvPr id="1524741" name="Rectangle 3">
            <a:extLst>
              <a:ext uri="{FF2B5EF4-FFF2-40B4-BE49-F238E27FC236}">
                <a16:creationId xmlns:a16="http://schemas.microsoft.com/office/drawing/2014/main" id="{9F9F8509-E526-4F5A-B21F-ECF7A59AF465}"/>
              </a:ext>
            </a:extLst>
          </p:cNvPr>
          <p:cNvSpPr>
            <a:spLocks noGrp="1" noChangeArrowheads="1"/>
          </p:cNvSpPr>
          <p:nvPr>
            <p:ph type="body" idx="1"/>
          </p:nvPr>
        </p:nvSpPr>
        <p:spPr bwMode="auto">
          <a:xfrm>
            <a:off x="700088" y="4402138"/>
            <a:ext cx="5597525" cy="41751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951" tIns="46476" rIns="92951" bIns="46476"/>
          <a:lstStyle/>
          <a:p>
            <a:pPr marL="230188" indent="-230188"/>
            <a:r>
              <a:rPr lang="en-US" altLang="en-US"/>
              <a:t>Notes:</a:t>
            </a:r>
          </a:p>
          <a:p>
            <a:pPr marL="230188" indent="-230188">
              <a:buFontTx/>
              <a:buAutoNum type="arabicPeriod"/>
            </a:pPr>
            <a:r>
              <a:rPr lang="en-US" altLang="en-US"/>
              <a:t>The point is not that a project needs this exact process; the point is that there needs to be a process for approval based on solid impact assessment. </a:t>
            </a:r>
          </a:p>
          <a:p>
            <a:pPr marL="230188" indent="-230188">
              <a:buFontTx/>
              <a:buAutoNum type="arabicPeriod"/>
            </a:pPr>
            <a:r>
              <a:rPr lang="en-US" altLang="en-US"/>
              <a:t>Many projects have an initial administrative person or group that preprocesses changes to ensure that they are ready for the process. </a:t>
            </a:r>
          </a:p>
          <a:p>
            <a:pPr marL="230188" indent="-230188">
              <a:buFontTx/>
              <a:buAutoNum type="arabicPeriod"/>
            </a:pPr>
            <a:r>
              <a:rPr lang="en-US" altLang="en-US"/>
              <a:t>A best practice is to run all potential changes through the process, including problems, suggested enhancements, and identified changes.</a:t>
            </a:r>
          </a:p>
          <a:p>
            <a:pPr marL="230188" indent="-230188">
              <a:buFontTx/>
              <a:buAutoNum type="arabicPeriod"/>
            </a:pPr>
            <a:r>
              <a:rPr lang="en-US" altLang="en-US"/>
              <a:t>Part of the approval process involves determining effectivity – when the change will be implemented.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15B84B-3F46-4E1A-9989-A62542BB0BE8}"/>
              </a:ext>
            </a:extLst>
          </p:cNvPr>
          <p:cNvSpPr>
            <a:spLocks noGrp="1" noChangeArrowheads="1"/>
          </p:cNvSpPr>
          <p:nvPr>
            <p:ph type="sldNum" sz="quarter" idx="5"/>
          </p:nvPr>
        </p:nvSpPr>
        <p:spPr>
          <a:ln/>
        </p:spPr>
        <p:txBody>
          <a:bodyPr/>
          <a:lstStyle/>
          <a:p>
            <a:fld id="{EBF43BEF-2060-4389-8A02-83056DF8AF50}" type="slidenum">
              <a:rPr lang="en-US" altLang="en-US"/>
              <a:pPr/>
              <a:t>15</a:t>
            </a:fld>
            <a:endParaRPr lang="en-US" altLang="en-US"/>
          </a:p>
        </p:txBody>
      </p:sp>
      <p:sp>
        <p:nvSpPr>
          <p:cNvPr id="1539074" name="Rectangle 2">
            <a:extLst>
              <a:ext uri="{FF2B5EF4-FFF2-40B4-BE49-F238E27FC236}">
                <a16:creationId xmlns:a16="http://schemas.microsoft.com/office/drawing/2014/main" id="{BA6990BB-3C6E-417B-97CB-3452E3FEBFF4}"/>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39075" name="Rectangle 3">
            <a:extLst>
              <a:ext uri="{FF2B5EF4-FFF2-40B4-BE49-F238E27FC236}">
                <a16:creationId xmlns:a16="http://schemas.microsoft.com/office/drawing/2014/main" id="{F3AB6A71-776C-41C5-9EDA-86EA5B34ACB3}"/>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AB544B-1980-4766-A225-CDFCDEE664BE}"/>
              </a:ext>
            </a:extLst>
          </p:cNvPr>
          <p:cNvSpPr>
            <a:spLocks noGrp="1" noChangeArrowheads="1"/>
          </p:cNvSpPr>
          <p:nvPr>
            <p:ph type="sldNum" sz="quarter" idx="5"/>
          </p:nvPr>
        </p:nvSpPr>
        <p:spPr>
          <a:ln/>
        </p:spPr>
        <p:txBody>
          <a:bodyPr/>
          <a:lstStyle/>
          <a:p>
            <a:fld id="{ED611D1D-73D2-4627-BB37-F61D46146D8A}" type="slidenum">
              <a:rPr lang="en-US" altLang="en-US"/>
              <a:pPr/>
              <a:t>16</a:t>
            </a:fld>
            <a:endParaRPr lang="en-US" altLang="en-US"/>
          </a:p>
        </p:txBody>
      </p:sp>
      <p:sp>
        <p:nvSpPr>
          <p:cNvPr id="1541122" name="Rectangle 2">
            <a:extLst>
              <a:ext uri="{FF2B5EF4-FFF2-40B4-BE49-F238E27FC236}">
                <a16:creationId xmlns:a16="http://schemas.microsoft.com/office/drawing/2014/main" id="{5227F617-01CD-4AA3-A0DE-CFFF4ED92047}"/>
              </a:ext>
            </a:extLst>
          </p:cNvPr>
          <p:cNvSpPr>
            <a:spLocks noGrp="1" noRot="1" noChangeAspect="1" noChangeArrowheads="1" noTextEdit="1"/>
          </p:cNvSpPr>
          <p:nvPr>
            <p:ph type="sldImg"/>
          </p:nvPr>
        </p:nvSpPr>
        <p:spPr>
          <a:ln/>
        </p:spPr>
      </p:sp>
      <p:sp>
        <p:nvSpPr>
          <p:cNvPr id="1541123" name="Rectangle 3">
            <a:extLst>
              <a:ext uri="{FF2B5EF4-FFF2-40B4-BE49-F238E27FC236}">
                <a16:creationId xmlns:a16="http://schemas.microsoft.com/office/drawing/2014/main" id="{02FF8F26-1C24-45AF-8023-F2DB27476352}"/>
              </a:ext>
            </a:extLst>
          </p:cNvPr>
          <p:cNvSpPr>
            <a:spLocks noGrp="1" noChangeArrowheads="1"/>
          </p:cNvSpPr>
          <p:nvPr>
            <p:ph type="body" idx="1"/>
          </p:nvPr>
        </p:nvSpPr>
        <p:spPr/>
        <p:txBody>
          <a:bodyPr/>
          <a:lstStyle/>
          <a:p>
            <a:r>
              <a:rPr lang="en-US" altLang="en-US">
                <a:latin typeface="Arial" panose="020B0604020202020204" pitchFamily="34" charset="0"/>
              </a:rPr>
              <a:t>Is use approval needed from </a:t>
            </a:r>
            <a:r>
              <a:rPr lang="en-US" altLang="en-US">
                <a:solidFill>
                  <a:srgbClr val="000000"/>
                </a:solidFill>
                <a:latin typeface="Arial" panose="020B0604020202020204" pitchFamily="34" charset="0"/>
              </a:rPr>
              <a:t>United Feature Syndicate, Inc?</a:t>
            </a:r>
            <a:endParaRPr lang="en-US" altLang="en-US" sz="1300">
              <a:solidFill>
                <a:srgbClr val="000000"/>
              </a:solidFill>
              <a:latin typeface="Lucida Grande" pitchFamily="2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17F62C-2F5D-4773-9ADE-54932E2735C1}"/>
              </a:ext>
            </a:extLst>
          </p:cNvPr>
          <p:cNvSpPr>
            <a:spLocks noGrp="1" noChangeArrowheads="1"/>
          </p:cNvSpPr>
          <p:nvPr>
            <p:ph type="sldNum" sz="quarter" idx="5"/>
          </p:nvPr>
        </p:nvSpPr>
        <p:spPr>
          <a:ln/>
        </p:spPr>
        <p:txBody>
          <a:bodyPr/>
          <a:lstStyle/>
          <a:p>
            <a:fld id="{DA1653EC-8BE2-4708-85E1-386B530A5B99}" type="slidenum">
              <a:rPr lang="en-US" altLang="en-US"/>
              <a:pPr/>
              <a:t>17</a:t>
            </a:fld>
            <a:endParaRPr lang="en-US" altLang="en-US"/>
          </a:p>
        </p:txBody>
      </p:sp>
      <p:sp>
        <p:nvSpPr>
          <p:cNvPr id="1586178" name="Rectangle 2">
            <a:extLst>
              <a:ext uri="{FF2B5EF4-FFF2-40B4-BE49-F238E27FC236}">
                <a16:creationId xmlns:a16="http://schemas.microsoft.com/office/drawing/2014/main" id="{7B039166-ACF7-4DB9-ADC3-47A002608353}"/>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86179" name="Rectangle 3">
            <a:extLst>
              <a:ext uri="{FF2B5EF4-FFF2-40B4-BE49-F238E27FC236}">
                <a16:creationId xmlns:a16="http://schemas.microsoft.com/office/drawing/2014/main" id="{D467BD3D-A71A-4B0C-AE3A-40FB07DAC5F8}"/>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301FF5-650B-48E7-BF00-D90DD526D584}"/>
              </a:ext>
            </a:extLst>
          </p:cNvPr>
          <p:cNvSpPr>
            <a:spLocks noGrp="1" noChangeArrowheads="1"/>
          </p:cNvSpPr>
          <p:nvPr>
            <p:ph type="sldNum" sz="quarter" idx="5"/>
          </p:nvPr>
        </p:nvSpPr>
        <p:spPr>
          <a:ln/>
        </p:spPr>
        <p:txBody>
          <a:bodyPr/>
          <a:lstStyle/>
          <a:p>
            <a:fld id="{7D21118C-E3C0-479F-AE33-4D883D412301}" type="slidenum">
              <a:rPr lang="en-US" altLang="en-US"/>
              <a:pPr/>
              <a:t>18</a:t>
            </a:fld>
            <a:endParaRPr lang="en-US" altLang="en-US"/>
          </a:p>
        </p:txBody>
      </p:sp>
      <p:sp>
        <p:nvSpPr>
          <p:cNvPr id="1555458" name="Rectangle 2">
            <a:extLst>
              <a:ext uri="{FF2B5EF4-FFF2-40B4-BE49-F238E27FC236}">
                <a16:creationId xmlns:a16="http://schemas.microsoft.com/office/drawing/2014/main" id="{CD538B55-EA4F-41DA-84E0-84976D9C40CC}"/>
              </a:ext>
            </a:extLst>
          </p:cNvPr>
          <p:cNvSpPr>
            <a:spLocks noGrp="1" noRot="1" noChangeAspect="1" noChangeArrowheads="1" noTextEdit="1"/>
          </p:cNvSpPr>
          <p:nvPr>
            <p:ph type="sldImg"/>
          </p:nvPr>
        </p:nvSpPr>
        <p:spPr>
          <a:ln/>
        </p:spPr>
      </p:sp>
      <p:sp>
        <p:nvSpPr>
          <p:cNvPr id="1555459" name="Rectangle 3">
            <a:extLst>
              <a:ext uri="{FF2B5EF4-FFF2-40B4-BE49-F238E27FC236}">
                <a16:creationId xmlns:a16="http://schemas.microsoft.com/office/drawing/2014/main" id="{6DDDE95F-BB23-408A-999C-E249E5A17E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53E15F-E9C6-43D8-853A-6D34BAAB7223}"/>
              </a:ext>
            </a:extLst>
          </p:cNvPr>
          <p:cNvSpPr>
            <a:spLocks noGrp="1" noChangeArrowheads="1"/>
          </p:cNvSpPr>
          <p:nvPr>
            <p:ph type="sldNum" sz="quarter" idx="5"/>
          </p:nvPr>
        </p:nvSpPr>
        <p:spPr>
          <a:ln/>
        </p:spPr>
        <p:txBody>
          <a:bodyPr/>
          <a:lstStyle/>
          <a:p>
            <a:fld id="{D8D304ED-F281-4382-BBA7-90025DBD517B}" type="slidenum">
              <a:rPr lang="en-US" altLang="en-US"/>
              <a:pPr/>
              <a:t>19</a:t>
            </a:fld>
            <a:endParaRPr lang="en-US" altLang="en-US"/>
          </a:p>
        </p:txBody>
      </p:sp>
      <p:sp>
        <p:nvSpPr>
          <p:cNvPr id="1553410" name="Rectangle 2">
            <a:extLst>
              <a:ext uri="{FF2B5EF4-FFF2-40B4-BE49-F238E27FC236}">
                <a16:creationId xmlns:a16="http://schemas.microsoft.com/office/drawing/2014/main" id="{74260E4E-1F53-496F-BB3E-996F21980F76}"/>
              </a:ext>
            </a:extLst>
          </p:cNvPr>
          <p:cNvSpPr>
            <a:spLocks noGrp="1" noRot="1" noChangeAspect="1" noChangeArrowheads="1" noTextEdit="1"/>
          </p:cNvSpPr>
          <p:nvPr>
            <p:ph type="sldImg"/>
          </p:nvPr>
        </p:nvSpPr>
        <p:spPr>
          <a:ln/>
        </p:spPr>
      </p:sp>
      <p:sp>
        <p:nvSpPr>
          <p:cNvPr id="1553411" name="Rectangle 3">
            <a:extLst>
              <a:ext uri="{FF2B5EF4-FFF2-40B4-BE49-F238E27FC236}">
                <a16:creationId xmlns:a16="http://schemas.microsoft.com/office/drawing/2014/main" id="{A10A1CC3-3E59-4A60-B4F5-C85E3B0A233B}"/>
              </a:ext>
            </a:extLst>
          </p:cNvPr>
          <p:cNvSpPr>
            <a:spLocks noGrp="1" noChangeArrowheads="1"/>
          </p:cNvSpPr>
          <p:nvPr>
            <p:ph type="body" idx="1"/>
          </p:nvPr>
        </p:nvSpPr>
        <p:spPr/>
        <p:txBody>
          <a:bodyPr/>
          <a:lstStyle/>
          <a:p>
            <a:r>
              <a:rPr lang="en-US" altLang="en-US"/>
              <a:t>Notes for reviewing the JWST Mission Requirements Document</a:t>
            </a:r>
          </a:p>
          <a:p>
            <a:r>
              <a:rPr lang="en-US" altLang="en-US"/>
              <a:t>There is a traceability matrix in appendix B with the parent-child relationships identified. </a:t>
            </a:r>
          </a:p>
          <a:p>
            <a:r>
              <a:rPr lang="en-US" altLang="en-US"/>
              <a:t>There is a verification table with the primary methods of verification  - test, demonstration, analysis and inspection and the integrated product team (IPT) responsible for verification is identified. </a:t>
            </a:r>
          </a:p>
          <a:p>
            <a:r>
              <a:rPr lang="en-US" altLang="en-US"/>
              <a:t>There are a small number of TBDs and TBRs with assignments and resolution plans.</a:t>
            </a:r>
          </a:p>
          <a:p>
            <a:endParaRPr lang="en-US" altLang="en-US"/>
          </a:p>
          <a:p>
            <a:r>
              <a:rPr lang="en-US" altLang="en-US"/>
              <a:t>BUT, there are no rationale statements.</a:t>
            </a:r>
          </a:p>
          <a:p>
            <a:r>
              <a:rPr lang="en-US" altLang="en-US"/>
              <a:t>There are no performance allocation trees or error budgets for the performance requirements. </a:t>
            </a:r>
          </a:p>
          <a:p>
            <a:r>
              <a:rPr lang="en-US" altLang="en-US"/>
              <a:t>There are some implementation specific requirements.</a:t>
            </a:r>
            <a:endParaRPr lang="en-US" altLang="en-US">
              <a:latin typeface="TimesNewRomanPS-BoldMT" charset="0"/>
            </a:endParaRPr>
          </a:p>
          <a:p>
            <a:endParaRPr lang="en-US" altLang="en-US">
              <a:latin typeface="TimesNewRomanPS-BoldMT" charset="0"/>
            </a:endParaRP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154395-3B51-46A7-9B99-07422B03C843}"/>
              </a:ext>
            </a:extLst>
          </p:cNvPr>
          <p:cNvSpPr>
            <a:spLocks noGrp="1" noChangeArrowheads="1"/>
          </p:cNvSpPr>
          <p:nvPr>
            <p:ph type="sldNum" sz="quarter" idx="5"/>
          </p:nvPr>
        </p:nvSpPr>
        <p:spPr>
          <a:ln/>
        </p:spPr>
        <p:txBody>
          <a:bodyPr/>
          <a:lstStyle/>
          <a:p>
            <a:fld id="{311070C2-30C3-49E2-86EC-8115E1FD6E71}" type="slidenum">
              <a:rPr lang="en-US" altLang="en-US"/>
              <a:pPr/>
              <a:t>2</a:t>
            </a:fld>
            <a:endParaRPr lang="en-US" altLang="en-US"/>
          </a:p>
        </p:txBody>
      </p:sp>
      <p:sp>
        <p:nvSpPr>
          <p:cNvPr id="1500162" name="Rectangle 2">
            <a:extLst>
              <a:ext uri="{FF2B5EF4-FFF2-40B4-BE49-F238E27FC236}">
                <a16:creationId xmlns:a16="http://schemas.microsoft.com/office/drawing/2014/main" id="{01A30CCE-AA95-4D90-B705-E1B939CC8920}"/>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00163" name="Rectangle 3">
            <a:extLst>
              <a:ext uri="{FF2B5EF4-FFF2-40B4-BE49-F238E27FC236}">
                <a16:creationId xmlns:a16="http://schemas.microsoft.com/office/drawing/2014/main" id="{8BDC9FF9-9EEB-4ABE-9792-CF302CA68309}"/>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CDEBFC-1D16-4814-88B5-0B376EF0D872}"/>
              </a:ext>
            </a:extLst>
          </p:cNvPr>
          <p:cNvSpPr>
            <a:spLocks noGrp="1" noChangeArrowheads="1"/>
          </p:cNvSpPr>
          <p:nvPr>
            <p:ph type="sldNum" sz="quarter" idx="5"/>
          </p:nvPr>
        </p:nvSpPr>
        <p:spPr>
          <a:ln/>
        </p:spPr>
        <p:txBody>
          <a:bodyPr/>
          <a:lstStyle/>
          <a:p>
            <a:fld id="{A82791CA-963D-4925-805E-2E4C71A6102D}" type="slidenum">
              <a:rPr lang="en-US" altLang="en-US"/>
              <a:pPr/>
              <a:t>20</a:t>
            </a:fld>
            <a:endParaRPr lang="en-US" altLang="en-US"/>
          </a:p>
        </p:txBody>
      </p:sp>
      <p:sp>
        <p:nvSpPr>
          <p:cNvPr id="1504258" name="Rectangle 2">
            <a:extLst>
              <a:ext uri="{FF2B5EF4-FFF2-40B4-BE49-F238E27FC236}">
                <a16:creationId xmlns:a16="http://schemas.microsoft.com/office/drawing/2014/main" id="{0F05CCBB-5A70-4DD7-9A3A-612266AE7AB6}"/>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04259" name="Rectangle 3">
            <a:extLst>
              <a:ext uri="{FF2B5EF4-FFF2-40B4-BE49-F238E27FC236}">
                <a16:creationId xmlns:a16="http://schemas.microsoft.com/office/drawing/2014/main" id="{D8FB1739-D9D3-4E0A-8F73-74DDE49F212C}"/>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8AF440-D66F-43BB-9408-0AADA05327CA}"/>
              </a:ext>
            </a:extLst>
          </p:cNvPr>
          <p:cNvSpPr>
            <a:spLocks noGrp="1" noChangeArrowheads="1"/>
          </p:cNvSpPr>
          <p:nvPr>
            <p:ph type="sldNum" sz="quarter" idx="5"/>
          </p:nvPr>
        </p:nvSpPr>
        <p:spPr>
          <a:ln/>
        </p:spPr>
        <p:txBody>
          <a:bodyPr/>
          <a:lstStyle/>
          <a:p>
            <a:fld id="{8F2A5FDA-D7FD-4D50-A364-CC1F739A6DBC}" type="slidenum">
              <a:rPr lang="en-US" altLang="en-US"/>
              <a:pPr/>
              <a:t>21</a:t>
            </a:fld>
            <a:endParaRPr lang="en-US" altLang="en-US"/>
          </a:p>
        </p:txBody>
      </p:sp>
      <p:sp>
        <p:nvSpPr>
          <p:cNvPr id="1543170" name="Rectangle 2">
            <a:extLst>
              <a:ext uri="{FF2B5EF4-FFF2-40B4-BE49-F238E27FC236}">
                <a16:creationId xmlns:a16="http://schemas.microsoft.com/office/drawing/2014/main" id="{615809BE-B930-4A2E-81B4-C80DA8EDA702}"/>
              </a:ext>
            </a:extLst>
          </p:cNvPr>
          <p:cNvSpPr>
            <a:spLocks noGrp="1" noRot="1" noChangeAspect="1" noChangeArrowheads="1"/>
          </p:cNvSpPr>
          <p:nvPr>
            <p:ph type="sldImg"/>
          </p:nvPr>
        </p:nvSpPr>
        <p:spPr bwMode="auto">
          <a:xfrm>
            <a:off x="1181100" y="695325"/>
            <a:ext cx="4635500" cy="3476625"/>
          </a:xfrm>
          <a:prstGeom prst="rect">
            <a:avLst/>
          </a:prstGeom>
          <a:solidFill>
            <a:srgbClr val="FFFFFF"/>
          </a:solidFill>
          <a:ln>
            <a:solidFill>
              <a:srgbClr val="000000"/>
            </a:solidFill>
            <a:miter lim="800000"/>
            <a:headEnd/>
            <a:tailEnd/>
          </a:ln>
        </p:spPr>
      </p:sp>
      <p:sp>
        <p:nvSpPr>
          <p:cNvPr id="1543171" name="Rectangle 3">
            <a:extLst>
              <a:ext uri="{FF2B5EF4-FFF2-40B4-BE49-F238E27FC236}">
                <a16:creationId xmlns:a16="http://schemas.microsoft.com/office/drawing/2014/main" id="{80C83A3E-1292-46E8-8478-3EC6705238F5}"/>
              </a:ext>
            </a:extLst>
          </p:cNvPr>
          <p:cNvSpPr>
            <a:spLocks noGrp="1" noChangeArrowheads="1"/>
          </p:cNvSpPr>
          <p:nvPr>
            <p:ph type="body" idx="1"/>
          </p:nvPr>
        </p:nvSpPr>
        <p:spPr bwMode="auto">
          <a:xfrm>
            <a:off x="700088" y="4403725"/>
            <a:ext cx="5597525" cy="417195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5992D13F-81F6-4FB5-96B3-2BB0322EBA01}"/>
              </a:ext>
            </a:extLst>
          </p:cNvPr>
          <p:cNvSpPr>
            <a:spLocks noGrp="1" noChangeArrowheads="1"/>
          </p:cNvSpPr>
          <p:nvPr>
            <p:ph type="sldNum" sz="quarter" idx="5"/>
          </p:nvPr>
        </p:nvSpPr>
        <p:spPr>
          <a:ln/>
        </p:spPr>
        <p:txBody>
          <a:bodyPr/>
          <a:lstStyle/>
          <a:p>
            <a:fld id="{5B58D4A2-32D6-4CD1-96E4-DD98FC2269DE}" type="slidenum">
              <a:rPr lang="en-US" altLang="en-US"/>
              <a:pPr/>
              <a:t>22</a:t>
            </a:fld>
            <a:endParaRPr lang="en-US" altLang="en-US"/>
          </a:p>
        </p:txBody>
      </p:sp>
      <p:sp>
        <p:nvSpPr>
          <p:cNvPr id="1520642" name="Rectangle 3">
            <a:extLst>
              <a:ext uri="{FF2B5EF4-FFF2-40B4-BE49-F238E27FC236}">
                <a16:creationId xmlns:a16="http://schemas.microsoft.com/office/drawing/2014/main" id="{EC4511A9-60C0-4D0F-A833-FC84252912C8}"/>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algn="r" eaLnBrk="0" hangingPunct="0">
              <a:lnSpc>
                <a:spcPct val="90000"/>
              </a:lnSpc>
            </a:pPr>
            <a:r>
              <a:rPr lang="en-US" altLang="en-US" sz="1200">
                <a:latin typeface="Arial" panose="020B0604020202020204" pitchFamily="34" charset="0"/>
              </a:rPr>
              <a:t>9903</a:t>
            </a:r>
          </a:p>
        </p:txBody>
      </p:sp>
      <p:sp>
        <p:nvSpPr>
          <p:cNvPr id="1520643" name="Rectangle 7">
            <a:extLst>
              <a:ext uri="{FF2B5EF4-FFF2-40B4-BE49-F238E27FC236}">
                <a16:creationId xmlns:a16="http://schemas.microsoft.com/office/drawing/2014/main" id="{02FB651B-3639-4FDA-9F5D-5EE688A5A326}"/>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algn="r" eaLnBrk="0" hangingPunct="0">
              <a:lnSpc>
                <a:spcPct val="90000"/>
              </a:lnSpc>
            </a:pPr>
            <a:fld id="{D3A892F7-5B54-438E-BF11-5722A864DF4F}" type="slidenum">
              <a:rPr lang="en-US" altLang="en-US" sz="1200">
                <a:latin typeface="Arial" panose="020B0604020202020204" pitchFamily="34" charset="0"/>
              </a:rPr>
              <a:pPr algn="r" eaLnBrk="0" hangingPunct="0">
                <a:lnSpc>
                  <a:spcPct val="90000"/>
                </a:lnSpc>
              </a:pPr>
              <a:t>22</a:t>
            </a:fld>
            <a:endParaRPr lang="en-US" altLang="en-US" sz="1200">
              <a:latin typeface="Arial" panose="020B0604020202020204" pitchFamily="34" charset="0"/>
            </a:endParaRPr>
          </a:p>
        </p:txBody>
      </p:sp>
      <p:sp>
        <p:nvSpPr>
          <p:cNvPr id="1520644" name="Rectangle 2">
            <a:extLst>
              <a:ext uri="{FF2B5EF4-FFF2-40B4-BE49-F238E27FC236}">
                <a16:creationId xmlns:a16="http://schemas.microsoft.com/office/drawing/2014/main" id="{2B0BCF61-A680-4C18-B0F8-F488E0FBBCB9}"/>
              </a:ext>
            </a:extLst>
          </p:cNvPr>
          <p:cNvSpPr>
            <a:spLocks noGrp="1" noRot="1" noChangeAspect="1" noChangeArrowheads="1" noTextEdit="1"/>
          </p:cNvSpPr>
          <p:nvPr>
            <p:ph type="sldImg"/>
          </p:nvPr>
        </p:nvSpPr>
        <p:spPr bwMode="auto">
          <a:xfrm>
            <a:off x="896938" y="498475"/>
            <a:ext cx="5207000" cy="3905250"/>
          </a:xfrm>
          <a:prstGeom prst="rect">
            <a:avLst/>
          </a:prstGeom>
          <a:solidFill>
            <a:srgbClr val="FFFFFF"/>
          </a:solidFill>
          <a:ln>
            <a:solidFill>
              <a:srgbClr val="000000"/>
            </a:solidFill>
            <a:miter lim="800000"/>
            <a:headEnd/>
            <a:tailEnd/>
          </a:ln>
        </p:spPr>
      </p:sp>
      <p:sp>
        <p:nvSpPr>
          <p:cNvPr id="1520645" name="Rectangle 3">
            <a:extLst>
              <a:ext uri="{FF2B5EF4-FFF2-40B4-BE49-F238E27FC236}">
                <a16:creationId xmlns:a16="http://schemas.microsoft.com/office/drawing/2014/main" id="{357D8E6E-525A-4AA4-94C0-28DECB84E0DB}"/>
              </a:ext>
            </a:extLst>
          </p:cNvPr>
          <p:cNvSpPr>
            <a:spLocks noGrp="1" noChangeArrowheads="1"/>
          </p:cNvSpPr>
          <p:nvPr>
            <p:ph type="body" idx="1"/>
          </p:nvPr>
        </p:nvSpPr>
        <p:spPr bwMode="auto">
          <a:xfrm>
            <a:off x="933450" y="4637088"/>
            <a:ext cx="5130800" cy="41687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197" tIns="46099" rIns="92197" bIns="46099"/>
          <a:lstStyle/>
          <a:p>
            <a:r>
              <a:rPr lang="en-US" altLang="en-US"/>
              <a:t>Be careful to communicate clearly here. 7123.1A defines requirements as absolute musts. Using this definition “wants” are not requirements, they are “wants”.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F62ED254-E02D-4F7B-A5F2-BA2F8A484B23}"/>
              </a:ext>
            </a:extLst>
          </p:cNvPr>
          <p:cNvSpPr>
            <a:spLocks noGrp="1" noChangeArrowheads="1"/>
          </p:cNvSpPr>
          <p:nvPr>
            <p:ph type="sldNum" sz="quarter" idx="5"/>
          </p:nvPr>
        </p:nvSpPr>
        <p:spPr>
          <a:ln/>
        </p:spPr>
        <p:txBody>
          <a:bodyPr/>
          <a:lstStyle/>
          <a:p>
            <a:fld id="{06A6F3B5-06B0-47AF-9ECE-3179FFB22D2E}" type="slidenum">
              <a:rPr lang="en-US" altLang="en-US"/>
              <a:pPr/>
              <a:t>23</a:t>
            </a:fld>
            <a:endParaRPr lang="en-US" altLang="en-US"/>
          </a:p>
        </p:txBody>
      </p:sp>
      <p:sp>
        <p:nvSpPr>
          <p:cNvPr id="1522690" name="Rectangle 3">
            <a:extLst>
              <a:ext uri="{FF2B5EF4-FFF2-40B4-BE49-F238E27FC236}">
                <a16:creationId xmlns:a16="http://schemas.microsoft.com/office/drawing/2014/main" id="{C12BD96D-8E33-4108-9E09-487453469170}"/>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algn="r" eaLnBrk="0" hangingPunct="0">
              <a:lnSpc>
                <a:spcPct val="90000"/>
              </a:lnSpc>
            </a:pPr>
            <a:r>
              <a:rPr lang="en-US" altLang="en-US" sz="1200">
                <a:latin typeface="Arial" panose="020B0604020202020204" pitchFamily="34" charset="0"/>
              </a:rPr>
              <a:t>9903</a:t>
            </a:r>
          </a:p>
        </p:txBody>
      </p:sp>
      <p:sp>
        <p:nvSpPr>
          <p:cNvPr id="1522691" name="Rectangle 7">
            <a:extLst>
              <a:ext uri="{FF2B5EF4-FFF2-40B4-BE49-F238E27FC236}">
                <a16:creationId xmlns:a16="http://schemas.microsoft.com/office/drawing/2014/main" id="{7002F449-B2EE-434F-B20B-709186114CC5}"/>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a:defRPr sz="2400">
                <a:solidFill>
                  <a:schemeClr val="tx1"/>
                </a:solidFill>
                <a:latin typeface="Times New Roman" panose="02020603050405020304" pitchFamily="18" charset="0"/>
              </a:defRPr>
            </a:lvl1pPr>
            <a:lvl2pPr marL="739775" indent="-282575" defTabSz="930275">
              <a:defRPr sz="2400">
                <a:solidFill>
                  <a:schemeClr val="tx1"/>
                </a:solidFill>
                <a:latin typeface="Times New Roman" panose="02020603050405020304" pitchFamily="18" charset="0"/>
              </a:defRPr>
            </a:lvl2pPr>
            <a:lvl3pPr marL="1139825" indent="-228600" defTabSz="930275">
              <a:defRPr sz="2400">
                <a:solidFill>
                  <a:schemeClr val="tx1"/>
                </a:solidFill>
                <a:latin typeface="Times New Roman" panose="02020603050405020304" pitchFamily="18" charset="0"/>
              </a:defRPr>
            </a:lvl3pPr>
            <a:lvl4pPr marL="1597025" indent="-228600" defTabSz="930275">
              <a:defRPr sz="2400">
                <a:solidFill>
                  <a:schemeClr val="tx1"/>
                </a:solidFill>
                <a:latin typeface="Times New Roman" panose="02020603050405020304" pitchFamily="18" charset="0"/>
              </a:defRPr>
            </a:lvl4pPr>
            <a:lvl5pPr marL="2052638" indent="-228600" defTabSz="930275">
              <a:defRPr sz="2400">
                <a:solidFill>
                  <a:schemeClr val="tx1"/>
                </a:solidFill>
                <a:latin typeface="Times New Roman" panose="02020603050405020304" pitchFamily="18" charset="0"/>
              </a:defRPr>
            </a:lvl5pPr>
            <a:lvl6pPr marL="2509838" indent="-228600" defTabSz="930275" fontAlgn="base">
              <a:spcBef>
                <a:spcPct val="0"/>
              </a:spcBef>
              <a:spcAft>
                <a:spcPct val="0"/>
              </a:spcAft>
              <a:defRPr sz="2400">
                <a:solidFill>
                  <a:schemeClr val="tx1"/>
                </a:solidFill>
                <a:latin typeface="Times New Roman" panose="02020603050405020304" pitchFamily="18" charset="0"/>
              </a:defRPr>
            </a:lvl6pPr>
            <a:lvl7pPr marL="2967038" indent="-228600" defTabSz="930275" fontAlgn="base">
              <a:spcBef>
                <a:spcPct val="0"/>
              </a:spcBef>
              <a:spcAft>
                <a:spcPct val="0"/>
              </a:spcAft>
              <a:defRPr sz="2400">
                <a:solidFill>
                  <a:schemeClr val="tx1"/>
                </a:solidFill>
                <a:latin typeface="Times New Roman" panose="02020603050405020304" pitchFamily="18" charset="0"/>
              </a:defRPr>
            </a:lvl7pPr>
            <a:lvl8pPr marL="3424238" indent="-228600" defTabSz="930275" fontAlgn="base">
              <a:spcBef>
                <a:spcPct val="0"/>
              </a:spcBef>
              <a:spcAft>
                <a:spcPct val="0"/>
              </a:spcAft>
              <a:defRPr sz="2400">
                <a:solidFill>
                  <a:schemeClr val="tx1"/>
                </a:solidFill>
                <a:latin typeface="Times New Roman" panose="02020603050405020304" pitchFamily="18" charset="0"/>
              </a:defRPr>
            </a:lvl8pPr>
            <a:lvl9pPr marL="3881438" indent="-228600" defTabSz="930275" fontAlgn="base">
              <a:spcBef>
                <a:spcPct val="0"/>
              </a:spcBef>
              <a:spcAft>
                <a:spcPct val="0"/>
              </a:spcAft>
              <a:defRPr sz="2400">
                <a:solidFill>
                  <a:schemeClr val="tx1"/>
                </a:solidFill>
                <a:latin typeface="Times New Roman" panose="02020603050405020304" pitchFamily="18" charset="0"/>
              </a:defRPr>
            </a:lvl9pPr>
          </a:lstStyle>
          <a:p>
            <a:pPr algn="r" eaLnBrk="0" hangingPunct="0">
              <a:lnSpc>
                <a:spcPct val="90000"/>
              </a:lnSpc>
            </a:pPr>
            <a:fld id="{FE64548E-2C65-4496-A5D8-6D2E11CBFDB5}" type="slidenum">
              <a:rPr lang="en-US" altLang="en-US" sz="1200">
                <a:latin typeface="Arial" panose="020B0604020202020204" pitchFamily="34" charset="0"/>
              </a:rPr>
              <a:pPr algn="r" eaLnBrk="0" hangingPunct="0">
                <a:lnSpc>
                  <a:spcPct val="90000"/>
                </a:lnSpc>
              </a:pPr>
              <a:t>23</a:t>
            </a:fld>
            <a:endParaRPr lang="en-US" altLang="en-US" sz="1200">
              <a:latin typeface="Arial" panose="020B0604020202020204" pitchFamily="34" charset="0"/>
            </a:endParaRPr>
          </a:p>
        </p:txBody>
      </p:sp>
      <p:sp>
        <p:nvSpPr>
          <p:cNvPr id="1522692" name="Rectangle 2">
            <a:extLst>
              <a:ext uri="{FF2B5EF4-FFF2-40B4-BE49-F238E27FC236}">
                <a16:creationId xmlns:a16="http://schemas.microsoft.com/office/drawing/2014/main" id="{05A792E3-785C-48BD-879F-B3FAD1F327FB}"/>
              </a:ext>
            </a:extLst>
          </p:cNvPr>
          <p:cNvSpPr>
            <a:spLocks noGrp="1" noRot="1" noChangeAspect="1" noChangeArrowheads="1" noTextEdit="1"/>
          </p:cNvSpPr>
          <p:nvPr>
            <p:ph type="sldImg"/>
          </p:nvPr>
        </p:nvSpPr>
        <p:spPr bwMode="auto">
          <a:xfrm>
            <a:off x="896938" y="498475"/>
            <a:ext cx="5207000" cy="3905250"/>
          </a:xfrm>
          <a:prstGeom prst="rect">
            <a:avLst/>
          </a:prstGeom>
          <a:solidFill>
            <a:srgbClr val="FFFFFF"/>
          </a:solidFill>
          <a:ln>
            <a:solidFill>
              <a:srgbClr val="000000"/>
            </a:solidFill>
            <a:miter lim="800000"/>
            <a:headEnd/>
            <a:tailEnd/>
          </a:ln>
        </p:spPr>
      </p:sp>
      <p:sp>
        <p:nvSpPr>
          <p:cNvPr id="1522693" name="Rectangle 3">
            <a:extLst>
              <a:ext uri="{FF2B5EF4-FFF2-40B4-BE49-F238E27FC236}">
                <a16:creationId xmlns:a16="http://schemas.microsoft.com/office/drawing/2014/main" id="{19DA4F9C-EE74-40E5-8875-7397E7D93FDE}"/>
              </a:ext>
            </a:extLst>
          </p:cNvPr>
          <p:cNvSpPr>
            <a:spLocks noGrp="1" noChangeArrowheads="1"/>
          </p:cNvSpPr>
          <p:nvPr>
            <p:ph type="body" idx="1"/>
          </p:nvPr>
        </p:nvSpPr>
        <p:spPr bwMode="auto">
          <a:xfrm>
            <a:off x="933450" y="4637088"/>
            <a:ext cx="5130800" cy="41687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197" tIns="46099" rIns="92197" bIns="46099"/>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0F7C420-319C-4EE8-A71F-7C9F5AD42395}"/>
              </a:ext>
            </a:extLst>
          </p:cNvPr>
          <p:cNvSpPr>
            <a:spLocks noGrp="1" noChangeArrowheads="1"/>
          </p:cNvSpPr>
          <p:nvPr>
            <p:ph type="sldNum" sz="quarter" idx="5"/>
          </p:nvPr>
        </p:nvSpPr>
        <p:spPr>
          <a:ln/>
        </p:spPr>
        <p:txBody>
          <a:bodyPr/>
          <a:lstStyle/>
          <a:p>
            <a:fld id="{5BE69814-EEAE-4C5D-BC7F-66FC28C2CFDD}" type="slidenum">
              <a:rPr lang="en-US" altLang="en-US"/>
              <a:pPr/>
              <a:t>3</a:t>
            </a:fld>
            <a:endParaRPr lang="en-US" altLang="en-US"/>
          </a:p>
        </p:txBody>
      </p:sp>
      <p:sp>
        <p:nvSpPr>
          <p:cNvPr id="1567746" name="Rectangle 2">
            <a:extLst>
              <a:ext uri="{FF2B5EF4-FFF2-40B4-BE49-F238E27FC236}">
                <a16:creationId xmlns:a16="http://schemas.microsoft.com/office/drawing/2014/main" id="{BFB69211-0FF5-45E1-9627-9DC93B1BE5F7}"/>
              </a:ext>
            </a:extLst>
          </p:cNvPr>
          <p:cNvSpPr>
            <a:spLocks noGrp="1" noRot="1" noChangeAspect="1" noChangeArrowheads="1" noTextEdit="1"/>
          </p:cNvSpPr>
          <p:nvPr>
            <p:ph type="sldImg"/>
          </p:nvPr>
        </p:nvSpPr>
        <p:spPr>
          <a:ln/>
        </p:spPr>
      </p:sp>
      <p:sp>
        <p:nvSpPr>
          <p:cNvPr id="1567747" name="Rectangle 3">
            <a:extLst>
              <a:ext uri="{FF2B5EF4-FFF2-40B4-BE49-F238E27FC236}">
                <a16:creationId xmlns:a16="http://schemas.microsoft.com/office/drawing/2014/main" id="{B7FC9958-FEFE-410F-A2E4-2A741987F7A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EF3559-3A1A-4257-A5BD-8BA80CEBAA92}"/>
              </a:ext>
            </a:extLst>
          </p:cNvPr>
          <p:cNvSpPr>
            <a:spLocks noGrp="1" noChangeArrowheads="1"/>
          </p:cNvSpPr>
          <p:nvPr>
            <p:ph type="sldNum" sz="quarter" idx="5"/>
          </p:nvPr>
        </p:nvSpPr>
        <p:spPr>
          <a:ln/>
        </p:spPr>
        <p:txBody>
          <a:bodyPr/>
          <a:lstStyle/>
          <a:p>
            <a:fld id="{BC40FCD6-8415-4708-A686-57A6E477F415}" type="slidenum">
              <a:rPr lang="en-US" altLang="en-US"/>
              <a:pPr/>
              <a:t>4</a:t>
            </a:fld>
            <a:endParaRPr lang="en-US" altLang="en-US"/>
          </a:p>
        </p:txBody>
      </p:sp>
      <p:sp>
        <p:nvSpPr>
          <p:cNvPr id="1573890" name="Rectangle 2">
            <a:extLst>
              <a:ext uri="{FF2B5EF4-FFF2-40B4-BE49-F238E27FC236}">
                <a16:creationId xmlns:a16="http://schemas.microsoft.com/office/drawing/2014/main" id="{AFF42726-2439-41E1-9416-1178533300B8}"/>
              </a:ext>
            </a:extLst>
          </p:cNvPr>
          <p:cNvSpPr>
            <a:spLocks noGrp="1" noRot="1" noChangeAspect="1" noChangeArrowheads="1" noTextEdit="1"/>
          </p:cNvSpPr>
          <p:nvPr>
            <p:ph type="sldImg"/>
          </p:nvPr>
        </p:nvSpPr>
        <p:spPr>
          <a:ln/>
        </p:spPr>
      </p:sp>
      <p:sp>
        <p:nvSpPr>
          <p:cNvPr id="1573891" name="Rectangle 3">
            <a:extLst>
              <a:ext uri="{FF2B5EF4-FFF2-40B4-BE49-F238E27FC236}">
                <a16:creationId xmlns:a16="http://schemas.microsoft.com/office/drawing/2014/main" id="{77DA0663-0BC8-4914-A53F-A080A5D2A4C1}"/>
              </a:ext>
            </a:extLst>
          </p:cNvPr>
          <p:cNvSpPr>
            <a:spLocks noGrp="1" noChangeArrowheads="1"/>
          </p:cNvSpPr>
          <p:nvPr>
            <p:ph type="body" idx="1"/>
          </p:nvPr>
        </p:nvSpPr>
        <p:spPr/>
        <p:txBody>
          <a:bodyPr/>
          <a:lstStyle/>
          <a:p>
            <a:r>
              <a:rPr lang="en-US" altLang="en-US"/>
              <a:t>Definitions as discussed in project life cycle module</a:t>
            </a:r>
          </a:p>
          <a:p>
            <a:r>
              <a:rPr lang="en-US" altLang="en-US"/>
              <a:t>SDR- System Design Review</a:t>
            </a:r>
          </a:p>
          <a:p>
            <a:r>
              <a:rPr lang="en-US" altLang="en-US"/>
              <a:t>PDR-Preliminary Design Review</a:t>
            </a:r>
          </a:p>
          <a:p>
            <a:r>
              <a:rPr lang="en-US" altLang="en-US"/>
              <a:t>CDR-Critical Design Review</a:t>
            </a:r>
          </a:p>
          <a:p>
            <a:r>
              <a:rPr lang="en-US" altLang="en-US"/>
              <a:t>ORR-Operational Readiness Review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94FB60-7CF8-43E9-BCC7-4E62396E6D5E}"/>
              </a:ext>
            </a:extLst>
          </p:cNvPr>
          <p:cNvSpPr>
            <a:spLocks noGrp="1" noChangeArrowheads="1"/>
          </p:cNvSpPr>
          <p:nvPr>
            <p:ph type="sldNum" sz="quarter" idx="5"/>
          </p:nvPr>
        </p:nvSpPr>
        <p:spPr>
          <a:ln/>
        </p:spPr>
        <p:txBody>
          <a:bodyPr/>
          <a:lstStyle/>
          <a:p>
            <a:fld id="{8B142EF5-2441-4EC7-A5BC-404FB2009D19}" type="slidenum">
              <a:rPr lang="en-US" altLang="en-US"/>
              <a:pPr/>
              <a:t>5</a:t>
            </a:fld>
            <a:endParaRPr lang="en-US" altLang="en-US"/>
          </a:p>
        </p:txBody>
      </p:sp>
      <p:sp>
        <p:nvSpPr>
          <p:cNvPr id="1580034" name="Rectangle 2">
            <a:extLst>
              <a:ext uri="{FF2B5EF4-FFF2-40B4-BE49-F238E27FC236}">
                <a16:creationId xmlns:a16="http://schemas.microsoft.com/office/drawing/2014/main" id="{849D15DD-B7AC-41CD-98E5-966F6C576EF5}"/>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80035" name="Rectangle 3">
            <a:extLst>
              <a:ext uri="{FF2B5EF4-FFF2-40B4-BE49-F238E27FC236}">
                <a16:creationId xmlns:a16="http://schemas.microsoft.com/office/drawing/2014/main" id="{C8EDE5BF-062B-4CF6-87C4-70AD6DB52455}"/>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5D9E2D-EA24-40F9-9FB8-E25FD946F85E}"/>
              </a:ext>
            </a:extLst>
          </p:cNvPr>
          <p:cNvSpPr>
            <a:spLocks noGrp="1" noChangeArrowheads="1"/>
          </p:cNvSpPr>
          <p:nvPr>
            <p:ph type="sldNum" sz="quarter" idx="5"/>
          </p:nvPr>
        </p:nvSpPr>
        <p:spPr>
          <a:ln/>
        </p:spPr>
        <p:txBody>
          <a:bodyPr/>
          <a:lstStyle/>
          <a:p>
            <a:fld id="{AADFA3E2-30F7-4231-80B7-BCD141D0D52D}" type="slidenum">
              <a:rPr lang="en-US" altLang="en-US"/>
              <a:pPr/>
              <a:t>6</a:t>
            </a:fld>
            <a:endParaRPr lang="en-US" altLang="en-US"/>
          </a:p>
        </p:txBody>
      </p:sp>
      <p:sp>
        <p:nvSpPr>
          <p:cNvPr id="1582082" name="Rectangle 2">
            <a:extLst>
              <a:ext uri="{FF2B5EF4-FFF2-40B4-BE49-F238E27FC236}">
                <a16:creationId xmlns:a16="http://schemas.microsoft.com/office/drawing/2014/main" id="{6B3A8E86-2566-47DE-A7EF-8E2AE7967FDD}"/>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82083" name="Rectangle 3">
            <a:extLst>
              <a:ext uri="{FF2B5EF4-FFF2-40B4-BE49-F238E27FC236}">
                <a16:creationId xmlns:a16="http://schemas.microsoft.com/office/drawing/2014/main" id="{E323BC88-B59E-4E36-9F78-186F5B9482D7}"/>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16BA4A-8ACC-420F-826B-57F681102F0D}"/>
              </a:ext>
            </a:extLst>
          </p:cNvPr>
          <p:cNvSpPr>
            <a:spLocks noGrp="1" noChangeArrowheads="1"/>
          </p:cNvSpPr>
          <p:nvPr>
            <p:ph type="sldNum" sz="quarter" idx="5"/>
          </p:nvPr>
        </p:nvSpPr>
        <p:spPr>
          <a:ln/>
        </p:spPr>
        <p:txBody>
          <a:bodyPr/>
          <a:lstStyle/>
          <a:p>
            <a:fld id="{BC1679B4-E84B-42F7-AE83-D791A85EC9BD}" type="slidenum">
              <a:rPr lang="en-US" altLang="en-US"/>
              <a:pPr/>
              <a:t>7</a:t>
            </a:fld>
            <a:endParaRPr lang="en-US" altLang="en-US"/>
          </a:p>
        </p:txBody>
      </p:sp>
      <p:sp>
        <p:nvSpPr>
          <p:cNvPr id="1564674" name="Rectangle 2">
            <a:extLst>
              <a:ext uri="{FF2B5EF4-FFF2-40B4-BE49-F238E27FC236}">
                <a16:creationId xmlns:a16="http://schemas.microsoft.com/office/drawing/2014/main" id="{AE5B74D6-43AE-4C8C-A78F-D8514736D264}"/>
              </a:ext>
            </a:extLst>
          </p:cNvPr>
          <p:cNvSpPr>
            <a:spLocks noGrp="1" noRot="1" noChangeAspect="1" noChangeArrowheads="1" noTextEdit="1"/>
          </p:cNvSpPr>
          <p:nvPr>
            <p:ph type="sldImg"/>
          </p:nvPr>
        </p:nvSpPr>
        <p:spPr>
          <a:ln/>
        </p:spPr>
      </p:sp>
      <p:sp>
        <p:nvSpPr>
          <p:cNvPr id="1564675" name="Rectangle 3">
            <a:extLst>
              <a:ext uri="{FF2B5EF4-FFF2-40B4-BE49-F238E27FC236}">
                <a16:creationId xmlns:a16="http://schemas.microsoft.com/office/drawing/2014/main" id="{55AEDDCF-3D57-41B4-9D56-FA270C6C14BD}"/>
              </a:ext>
            </a:extLst>
          </p:cNvPr>
          <p:cNvSpPr>
            <a:spLocks noGrp="1" noChangeArrowheads="1"/>
          </p:cNvSpPr>
          <p:nvPr>
            <p:ph type="body" idx="1"/>
          </p:nvPr>
        </p:nvSpPr>
        <p:spPr/>
        <p:txBody>
          <a:bodyPr/>
          <a:lstStyle/>
          <a:p>
            <a:r>
              <a:rPr lang="en-US" altLang="en-US"/>
              <a:t>Source: 2007 NASA Systems Engineering Handbook, page 153</a:t>
            </a:r>
          </a:p>
          <a:p>
            <a:r>
              <a:rPr lang="en-US" altLang="en-US"/>
              <a:t>Or the NASA Systems Engineering Process for Programs and Projects; JSC 49040; page 4-7; 10/94</a:t>
            </a:r>
          </a:p>
          <a:p>
            <a:r>
              <a:rPr lang="en-US" altLang="en-US"/>
              <a:t>A-Specs, B-Specs etc are from Mil-Std 490A; Specification Practices; 10/30/68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0A2B47-D9F4-46A9-82F1-D46273C17119}"/>
              </a:ext>
            </a:extLst>
          </p:cNvPr>
          <p:cNvSpPr>
            <a:spLocks noGrp="1" noChangeArrowheads="1"/>
          </p:cNvSpPr>
          <p:nvPr>
            <p:ph type="sldNum" sz="quarter" idx="5"/>
          </p:nvPr>
        </p:nvSpPr>
        <p:spPr>
          <a:ln/>
        </p:spPr>
        <p:txBody>
          <a:bodyPr/>
          <a:lstStyle/>
          <a:p>
            <a:fld id="{4C6FD2A1-AF46-4F48-8F0E-3F83508B2CD7}" type="slidenum">
              <a:rPr lang="en-US" altLang="en-US"/>
              <a:pPr/>
              <a:t>8</a:t>
            </a:fld>
            <a:endParaRPr lang="en-US" altLang="en-US"/>
          </a:p>
        </p:txBody>
      </p:sp>
      <p:sp>
        <p:nvSpPr>
          <p:cNvPr id="1561602" name="Rectangle 2">
            <a:extLst>
              <a:ext uri="{FF2B5EF4-FFF2-40B4-BE49-F238E27FC236}">
                <a16:creationId xmlns:a16="http://schemas.microsoft.com/office/drawing/2014/main" id="{C1952235-AD1B-4E4D-A055-2F307D4C45C8}"/>
              </a:ext>
            </a:extLst>
          </p:cNvPr>
          <p:cNvSpPr>
            <a:spLocks noGrp="1" noRot="1" noChangeAspect="1" noChangeArrowheads="1"/>
          </p:cNvSpPr>
          <p:nvPr>
            <p:ph type="sldImg"/>
          </p:nvPr>
        </p:nvSpPr>
        <p:spPr bwMode="auto">
          <a:xfrm>
            <a:off x="1179513" y="695325"/>
            <a:ext cx="4638675" cy="3478213"/>
          </a:xfrm>
          <a:prstGeom prst="rect">
            <a:avLst/>
          </a:prstGeom>
          <a:solidFill>
            <a:srgbClr val="FFFFFF"/>
          </a:solidFill>
          <a:ln>
            <a:solidFill>
              <a:srgbClr val="000000"/>
            </a:solidFill>
            <a:miter lim="800000"/>
            <a:headEnd/>
            <a:tailEnd/>
          </a:ln>
        </p:spPr>
      </p:sp>
      <p:sp>
        <p:nvSpPr>
          <p:cNvPr id="1561603" name="Rectangle 3">
            <a:extLst>
              <a:ext uri="{FF2B5EF4-FFF2-40B4-BE49-F238E27FC236}">
                <a16:creationId xmlns:a16="http://schemas.microsoft.com/office/drawing/2014/main" id="{B97F62DF-2466-4347-985A-6DCCD9A677C4}"/>
              </a:ext>
            </a:extLst>
          </p:cNvPr>
          <p:cNvSpPr>
            <a:spLocks noGrp="1" noChangeArrowheads="1"/>
          </p:cNvSpPr>
          <p:nvPr>
            <p:ph type="body" idx="1"/>
          </p:nvPr>
        </p:nvSpPr>
        <p:spPr bwMode="auto">
          <a:xfrm>
            <a:off x="933450" y="4402138"/>
            <a:ext cx="5130800" cy="4173537"/>
          </a:xfrm>
          <a:prstGeom prst="rect">
            <a:avLst/>
          </a:prstGeom>
          <a:solidFill>
            <a:srgbClr val="FFFFFF"/>
          </a:solidFill>
          <a:ln>
            <a:solidFill>
              <a:srgbClr val="000000"/>
            </a:solidFill>
            <a:miter lim="800000"/>
            <a:headEnd/>
            <a:tailEnd/>
          </a:ln>
        </p:spPr>
        <p:txBody>
          <a:bodyPr/>
          <a:lstStyle/>
          <a:p>
            <a:r>
              <a:rPr lang="en-US" altLang="en-US"/>
              <a:t>Source: Constellation Program Office Management Requirements Document (# </a:t>
            </a:r>
            <a:r>
              <a:rPr lang="en-US" altLang="en-US">
                <a:solidFill>
                  <a:schemeClr val="tx2"/>
                </a:solidFill>
                <a:latin typeface="Arial" panose="020B0604020202020204" pitchFamily="34" charset="0"/>
                <a:cs typeface="Times New Roman" panose="02020603050405020304" pitchFamily="18" charset="0"/>
              </a:rPr>
              <a:t>CxP 70071)</a:t>
            </a:r>
            <a:endParaRPr lang="en-US" altLang="en-US" sz="1600" b="1">
              <a:solidFill>
                <a:schemeClr val="tx2"/>
              </a:solidFill>
              <a:latin typeface="Arial" panose="020B0604020202020204" pitchFamily="34" charset="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303613-6ED0-4EE4-AB0C-BBC749A61109}"/>
              </a:ext>
            </a:extLst>
          </p:cNvPr>
          <p:cNvSpPr>
            <a:spLocks noGrp="1" noChangeArrowheads="1"/>
          </p:cNvSpPr>
          <p:nvPr>
            <p:ph type="sldNum" sz="quarter" idx="5"/>
          </p:nvPr>
        </p:nvSpPr>
        <p:spPr>
          <a:ln/>
        </p:spPr>
        <p:txBody>
          <a:bodyPr/>
          <a:lstStyle/>
          <a:p>
            <a:fld id="{B194E813-73E9-4E5A-8565-7A420D36EC37}" type="slidenum">
              <a:rPr lang="en-US" altLang="en-US"/>
              <a:pPr/>
              <a:t>9</a:t>
            </a:fld>
            <a:endParaRPr lang="en-US" altLang="en-US"/>
          </a:p>
        </p:txBody>
      </p:sp>
      <p:sp>
        <p:nvSpPr>
          <p:cNvPr id="1540098" name="Rectangle 2">
            <a:extLst>
              <a:ext uri="{FF2B5EF4-FFF2-40B4-BE49-F238E27FC236}">
                <a16:creationId xmlns:a16="http://schemas.microsoft.com/office/drawing/2014/main" id="{235FFF68-330E-4EFD-A1D2-1998531CDFB5}"/>
              </a:ext>
            </a:extLst>
          </p:cNvPr>
          <p:cNvSpPr>
            <a:spLocks noGrp="1" noRot="1" noChangeAspect="1" noChangeArrowheads="1" noTextEdit="1"/>
          </p:cNvSpPr>
          <p:nvPr>
            <p:ph type="sldImg"/>
          </p:nvPr>
        </p:nvSpPr>
        <p:spPr>
          <a:ln/>
        </p:spPr>
      </p:sp>
      <p:sp>
        <p:nvSpPr>
          <p:cNvPr id="1540099" name="Rectangle 3">
            <a:extLst>
              <a:ext uri="{FF2B5EF4-FFF2-40B4-BE49-F238E27FC236}">
                <a16:creationId xmlns:a16="http://schemas.microsoft.com/office/drawing/2014/main" id="{ADB10A24-EC5E-41A4-9957-FF29BEFA6ABF}"/>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A174-8A0A-4877-AD01-6CB59901F9E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6CB0AE-DD4E-47EA-AFAF-863E305060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FA54A5EA-70CB-445B-86D3-763E2C8972DB}"/>
              </a:ext>
            </a:extLst>
          </p:cNvPr>
          <p:cNvSpPr>
            <a:spLocks noGrp="1"/>
          </p:cNvSpPr>
          <p:nvPr>
            <p:ph type="sldNum" sz="quarter" idx="10"/>
          </p:nvPr>
        </p:nvSpPr>
        <p:spPr/>
        <p:txBody>
          <a:bodyPr/>
          <a:lstStyle>
            <a:lvl1pPr>
              <a:defRPr/>
            </a:lvl1pPr>
          </a:lstStyle>
          <a:p>
            <a:fld id="{B0C9E64B-6D55-4A5F-9042-298D21C3F9AC}" type="slidenum">
              <a:rPr lang="en-US" altLang="en-US"/>
              <a:pPr/>
              <a:t>‹#›</a:t>
            </a:fld>
            <a:endParaRPr lang="en-US" altLang="en-US"/>
          </a:p>
        </p:txBody>
      </p:sp>
      <p:sp>
        <p:nvSpPr>
          <p:cNvPr id="5" name="Date Placeholder 2">
            <a:extLst>
              <a:ext uri="{FF2B5EF4-FFF2-40B4-BE49-F238E27FC236}">
                <a16:creationId xmlns:a16="http://schemas.microsoft.com/office/drawing/2014/main" id="{3F4FC332-EB7C-421B-A302-136E2D6869DE}"/>
              </a:ext>
            </a:extLst>
          </p:cNvPr>
          <p:cNvSpPr>
            <a:spLocks noGrp="1"/>
          </p:cNvSpPr>
          <p:nvPr>
            <p:ph type="dt" sz="half" idx="2"/>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279363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F0F0-8F3E-41CC-AD29-286F339ADB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92E9C6-656B-4066-8FCC-A133B8FE1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0702F9-DDD9-4AF8-9A2D-78F7FAE2377C}"/>
              </a:ext>
            </a:extLst>
          </p:cNvPr>
          <p:cNvSpPr>
            <a:spLocks noGrp="1"/>
          </p:cNvSpPr>
          <p:nvPr>
            <p:ph type="sldNum" sz="quarter" idx="10"/>
          </p:nvPr>
        </p:nvSpPr>
        <p:spPr/>
        <p:txBody>
          <a:bodyPr/>
          <a:lstStyle>
            <a:lvl1pPr>
              <a:defRPr/>
            </a:lvl1pPr>
          </a:lstStyle>
          <a:p>
            <a:fld id="{F6D560C1-23DC-4536-8B2D-005FE98A08F1}" type="slidenum">
              <a:rPr lang="en-US" altLang="en-US"/>
              <a:pPr/>
              <a:t>‹#›</a:t>
            </a:fld>
            <a:endParaRPr lang="en-US" altLang="en-US"/>
          </a:p>
        </p:txBody>
      </p:sp>
      <p:sp>
        <p:nvSpPr>
          <p:cNvPr id="5" name="Date Placeholder 2">
            <a:extLst>
              <a:ext uri="{FF2B5EF4-FFF2-40B4-BE49-F238E27FC236}">
                <a16:creationId xmlns:a16="http://schemas.microsoft.com/office/drawing/2014/main" id="{9ECF4D9F-0E82-4CCB-AAC5-CA7D044A6D2A}"/>
              </a:ext>
            </a:extLst>
          </p:cNvPr>
          <p:cNvSpPr>
            <a:spLocks noGrp="1"/>
          </p:cNvSpPr>
          <p:nvPr>
            <p:ph type="dt" sz="half" idx="2"/>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284407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C1A60-CD0C-4FE1-91D6-21A70E905455}"/>
              </a:ext>
            </a:extLst>
          </p:cNvPr>
          <p:cNvSpPr>
            <a:spLocks noGrp="1"/>
          </p:cNvSpPr>
          <p:nvPr>
            <p:ph type="title" orient="vert"/>
          </p:nvPr>
        </p:nvSpPr>
        <p:spPr>
          <a:xfrm>
            <a:off x="6515100" y="114300"/>
            <a:ext cx="1943100" cy="61341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B4634B-EDCD-458A-9A64-742647DCE5B0}"/>
              </a:ext>
            </a:extLst>
          </p:cNvPr>
          <p:cNvSpPr>
            <a:spLocks noGrp="1"/>
          </p:cNvSpPr>
          <p:nvPr>
            <p:ph type="body" orient="vert" idx="1"/>
          </p:nvPr>
        </p:nvSpPr>
        <p:spPr>
          <a:xfrm>
            <a:off x="685800" y="114300"/>
            <a:ext cx="5676900" cy="6134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B394CB9-033C-4302-95B8-B5A32B32715B}"/>
              </a:ext>
            </a:extLst>
          </p:cNvPr>
          <p:cNvSpPr>
            <a:spLocks noGrp="1"/>
          </p:cNvSpPr>
          <p:nvPr>
            <p:ph type="sldNum" sz="quarter" idx="10"/>
          </p:nvPr>
        </p:nvSpPr>
        <p:spPr/>
        <p:txBody>
          <a:bodyPr/>
          <a:lstStyle>
            <a:lvl1pPr>
              <a:defRPr/>
            </a:lvl1pPr>
          </a:lstStyle>
          <a:p>
            <a:fld id="{C56AEE6E-E3BD-4E9A-B3D7-40C4E66EB90B}" type="slidenum">
              <a:rPr lang="en-US" altLang="en-US"/>
              <a:pPr/>
              <a:t>‹#›</a:t>
            </a:fld>
            <a:endParaRPr lang="en-US" altLang="en-US"/>
          </a:p>
        </p:txBody>
      </p:sp>
      <p:sp>
        <p:nvSpPr>
          <p:cNvPr id="5" name="Date Placeholder 2">
            <a:extLst>
              <a:ext uri="{FF2B5EF4-FFF2-40B4-BE49-F238E27FC236}">
                <a16:creationId xmlns:a16="http://schemas.microsoft.com/office/drawing/2014/main" id="{915347CA-5AB5-4935-B3D7-928736EF72C2}"/>
              </a:ext>
            </a:extLst>
          </p:cNvPr>
          <p:cNvSpPr>
            <a:spLocks noGrp="1"/>
          </p:cNvSpPr>
          <p:nvPr>
            <p:ph type="dt" sz="half" idx="2"/>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288747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B30B-CBB0-4B76-96ED-907628765C99}"/>
              </a:ext>
            </a:extLst>
          </p:cNvPr>
          <p:cNvSpPr>
            <a:spLocks noGrp="1"/>
          </p:cNvSpPr>
          <p:nvPr>
            <p:ph type="title"/>
          </p:nvPr>
        </p:nvSpPr>
        <p:spPr>
          <a:xfrm>
            <a:off x="1141413" y="114300"/>
            <a:ext cx="6284912" cy="4572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7AE3EBB8-6C32-4D14-9939-0718A1A1AC71}"/>
              </a:ext>
            </a:extLst>
          </p:cNvPr>
          <p:cNvSpPr>
            <a:spLocks noGrp="1"/>
          </p:cNvSpPr>
          <p:nvPr>
            <p:ph type="clipArt" sz="half" idx="1"/>
          </p:nvPr>
        </p:nvSpPr>
        <p:spPr>
          <a:xfrm>
            <a:off x="685800" y="838200"/>
            <a:ext cx="3810000" cy="5410200"/>
          </a:xfrm>
        </p:spPr>
        <p:txBody>
          <a:bodyPr/>
          <a:lstStyle/>
          <a:p>
            <a:endParaRPr lang="en-US"/>
          </a:p>
        </p:txBody>
      </p:sp>
      <p:sp>
        <p:nvSpPr>
          <p:cNvPr id="4" name="Text Placeholder 3">
            <a:extLst>
              <a:ext uri="{FF2B5EF4-FFF2-40B4-BE49-F238E27FC236}">
                <a16:creationId xmlns:a16="http://schemas.microsoft.com/office/drawing/2014/main" id="{C7401FC7-8E20-4FC7-ABBC-70E22D95B3B9}"/>
              </a:ext>
            </a:extLst>
          </p:cNvPr>
          <p:cNvSpPr>
            <a:spLocks noGrp="1"/>
          </p:cNvSpPr>
          <p:nvPr>
            <p:ph type="body" sz="half" idx="2"/>
          </p:nvPr>
        </p:nvSpPr>
        <p:spPr>
          <a:xfrm>
            <a:off x="46482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02E56EB-2605-40D9-9D70-6A18DE6A43A2}"/>
              </a:ext>
            </a:extLst>
          </p:cNvPr>
          <p:cNvSpPr>
            <a:spLocks noGrp="1"/>
          </p:cNvSpPr>
          <p:nvPr>
            <p:ph type="sldNum" sz="quarter" idx="10"/>
          </p:nvPr>
        </p:nvSpPr>
        <p:spPr>
          <a:xfrm>
            <a:off x="7239000" y="6632575"/>
            <a:ext cx="1905000" cy="225425"/>
          </a:xfrm>
        </p:spPr>
        <p:txBody>
          <a:bodyPr/>
          <a:lstStyle>
            <a:lvl1pPr>
              <a:defRPr/>
            </a:lvl1pPr>
          </a:lstStyle>
          <a:p>
            <a:fld id="{E66F51AA-C41A-4617-A6EE-09A0741124A4}" type="slidenum">
              <a:rPr lang="en-US" altLang="en-US"/>
              <a:pPr/>
              <a:t>‹#›</a:t>
            </a:fld>
            <a:endParaRPr lang="en-US" altLang="en-US"/>
          </a:p>
        </p:txBody>
      </p:sp>
      <p:sp>
        <p:nvSpPr>
          <p:cNvPr id="6" name="Date Placeholder 2">
            <a:extLst>
              <a:ext uri="{FF2B5EF4-FFF2-40B4-BE49-F238E27FC236}">
                <a16:creationId xmlns:a16="http://schemas.microsoft.com/office/drawing/2014/main" id="{5498CA35-D686-4A24-88B4-B2B38D77B40A}"/>
              </a:ext>
            </a:extLst>
          </p:cNvPr>
          <p:cNvSpPr>
            <a:spLocks noGrp="1"/>
          </p:cNvSpPr>
          <p:nvPr>
            <p:ph type="dt" sz="half" idx="11"/>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34857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09A1-1DB6-470B-B211-14354FF98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88841-248C-47E7-942C-6A342948F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3B9BE9A-4E43-4B88-80DA-6FCEAEA8117B}"/>
              </a:ext>
            </a:extLst>
          </p:cNvPr>
          <p:cNvSpPr>
            <a:spLocks noGrp="1"/>
          </p:cNvSpPr>
          <p:nvPr>
            <p:ph type="sldNum" sz="quarter" idx="10"/>
          </p:nvPr>
        </p:nvSpPr>
        <p:spPr/>
        <p:txBody>
          <a:bodyPr/>
          <a:lstStyle>
            <a:lvl1pPr>
              <a:defRPr/>
            </a:lvl1pPr>
          </a:lstStyle>
          <a:p>
            <a:fld id="{2FD0F5D0-1197-4064-B9E9-18220CE90488}" type="slidenum">
              <a:rPr lang="en-US" altLang="en-US"/>
              <a:pPr/>
              <a:t>‹#›</a:t>
            </a:fld>
            <a:endParaRPr lang="en-US" altLang="en-US"/>
          </a:p>
        </p:txBody>
      </p:sp>
      <p:sp>
        <p:nvSpPr>
          <p:cNvPr id="5" name="Date Placeholder 2">
            <a:extLst>
              <a:ext uri="{FF2B5EF4-FFF2-40B4-BE49-F238E27FC236}">
                <a16:creationId xmlns:a16="http://schemas.microsoft.com/office/drawing/2014/main" id="{593DD0B6-0799-478D-AB35-BCAFE73041BE}"/>
              </a:ext>
            </a:extLst>
          </p:cNvPr>
          <p:cNvSpPr>
            <a:spLocks noGrp="1"/>
          </p:cNvSpPr>
          <p:nvPr>
            <p:ph type="dt" sz="half" idx="2"/>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46315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E569-465C-4F26-A6A6-87354F09394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C2A0F2-1756-42AD-B8AC-E7289BABEFB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8600B67D-A9C8-4110-80F5-DDE5C1056FCC}"/>
              </a:ext>
            </a:extLst>
          </p:cNvPr>
          <p:cNvSpPr>
            <a:spLocks noGrp="1"/>
          </p:cNvSpPr>
          <p:nvPr>
            <p:ph type="sldNum" sz="quarter" idx="10"/>
          </p:nvPr>
        </p:nvSpPr>
        <p:spPr/>
        <p:txBody>
          <a:bodyPr/>
          <a:lstStyle>
            <a:lvl1pPr>
              <a:defRPr/>
            </a:lvl1pPr>
          </a:lstStyle>
          <a:p>
            <a:fld id="{D9BD51E0-D7AF-4F94-94B3-261386FE5D7C}" type="slidenum">
              <a:rPr lang="en-US" altLang="en-US"/>
              <a:pPr/>
              <a:t>‹#›</a:t>
            </a:fld>
            <a:endParaRPr lang="en-US" altLang="en-US"/>
          </a:p>
        </p:txBody>
      </p:sp>
      <p:sp>
        <p:nvSpPr>
          <p:cNvPr id="5" name="Date Placeholder 2">
            <a:extLst>
              <a:ext uri="{FF2B5EF4-FFF2-40B4-BE49-F238E27FC236}">
                <a16:creationId xmlns:a16="http://schemas.microsoft.com/office/drawing/2014/main" id="{11092F2D-4F3F-4C6C-A6E0-A4CEC2F9BC3E}"/>
              </a:ext>
            </a:extLst>
          </p:cNvPr>
          <p:cNvSpPr>
            <a:spLocks noGrp="1"/>
          </p:cNvSpPr>
          <p:nvPr>
            <p:ph type="dt" sz="half" idx="2"/>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224038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FF89-454C-4A90-B6AF-4EB2375EEF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8CC30-2385-43CB-81E7-BD978D654767}"/>
              </a:ext>
            </a:extLst>
          </p:cNvPr>
          <p:cNvSpPr>
            <a:spLocks noGrp="1"/>
          </p:cNvSpPr>
          <p:nvPr>
            <p:ph sz="half" idx="1"/>
          </p:nvPr>
        </p:nvSpPr>
        <p:spPr>
          <a:xfrm>
            <a:off x="6858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AE5FEE-FA33-47B8-8B6F-77238614D874}"/>
              </a:ext>
            </a:extLst>
          </p:cNvPr>
          <p:cNvSpPr>
            <a:spLocks noGrp="1"/>
          </p:cNvSpPr>
          <p:nvPr>
            <p:ph sz="half" idx="2"/>
          </p:nvPr>
        </p:nvSpPr>
        <p:spPr>
          <a:xfrm>
            <a:off x="46482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4E35D1D-4FFC-4009-B7D8-4F23CBD45AF1}"/>
              </a:ext>
            </a:extLst>
          </p:cNvPr>
          <p:cNvSpPr>
            <a:spLocks noGrp="1"/>
          </p:cNvSpPr>
          <p:nvPr>
            <p:ph type="sldNum" sz="quarter" idx="10"/>
          </p:nvPr>
        </p:nvSpPr>
        <p:spPr/>
        <p:txBody>
          <a:bodyPr/>
          <a:lstStyle>
            <a:lvl1pPr>
              <a:defRPr/>
            </a:lvl1pPr>
          </a:lstStyle>
          <a:p>
            <a:fld id="{95A98FD7-B576-4D4D-BE8F-D80FA20979CD}" type="slidenum">
              <a:rPr lang="en-US" altLang="en-US"/>
              <a:pPr/>
              <a:t>‹#›</a:t>
            </a:fld>
            <a:endParaRPr lang="en-US" altLang="en-US"/>
          </a:p>
        </p:txBody>
      </p:sp>
      <p:sp>
        <p:nvSpPr>
          <p:cNvPr id="6" name="Date Placeholder 2">
            <a:extLst>
              <a:ext uri="{FF2B5EF4-FFF2-40B4-BE49-F238E27FC236}">
                <a16:creationId xmlns:a16="http://schemas.microsoft.com/office/drawing/2014/main" id="{EFBE708C-9BAF-4B79-8045-65F7CAE93E00}"/>
              </a:ext>
            </a:extLst>
          </p:cNvPr>
          <p:cNvSpPr>
            <a:spLocks noGrp="1"/>
          </p:cNvSpPr>
          <p:nvPr>
            <p:ph type="dt" sz="half" idx="11"/>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35111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71FD-3B2F-4612-BB47-09E662B9D8C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6D3F79-1569-47DA-B0ED-A857B562BB8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3E94D7-0C73-4AFC-A5E7-AE1444C0199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A8B338-A2D7-49CD-925A-8282D381BC2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C3C6B4-141E-4206-A3AF-4765C548AD3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CA7812A-884E-40C2-A946-46EA68B93037}"/>
              </a:ext>
            </a:extLst>
          </p:cNvPr>
          <p:cNvSpPr>
            <a:spLocks noGrp="1"/>
          </p:cNvSpPr>
          <p:nvPr>
            <p:ph type="sldNum" sz="quarter" idx="10"/>
          </p:nvPr>
        </p:nvSpPr>
        <p:spPr/>
        <p:txBody>
          <a:bodyPr/>
          <a:lstStyle>
            <a:lvl1pPr>
              <a:defRPr/>
            </a:lvl1pPr>
          </a:lstStyle>
          <a:p>
            <a:fld id="{3EEF9AEC-B648-44D4-B2C5-09EF1B625011}" type="slidenum">
              <a:rPr lang="en-US" altLang="en-US"/>
              <a:pPr/>
              <a:t>‹#›</a:t>
            </a:fld>
            <a:endParaRPr lang="en-US" altLang="en-US"/>
          </a:p>
        </p:txBody>
      </p:sp>
      <p:sp>
        <p:nvSpPr>
          <p:cNvPr id="8" name="Date Placeholder 2">
            <a:extLst>
              <a:ext uri="{FF2B5EF4-FFF2-40B4-BE49-F238E27FC236}">
                <a16:creationId xmlns:a16="http://schemas.microsoft.com/office/drawing/2014/main" id="{9CDCDBF7-61A2-4C59-A7B6-66B539C12820}"/>
              </a:ext>
            </a:extLst>
          </p:cNvPr>
          <p:cNvSpPr>
            <a:spLocks noGrp="1"/>
          </p:cNvSpPr>
          <p:nvPr>
            <p:ph type="dt" sz="half" idx="11"/>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174518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DD13-97A3-40FB-945E-ABBBC71DBFE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C9EACDE-80DC-4AEA-BC7D-63E1145DE3A7}"/>
              </a:ext>
            </a:extLst>
          </p:cNvPr>
          <p:cNvSpPr>
            <a:spLocks noGrp="1"/>
          </p:cNvSpPr>
          <p:nvPr>
            <p:ph type="sldNum" sz="quarter" idx="10"/>
          </p:nvPr>
        </p:nvSpPr>
        <p:spPr/>
        <p:txBody>
          <a:bodyPr/>
          <a:lstStyle>
            <a:lvl1pPr>
              <a:defRPr/>
            </a:lvl1pPr>
          </a:lstStyle>
          <a:p>
            <a:fld id="{2362F984-D2A1-432A-8AFC-6D1B9CFF32E5}" type="slidenum">
              <a:rPr lang="en-US" altLang="en-US"/>
              <a:pPr/>
              <a:t>‹#›</a:t>
            </a:fld>
            <a:endParaRPr lang="en-US" altLang="en-US"/>
          </a:p>
        </p:txBody>
      </p:sp>
      <p:sp>
        <p:nvSpPr>
          <p:cNvPr id="4" name="Date Placeholder 2">
            <a:extLst>
              <a:ext uri="{FF2B5EF4-FFF2-40B4-BE49-F238E27FC236}">
                <a16:creationId xmlns:a16="http://schemas.microsoft.com/office/drawing/2014/main" id="{3F8AAF66-60BE-4DB9-9AF1-C0CDD172E0A0}"/>
              </a:ext>
            </a:extLst>
          </p:cNvPr>
          <p:cNvSpPr>
            <a:spLocks noGrp="1"/>
          </p:cNvSpPr>
          <p:nvPr>
            <p:ph type="dt" sz="half" idx="2"/>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245646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51C61-7FD9-41C4-ADCE-05BEDA082F74}"/>
              </a:ext>
            </a:extLst>
          </p:cNvPr>
          <p:cNvSpPr>
            <a:spLocks noGrp="1"/>
          </p:cNvSpPr>
          <p:nvPr>
            <p:ph type="sldNum" sz="quarter" idx="10"/>
          </p:nvPr>
        </p:nvSpPr>
        <p:spPr/>
        <p:txBody>
          <a:bodyPr/>
          <a:lstStyle>
            <a:lvl1pPr>
              <a:defRPr/>
            </a:lvl1pPr>
          </a:lstStyle>
          <a:p>
            <a:fld id="{F3CB79B9-8148-4871-B0D3-8AD170C6D71B}" type="slidenum">
              <a:rPr lang="en-US" altLang="en-US"/>
              <a:pPr/>
              <a:t>‹#›</a:t>
            </a:fld>
            <a:endParaRPr lang="en-US" altLang="en-US"/>
          </a:p>
        </p:txBody>
      </p:sp>
      <p:sp>
        <p:nvSpPr>
          <p:cNvPr id="3" name="Date Placeholder 2">
            <a:extLst>
              <a:ext uri="{FF2B5EF4-FFF2-40B4-BE49-F238E27FC236}">
                <a16:creationId xmlns:a16="http://schemas.microsoft.com/office/drawing/2014/main" id="{D31E2EB6-945B-4B74-AF2C-2129125E3C52}"/>
              </a:ext>
            </a:extLst>
          </p:cNvPr>
          <p:cNvSpPr>
            <a:spLocks noGrp="1"/>
          </p:cNvSpPr>
          <p:nvPr>
            <p:ph type="dt" sz="half" idx="2"/>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395744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2F21-A2ED-4599-8F4F-956E300A9FF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A3809-1C60-4987-B070-282C5F4B505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BEA66D-FF17-4DE7-913F-D5376B57CE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EB5DD616-D652-42A5-B188-5FB2DB6DDC5B}"/>
              </a:ext>
            </a:extLst>
          </p:cNvPr>
          <p:cNvSpPr>
            <a:spLocks noGrp="1"/>
          </p:cNvSpPr>
          <p:nvPr>
            <p:ph type="sldNum" sz="quarter" idx="10"/>
          </p:nvPr>
        </p:nvSpPr>
        <p:spPr/>
        <p:txBody>
          <a:bodyPr/>
          <a:lstStyle>
            <a:lvl1pPr>
              <a:defRPr/>
            </a:lvl1pPr>
          </a:lstStyle>
          <a:p>
            <a:fld id="{3179EA08-62BA-4977-BF3E-34247EBC15BB}" type="slidenum">
              <a:rPr lang="en-US" altLang="en-US"/>
              <a:pPr/>
              <a:t>‹#›</a:t>
            </a:fld>
            <a:endParaRPr lang="en-US" altLang="en-US"/>
          </a:p>
        </p:txBody>
      </p:sp>
      <p:sp>
        <p:nvSpPr>
          <p:cNvPr id="6" name="Date Placeholder 2">
            <a:extLst>
              <a:ext uri="{FF2B5EF4-FFF2-40B4-BE49-F238E27FC236}">
                <a16:creationId xmlns:a16="http://schemas.microsoft.com/office/drawing/2014/main" id="{F6217DAE-FB81-47C9-A1D3-157AA702AB8C}"/>
              </a:ext>
            </a:extLst>
          </p:cNvPr>
          <p:cNvSpPr>
            <a:spLocks noGrp="1"/>
          </p:cNvSpPr>
          <p:nvPr>
            <p:ph type="dt" sz="half" idx="11"/>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201382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5838-EF1E-42AE-B8BE-705F2D5450B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C7E7D-E750-41A5-9C53-4682B03D4D3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9716D5-0F1D-41CD-B892-CCAF6DAA0F1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D255A821-C4A0-4389-90BC-2903A5C6B169}"/>
              </a:ext>
            </a:extLst>
          </p:cNvPr>
          <p:cNvSpPr>
            <a:spLocks noGrp="1"/>
          </p:cNvSpPr>
          <p:nvPr>
            <p:ph type="sldNum" sz="quarter" idx="10"/>
          </p:nvPr>
        </p:nvSpPr>
        <p:spPr/>
        <p:txBody>
          <a:bodyPr/>
          <a:lstStyle>
            <a:lvl1pPr>
              <a:defRPr/>
            </a:lvl1pPr>
          </a:lstStyle>
          <a:p>
            <a:fld id="{AEB08DA3-D6CC-4335-BFBA-68CB7654B3D8}" type="slidenum">
              <a:rPr lang="en-US" altLang="en-US"/>
              <a:pPr/>
              <a:t>‹#›</a:t>
            </a:fld>
            <a:endParaRPr lang="en-US" altLang="en-US"/>
          </a:p>
        </p:txBody>
      </p:sp>
      <p:sp>
        <p:nvSpPr>
          <p:cNvPr id="6" name="Date Placeholder 2">
            <a:extLst>
              <a:ext uri="{FF2B5EF4-FFF2-40B4-BE49-F238E27FC236}">
                <a16:creationId xmlns:a16="http://schemas.microsoft.com/office/drawing/2014/main" id="{066461C1-FEC0-44CC-A317-4479A785C01C}"/>
              </a:ext>
            </a:extLst>
          </p:cNvPr>
          <p:cNvSpPr>
            <a:spLocks noGrp="1"/>
          </p:cNvSpPr>
          <p:nvPr>
            <p:ph type="dt" sz="half" idx="11"/>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extLst>
      <p:ext uri="{BB962C8B-B14F-4D97-AF65-F5344CB8AC3E}">
        <p14:creationId xmlns:p14="http://schemas.microsoft.com/office/powerpoint/2010/main" val="368167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2864EE9-3518-4131-AABE-00C2E17B6CDD}"/>
              </a:ext>
            </a:extLst>
          </p:cNvPr>
          <p:cNvSpPr>
            <a:spLocks noGrp="1" noChangeArrowheads="1"/>
          </p:cNvSpPr>
          <p:nvPr>
            <p:ph type="title"/>
          </p:nvPr>
        </p:nvSpPr>
        <p:spPr bwMode="auto">
          <a:xfrm>
            <a:off x="1141413" y="114300"/>
            <a:ext cx="628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996FC8-3A1F-44C6-A93E-E1064C1F9B4B}"/>
              </a:ext>
            </a:extLst>
          </p:cNvPr>
          <p:cNvSpPr>
            <a:spLocks noGrp="1" noChangeArrowheads="1"/>
          </p:cNvSpPr>
          <p:nvPr>
            <p:ph type="body" idx="1"/>
          </p:nvPr>
        </p:nvSpPr>
        <p:spPr bwMode="auto">
          <a:xfrm>
            <a:off x="685800" y="8382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Rectangle 8">
            <a:extLst>
              <a:ext uri="{FF2B5EF4-FFF2-40B4-BE49-F238E27FC236}">
                <a16:creationId xmlns:a16="http://schemas.microsoft.com/office/drawing/2014/main" id="{DCEA0148-4FAE-4699-A90D-A96D0113B17C}"/>
              </a:ext>
            </a:extLst>
          </p:cNvPr>
          <p:cNvSpPr>
            <a:spLocks noChangeArrowheads="1"/>
          </p:cNvSpPr>
          <p:nvPr userDrawn="1"/>
        </p:nvSpPr>
        <p:spPr bwMode="auto">
          <a:xfrm>
            <a:off x="842963" y="685800"/>
            <a:ext cx="7543800" cy="76200"/>
          </a:xfrm>
          <a:prstGeom prst="rect">
            <a:avLst/>
          </a:prstGeom>
          <a:gradFill rotWithShape="0">
            <a:gsLst>
              <a:gs pos="0">
                <a:srgbClr val="0000CC"/>
              </a:gs>
              <a:gs pos="100000">
                <a:srgbClr val="66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1">
            <a:extLst>
              <a:ext uri="{FF2B5EF4-FFF2-40B4-BE49-F238E27FC236}">
                <a16:creationId xmlns:a16="http://schemas.microsoft.com/office/drawing/2014/main" id="{3384A47D-F0AF-49DD-A120-E8A737FF423A}"/>
              </a:ext>
            </a:extLst>
          </p:cNvPr>
          <p:cNvSpPr>
            <a:spLocks noGrp="1" noChangeArrowheads="1"/>
          </p:cNvSpPr>
          <p:nvPr>
            <p:ph type="sldNum" sz="quarter" idx="4"/>
          </p:nvPr>
        </p:nvSpPr>
        <p:spPr bwMode="auto">
          <a:xfrm>
            <a:off x="7239000" y="6632575"/>
            <a:ext cx="19050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fld id="{66F16572-A8FF-46F7-9185-3E55AABAF35D}" type="slidenum">
              <a:rPr lang="en-US" altLang="en-US"/>
              <a:pPr/>
              <a:t>‹#›</a:t>
            </a:fld>
            <a:endParaRPr lang="en-US" altLang="en-US"/>
          </a:p>
        </p:txBody>
      </p:sp>
      <p:sp>
        <p:nvSpPr>
          <p:cNvPr id="1051" name="Rectangle 27">
            <a:extLst>
              <a:ext uri="{FF2B5EF4-FFF2-40B4-BE49-F238E27FC236}">
                <a16:creationId xmlns:a16="http://schemas.microsoft.com/office/drawing/2014/main" id="{5915101E-85B9-4327-BA5E-63A868DDB402}"/>
              </a:ext>
            </a:extLst>
          </p:cNvPr>
          <p:cNvSpPr>
            <a:spLocks noChangeArrowheads="1"/>
          </p:cNvSpPr>
          <p:nvPr userDrawn="1"/>
        </p:nvSpPr>
        <p:spPr bwMode="auto">
          <a:xfrm>
            <a:off x="0" y="6613525"/>
            <a:ext cx="4740275"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0" i="1"/>
              <a:t>Space Systems Engineering: Requirements — Configuration &amp; CM Module</a:t>
            </a:r>
          </a:p>
        </p:txBody>
      </p:sp>
      <p:sp>
        <p:nvSpPr>
          <p:cNvPr id="3" name="Date Placeholder 2">
            <a:extLst>
              <a:ext uri="{FF2B5EF4-FFF2-40B4-BE49-F238E27FC236}">
                <a16:creationId xmlns:a16="http://schemas.microsoft.com/office/drawing/2014/main" id="{67CC78BB-FF7F-4DD9-8616-D4B5331B13F5}"/>
              </a:ext>
            </a:extLst>
          </p:cNvPr>
          <p:cNvSpPr>
            <a:spLocks noGrp="1"/>
          </p:cNvSpPr>
          <p:nvPr>
            <p:ph type="dt" sz="half" idx="2"/>
          </p:nvPr>
        </p:nvSpPr>
        <p:spPr>
          <a:xfrm>
            <a:off x="47402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rev20220131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fontAlgn="base">
        <a:spcBef>
          <a:spcPct val="0"/>
        </a:spcBef>
        <a:spcAft>
          <a:spcPct val="0"/>
        </a:spcAft>
        <a:defRPr sz="2400" b="1" i="1" kern="1200">
          <a:solidFill>
            <a:schemeClr val="tx2"/>
          </a:solidFill>
          <a:latin typeface="+mj-lt"/>
          <a:ea typeface="+mj-ea"/>
          <a:cs typeface="+mj-cs"/>
        </a:defRPr>
      </a:lvl1pPr>
      <a:lvl2pPr algn="ctr" rtl="0" fontAlgn="base">
        <a:spcBef>
          <a:spcPct val="0"/>
        </a:spcBef>
        <a:spcAft>
          <a:spcPct val="0"/>
        </a:spcAft>
        <a:defRPr sz="2400" b="1" i="1">
          <a:solidFill>
            <a:schemeClr val="tx2"/>
          </a:solidFill>
          <a:latin typeface="Arial" panose="020B0604020202020204" pitchFamily="34" charset="0"/>
        </a:defRPr>
      </a:lvl2pPr>
      <a:lvl3pPr algn="ctr" rtl="0" fontAlgn="base">
        <a:spcBef>
          <a:spcPct val="0"/>
        </a:spcBef>
        <a:spcAft>
          <a:spcPct val="0"/>
        </a:spcAft>
        <a:defRPr sz="2400" b="1" i="1">
          <a:solidFill>
            <a:schemeClr val="tx2"/>
          </a:solidFill>
          <a:latin typeface="Arial" panose="020B0604020202020204" pitchFamily="34" charset="0"/>
        </a:defRPr>
      </a:lvl3pPr>
      <a:lvl4pPr algn="ctr" rtl="0" fontAlgn="base">
        <a:spcBef>
          <a:spcPct val="0"/>
        </a:spcBef>
        <a:spcAft>
          <a:spcPct val="0"/>
        </a:spcAft>
        <a:defRPr sz="2400" b="1" i="1">
          <a:solidFill>
            <a:schemeClr val="tx2"/>
          </a:solidFill>
          <a:latin typeface="Arial" panose="020B0604020202020204" pitchFamily="34" charset="0"/>
        </a:defRPr>
      </a:lvl4pPr>
      <a:lvl5pPr algn="ctr" rtl="0" fontAlgn="base">
        <a:spcBef>
          <a:spcPct val="0"/>
        </a:spcBef>
        <a:spcAft>
          <a:spcPct val="0"/>
        </a:spcAft>
        <a:defRPr sz="2400" b="1" i="1">
          <a:solidFill>
            <a:schemeClr val="tx2"/>
          </a:solidFill>
          <a:latin typeface="Arial" panose="020B0604020202020204" pitchFamily="34" charset="0"/>
        </a:defRPr>
      </a:lvl5pPr>
      <a:lvl6pPr marL="457200" algn="ctr" rtl="0" fontAlgn="base">
        <a:spcBef>
          <a:spcPct val="0"/>
        </a:spcBef>
        <a:spcAft>
          <a:spcPct val="0"/>
        </a:spcAft>
        <a:defRPr sz="2400" b="1" i="1">
          <a:solidFill>
            <a:schemeClr val="tx2"/>
          </a:solidFill>
          <a:latin typeface="Arial" panose="020B0604020202020204" pitchFamily="34" charset="0"/>
        </a:defRPr>
      </a:lvl6pPr>
      <a:lvl7pPr marL="914400" algn="ctr" rtl="0" fontAlgn="base">
        <a:spcBef>
          <a:spcPct val="0"/>
        </a:spcBef>
        <a:spcAft>
          <a:spcPct val="0"/>
        </a:spcAft>
        <a:defRPr sz="2400" b="1" i="1">
          <a:solidFill>
            <a:schemeClr val="tx2"/>
          </a:solidFill>
          <a:latin typeface="Arial" panose="020B0604020202020204" pitchFamily="34" charset="0"/>
        </a:defRPr>
      </a:lvl7pPr>
      <a:lvl8pPr marL="1371600" algn="ctr" rtl="0" fontAlgn="base">
        <a:spcBef>
          <a:spcPct val="0"/>
        </a:spcBef>
        <a:spcAft>
          <a:spcPct val="0"/>
        </a:spcAft>
        <a:defRPr sz="2400" b="1" i="1">
          <a:solidFill>
            <a:schemeClr val="tx2"/>
          </a:solidFill>
          <a:latin typeface="Arial" panose="020B0604020202020204" pitchFamily="34" charset="0"/>
        </a:defRPr>
      </a:lvl8pPr>
      <a:lvl9pPr marL="1828800" algn="ctr" rtl="0" fontAlgn="base">
        <a:spcBef>
          <a:spcPct val="0"/>
        </a:spcBef>
        <a:spcAft>
          <a:spcPct val="0"/>
        </a:spcAft>
        <a:defRPr sz="2400" b="1" i="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rgbClr val="CC0000"/>
        </a:buClr>
        <a:buFont typeface="Symbol" panose="05050102010706020507" pitchFamily="18" charset="2"/>
        <a:buChar char=""/>
        <a:defRPr sz="2000" kern="1200">
          <a:solidFill>
            <a:schemeClr val="tx1"/>
          </a:solidFill>
          <a:latin typeface="+mn-lt"/>
          <a:ea typeface="+mn-ea"/>
          <a:cs typeface="+mn-cs"/>
        </a:defRPr>
      </a:lvl1pPr>
      <a:lvl2pPr marL="742950" indent="-285750" algn="l" rtl="0" fontAlgn="base">
        <a:spcBef>
          <a:spcPct val="20000"/>
        </a:spcBef>
        <a:spcAft>
          <a:spcPct val="0"/>
        </a:spcAft>
        <a:buClr>
          <a:srgbClr val="FF0000"/>
        </a:buClr>
        <a:buFont typeface="Times" panose="02020603050405020304" pitchFamily="18" charset="0"/>
        <a:buChar char="•"/>
        <a:defRPr kern="1200">
          <a:solidFill>
            <a:schemeClr val="tx1"/>
          </a:solidFill>
          <a:latin typeface="+mn-lt"/>
          <a:ea typeface="+mn-ea"/>
          <a:cs typeface="+mn-cs"/>
        </a:defRPr>
      </a:lvl2pPr>
      <a:lvl3pPr marL="1143000" indent="-228600" algn="l" rtl="0" fontAlgn="base">
        <a:spcBef>
          <a:spcPct val="20000"/>
        </a:spcBef>
        <a:spcAft>
          <a:spcPct val="0"/>
        </a:spcAft>
        <a:buChar char="•"/>
        <a:defRPr sz="1600" kern="1200">
          <a:solidFill>
            <a:schemeClr val="tx1"/>
          </a:solidFill>
          <a:latin typeface="+mn-lt"/>
          <a:ea typeface="+mn-ea"/>
          <a:cs typeface="+mn-cs"/>
        </a:defRPr>
      </a:lvl3pPr>
      <a:lvl4pPr marL="1600200" indent="-228600" algn="l" rtl="0" fontAlgn="base">
        <a:spcBef>
          <a:spcPct val="20000"/>
        </a:spcBef>
        <a:spcAft>
          <a:spcPct val="0"/>
        </a:spcAft>
        <a:buChar char="–"/>
        <a:defRPr sz="14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21.xm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hyperlink" Target="https://ice.exploration.nasa.gov/ice/site/c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5958" name="Picture 6">
            <a:extLst>
              <a:ext uri="{FF2B5EF4-FFF2-40B4-BE49-F238E27FC236}">
                <a16:creationId xmlns:a16="http://schemas.microsoft.com/office/drawing/2014/main" id="{15632DA6-C0AA-4EC0-934D-86B77ECE8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405954" name="Rectangle 2">
            <a:extLst>
              <a:ext uri="{FF2B5EF4-FFF2-40B4-BE49-F238E27FC236}">
                <a16:creationId xmlns:a16="http://schemas.microsoft.com/office/drawing/2014/main" id="{F5A98A27-E96A-4C31-9D27-DA052F8F172F}"/>
              </a:ext>
            </a:extLst>
          </p:cNvPr>
          <p:cNvSpPr>
            <a:spLocks noGrp="1" noChangeArrowheads="1"/>
          </p:cNvSpPr>
          <p:nvPr>
            <p:ph type="ctrTitle"/>
          </p:nvPr>
        </p:nvSpPr>
        <p:spPr>
          <a:xfrm>
            <a:off x="215900" y="3579813"/>
            <a:ext cx="8728075" cy="771525"/>
          </a:xfrm>
        </p:spPr>
        <p:txBody>
          <a:bodyPr anchor="ctr"/>
          <a:lstStyle/>
          <a:p>
            <a:br>
              <a:rPr lang="en-US" altLang="en-US" sz="1600"/>
            </a:br>
            <a:endParaRPr lang="en-US" altLang="en-US" sz="1600"/>
          </a:p>
        </p:txBody>
      </p:sp>
      <p:sp>
        <p:nvSpPr>
          <p:cNvPr id="1405955" name="Rectangle 3">
            <a:extLst>
              <a:ext uri="{FF2B5EF4-FFF2-40B4-BE49-F238E27FC236}">
                <a16:creationId xmlns:a16="http://schemas.microsoft.com/office/drawing/2014/main" id="{44608E19-EBC5-4A84-8F8B-46B09D90B16D}"/>
              </a:ext>
            </a:extLst>
          </p:cNvPr>
          <p:cNvSpPr>
            <a:spLocks noGrp="1" noChangeArrowheads="1"/>
          </p:cNvSpPr>
          <p:nvPr>
            <p:ph type="subTitle" idx="1"/>
          </p:nvPr>
        </p:nvSpPr>
        <p:spPr>
          <a:xfrm>
            <a:off x="1371600" y="4665663"/>
            <a:ext cx="6400800" cy="1752600"/>
          </a:xfrm>
          <a:effectLst>
            <a:outerShdw dist="35921" dir="2700000" algn="ctr" rotWithShape="0">
              <a:schemeClr val="bg2"/>
            </a:outerShdw>
          </a:effectLst>
        </p:spPr>
        <p:txBody>
          <a:bodyPr/>
          <a:lstStyle/>
          <a:p>
            <a:r>
              <a:rPr lang="en-US" altLang="en-US" sz="2000"/>
              <a:t> </a:t>
            </a:r>
            <a:endParaRPr lang="en-US" altLang="en-US" sz="1600"/>
          </a:p>
        </p:txBody>
      </p:sp>
      <p:sp>
        <p:nvSpPr>
          <p:cNvPr id="1405956" name="Rectangle 4">
            <a:extLst>
              <a:ext uri="{FF2B5EF4-FFF2-40B4-BE49-F238E27FC236}">
                <a16:creationId xmlns:a16="http://schemas.microsoft.com/office/drawing/2014/main" id="{0508B134-0888-4B7E-B684-3E8C9B0624BF}"/>
              </a:ext>
            </a:extLst>
          </p:cNvPr>
          <p:cNvSpPr>
            <a:spLocks noChangeArrowheads="1"/>
          </p:cNvSpPr>
          <p:nvPr/>
        </p:nvSpPr>
        <p:spPr bwMode="auto">
          <a:xfrm>
            <a:off x="209550" y="2438400"/>
            <a:ext cx="8658225" cy="20748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2400" b="1" i="1">
                <a:solidFill>
                  <a:schemeClr val="tx2"/>
                </a:solidFill>
                <a:latin typeface="Arial" panose="020B0604020202020204" pitchFamily="34" charset="0"/>
              </a:defRPr>
            </a:lvl1pPr>
            <a:lvl2pPr algn="ctr">
              <a:defRPr sz="2400" b="1" i="1">
                <a:solidFill>
                  <a:schemeClr val="tx2"/>
                </a:solidFill>
                <a:latin typeface="Arial" panose="020B0604020202020204" pitchFamily="34" charset="0"/>
              </a:defRPr>
            </a:lvl2pPr>
            <a:lvl3pPr algn="ctr">
              <a:defRPr sz="2400" b="1" i="1">
                <a:solidFill>
                  <a:schemeClr val="tx2"/>
                </a:solidFill>
                <a:latin typeface="Arial" panose="020B0604020202020204" pitchFamily="34" charset="0"/>
              </a:defRPr>
            </a:lvl3pPr>
            <a:lvl4pPr algn="ctr">
              <a:defRPr sz="2400" b="1" i="1">
                <a:solidFill>
                  <a:schemeClr val="tx2"/>
                </a:solidFill>
                <a:latin typeface="Arial" panose="020B0604020202020204" pitchFamily="34" charset="0"/>
              </a:defRPr>
            </a:lvl4pPr>
            <a:lvl5pPr algn="ctr">
              <a:defRPr sz="2400" b="1" i="1">
                <a:solidFill>
                  <a:schemeClr val="tx2"/>
                </a:solidFill>
                <a:latin typeface="Arial" panose="020B0604020202020204" pitchFamily="34" charset="0"/>
              </a:defRPr>
            </a:lvl5pPr>
            <a:lvl6pPr marL="457200" algn="ctr" fontAlgn="base">
              <a:spcBef>
                <a:spcPct val="0"/>
              </a:spcBef>
              <a:spcAft>
                <a:spcPct val="0"/>
              </a:spcAft>
              <a:defRPr sz="2400" b="1" i="1">
                <a:solidFill>
                  <a:schemeClr val="tx2"/>
                </a:solidFill>
                <a:latin typeface="Arial" panose="020B0604020202020204" pitchFamily="34" charset="0"/>
              </a:defRPr>
            </a:lvl6pPr>
            <a:lvl7pPr marL="914400" algn="ctr" fontAlgn="base">
              <a:spcBef>
                <a:spcPct val="0"/>
              </a:spcBef>
              <a:spcAft>
                <a:spcPct val="0"/>
              </a:spcAft>
              <a:defRPr sz="2400" b="1" i="1">
                <a:solidFill>
                  <a:schemeClr val="tx2"/>
                </a:solidFill>
                <a:latin typeface="Arial" panose="020B0604020202020204" pitchFamily="34" charset="0"/>
              </a:defRPr>
            </a:lvl7pPr>
            <a:lvl8pPr marL="1371600" algn="ctr" fontAlgn="base">
              <a:spcBef>
                <a:spcPct val="0"/>
              </a:spcBef>
              <a:spcAft>
                <a:spcPct val="0"/>
              </a:spcAft>
              <a:defRPr sz="2400" b="1" i="1">
                <a:solidFill>
                  <a:schemeClr val="tx2"/>
                </a:solidFill>
                <a:latin typeface="Arial" panose="020B0604020202020204" pitchFamily="34" charset="0"/>
              </a:defRPr>
            </a:lvl8pPr>
            <a:lvl9pPr marL="1828800" algn="ctr" fontAlgn="base">
              <a:spcBef>
                <a:spcPct val="0"/>
              </a:spcBef>
              <a:spcAft>
                <a:spcPct val="0"/>
              </a:spcAft>
              <a:defRPr sz="2400" b="1" i="1">
                <a:solidFill>
                  <a:schemeClr val="tx2"/>
                </a:solidFill>
                <a:latin typeface="Arial" panose="020B0604020202020204" pitchFamily="34" charset="0"/>
              </a:defRPr>
            </a:lvl9pPr>
          </a:lstStyle>
          <a:p>
            <a:r>
              <a:rPr lang="en-US" altLang="en-US" sz="3600">
                <a:solidFill>
                  <a:srgbClr val="FFFF66"/>
                </a:solidFill>
              </a:rPr>
              <a:t>Requirements Module:</a:t>
            </a:r>
            <a:br>
              <a:rPr lang="en-US" altLang="en-US" sz="3600">
                <a:solidFill>
                  <a:srgbClr val="FFFF66"/>
                </a:solidFill>
              </a:rPr>
            </a:br>
            <a:r>
              <a:rPr lang="en-US" altLang="en-US" sz="3600">
                <a:solidFill>
                  <a:srgbClr val="FFFF66"/>
                </a:solidFill>
              </a:rPr>
              <a:t> Configuration &amp; Change Management </a:t>
            </a:r>
            <a:br>
              <a:rPr lang="en-US" altLang="en-US" sz="3600">
                <a:solidFill>
                  <a:srgbClr val="FFFF66"/>
                </a:solidFill>
              </a:rPr>
            </a:br>
            <a:br>
              <a:rPr lang="en-US" altLang="en-US" sz="3600">
                <a:solidFill>
                  <a:srgbClr val="FFFF66"/>
                </a:solidFill>
              </a:rPr>
            </a:br>
            <a:r>
              <a:rPr lang="en-US" altLang="en-US" sz="3600">
                <a:solidFill>
                  <a:srgbClr val="FFFF66"/>
                </a:solidFill>
              </a:rPr>
              <a:t> </a:t>
            </a:r>
            <a:r>
              <a:rPr lang="en-US" altLang="en-US">
                <a:solidFill>
                  <a:srgbClr val="FFFF66"/>
                </a:solidFill>
              </a:rPr>
              <a:t>Space</a:t>
            </a:r>
            <a:r>
              <a:rPr lang="en-US" altLang="en-US" sz="1400">
                <a:solidFill>
                  <a:srgbClr val="FFFF66"/>
                </a:solidFill>
              </a:rPr>
              <a:t> </a:t>
            </a:r>
            <a:r>
              <a:rPr lang="en-US" altLang="en-US">
                <a:solidFill>
                  <a:srgbClr val="FFFF66"/>
                </a:solidFill>
              </a:rPr>
              <a:t>Systems Engineering, version 1.0</a:t>
            </a:r>
          </a:p>
        </p:txBody>
      </p:sp>
      <p:sp>
        <p:nvSpPr>
          <p:cNvPr id="1405957" name="Rectangle 5">
            <a:extLst>
              <a:ext uri="{FF2B5EF4-FFF2-40B4-BE49-F238E27FC236}">
                <a16:creationId xmlns:a16="http://schemas.microsoft.com/office/drawing/2014/main" id="{5AC7F6C2-A149-4CF2-B64D-1EAC966F154A}"/>
              </a:ext>
            </a:extLst>
          </p:cNvPr>
          <p:cNvSpPr>
            <a:spLocks noChangeArrowheads="1"/>
          </p:cNvSpPr>
          <p:nvPr/>
        </p:nvSpPr>
        <p:spPr bwMode="auto">
          <a:xfrm>
            <a:off x="3175" y="3829050"/>
            <a:ext cx="9144000" cy="293211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2400" b="1" i="1">
                <a:solidFill>
                  <a:schemeClr val="tx2"/>
                </a:solidFill>
                <a:latin typeface="Arial" panose="020B0604020202020204" pitchFamily="34" charset="0"/>
              </a:defRPr>
            </a:lvl1pPr>
            <a:lvl2pPr algn="ctr">
              <a:defRPr sz="2400" b="1" i="1">
                <a:solidFill>
                  <a:schemeClr val="tx2"/>
                </a:solidFill>
                <a:latin typeface="Arial" panose="020B0604020202020204" pitchFamily="34" charset="0"/>
              </a:defRPr>
            </a:lvl2pPr>
            <a:lvl3pPr algn="ctr">
              <a:defRPr sz="2400" b="1" i="1">
                <a:solidFill>
                  <a:schemeClr val="tx2"/>
                </a:solidFill>
                <a:latin typeface="Arial" panose="020B0604020202020204" pitchFamily="34" charset="0"/>
              </a:defRPr>
            </a:lvl3pPr>
            <a:lvl4pPr algn="ctr">
              <a:defRPr sz="2400" b="1" i="1">
                <a:solidFill>
                  <a:schemeClr val="tx2"/>
                </a:solidFill>
                <a:latin typeface="Arial" panose="020B0604020202020204" pitchFamily="34" charset="0"/>
              </a:defRPr>
            </a:lvl4pPr>
            <a:lvl5pPr algn="ctr">
              <a:defRPr sz="2400" b="1" i="1">
                <a:solidFill>
                  <a:schemeClr val="tx2"/>
                </a:solidFill>
                <a:latin typeface="Arial" panose="020B0604020202020204" pitchFamily="34" charset="0"/>
              </a:defRPr>
            </a:lvl5pPr>
            <a:lvl6pPr marL="457200" algn="ctr" fontAlgn="base">
              <a:spcBef>
                <a:spcPct val="0"/>
              </a:spcBef>
              <a:spcAft>
                <a:spcPct val="0"/>
              </a:spcAft>
              <a:defRPr sz="2400" b="1" i="1">
                <a:solidFill>
                  <a:schemeClr val="tx2"/>
                </a:solidFill>
                <a:latin typeface="Arial" panose="020B0604020202020204" pitchFamily="34" charset="0"/>
              </a:defRPr>
            </a:lvl6pPr>
            <a:lvl7pPr marL="914400" algn="ctr" fontAlgn="base">
              <a:spcBef>
                <a:spcPct val="0"/>
              </a:spcBef>
              <a:spcAft>
                <a:spcPct val="0"/>
              </a:spcAft>
              <a:defRPr sz="2400" b="1" i="1">
                <a:solidFill>
                  <a:schemeClr val="tx2"/>
                </a:solidFill>
                <a:latin typeface="Arial" panose="020B0604020202020204" pitchFamily="34" charset="0"/>
              </a:defRPr>
            </a:lvl7pPr>
            <a:lvl8pPr marL="1371600" algn="ctr" fontAlgn="base">
              <a:spcBef>
                <a:spcPct val="0"/>
              </a:spcBef>
              <a:spcAft>
                <a:spcPct val="0"/>
              </a:spcAft>
              <a:defRPr sz="2400" b="1" i="1">
                <a:solidFill>
                  <a:schemeClr val="tx2"/>
                </a:solidFill>
                <a:latin typeface="Arial" panose="020B0604020202020204" pitchFamily="34" charset="0"/>
              </a:defRPr>
            </a:lvl8pPr>
            <a:lvl9pPr marL="1828800" algn="ctr" fontAlgn="base">
              <a:spcBef>
                <a:spcPct val="0"/>
              </a:spcBef>
              <a:spcAft>
                <a:spcPct val="0"/>
              </a:spcAft>
              <a:defRPr sz="2400" b="1" i="1">
                <a:solidFill>
                  <a:schemeClr val="tx2"/>
                </a:solidFill>
                <a:latin typeface="Arial" panose="020B0604020202020204" pitchFamily="34" charset="0"/>
              </a:defRPr>
            </a:lvl9pPr>
          </a:lstStyle>
          <a:p>
            <a:pPr>
              <a:spcBef>
                <a:spcPct val="50000"/>
              </a:spcBef>
            </a:pPr>
            <a:br>
              <a:rPr lang="en-US" altLang="en-US" sz="1600">
                <a:solidFill>
                  <a:srgbClr val="FFFF66"/>
                </a:solidFill>
              </a:rPr>
            </a:br>
            <a:endParaRPr lang="en-US" altLang="en-US" sz="1600">
              <a:solidFill>
                <a:srgbClr val="FFFF66"/>
              </a:solidFill>
            </a:endParaRPr>
          </a:p>
        </p:txBody>
      </p:sp>
      <p:sp>
        <p:nvSpPr>
          <p:cNvPr id="2" name="Date Placeholder 1">
            <a:extLst>
              <a:ext uri="{FF2B5EF4-FFF2-40B4-BE49-F238E27FC236}">
                <a16:creationId xmlns:a16="http://schemas.microsoft.com/office/drawing/2014/main" id="{568825E7-5341-401A-8911-C4C62272ED9C}"/>
              </a:ext>
            </a:extLst>
          </p:cNvPr>
          <p:cNvSpPr>
            <a:spLocks noGrp="1"/>
          </p:cNvSpPr>
          <p:nvPr>
            <p:ph type="dt" sz="half" idx="2"/>
          </p:nvPr>
        </p:nvSpPr>
        <p:spPr/>
        <p:txBody>
          <a:bodyPr/>
          <a:lstStyle/>
          <a:p>
            <a:r>
              <a:rPr lang="en-US"/>
              <a:t>LSU rev20220131</a:t>
            </a:r>
          </a:p>
        </p:txBody>
      </p:sp>
    </p:spTree>
  </p:cSld>
  <p:clrMapOvr>
    <a:masterClrMapping/>
  </p:clrMapOvr>
  <p:transition advClick="0">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Text Box 2">
            <a:extLst>
              <a:ext uri="{FF2B5EF4-FFF2-40B4-BE49-F238E27FC236}">
                <a16:creationId xmlns:a16="http://schemas.microsoft.com/office/drawing/2014/main" id="{20D00F4A-B002-489D-8EC8-9D90147345C9}"/>
              </a:ext>
            </a:extLst>
          </p:cNvPr>
          <p:cNvSpPr txBox="1">
            <a:spLocks noChangeArrowheads="1"/>
          </p:cNvSpPr>
          <p:nvPr/>
        </p:nvSpPr>
        <p:spPr bwMode="auto">
          <a:xfrm>
            <a:off x="76200" y="3552825"/>
            <a:ext cx="990600" cy="228600"/>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Artifacts</a:t>
            </a:r>
          </a:p>
        </p:txBody>
      </p:sp>
      <p:sp>
        <p:nvSpPr>
          <p:cNvPr id="1583107" name="Text Box 3">
            <a:extLst>
              <a:ext uri="{FF2B5EF4-FFF2-40B4-BE49-F238E27FC236}">
                <a16:creationId xmlns:a16="http://schemas.microsoft.com/office/drawing/2014/main" id="{865516D8-19F4-47ED-8FD5-39470928BEB4}"/>
              </a:ext>
            </a:extLst>
          </p:cNvPr>
          <p:cNvSpPr txBox="1">
            <a:spLocks noChangeArrowheads="1"/>
          </p:cNvSpPr>
          <p:nvPr/>
        </p:nvSpPr>
        <p:spPr bwMode="auto">
          <a:xfrm>
            <a:off x="76200" y="2057400"/>
            <a:ext cx="1066800" cy="501650"/>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Organizations </a:t>
            </a:r>
          </a:p>
          <a:p>
            <a:pPr algn="ctr" eaLnBrk="0" hangingPunct="0">
              <a:lnSpc>
                <a:spcPct val="90000"/>
              </a:lnSpc>
            </a:pPr>
            <a:r>
              <a:rPr lang="en-US" altLang="en-US" sz="1000">
                <a:latin typeface="Arial" panose="020B0604020202020204" pitchFamily="34" charset="0"/>
              </a:rPr>
              <a:t>&amp; </a:t>
            </a:r>
          </a:p>
          <a:p>
            <a:pPr algn="ctr" eaLnBrk="0" hangingPunct="0">
              <a:lnSpc>
                <a:spcPct val="90000"/>
              </a:lnSpc>
            </a:pPr>
            <a:r>
              <a:rPr lang="en-US" altLang="en-US" sz="1000">
                <a:latin typeface="Arial" panose="020B0604020202020204" pitchFamily="34" charset="0"/>
              </a:rPr>
              <a:t>People</a:t>
            </a:r>
          </a:p>
        </p:txBody>
      </p:sp>
      <p:sp>
        <p:nvSpPr>
          <p:cNvPr id="1583108" name="Rectangle 4">
            <a:extLst>
              <a:ext uri="{FF2B5EF4-FFF2-40B4-BE49-F238E27FC236}">
                <a16:creationId xmlns:a16="http://schemas.microsoft.com/office/drawing/2014/main" id="{34B7DD22-6BD5-498B-9E71-690247D106E7}"/>
              </a:ext>
            </a:extLst>
          </p:cNvPr>
          <p:cNvSpPr>
            <a:spLocks noGrp="1" noChangeArrowheads="1"/>
          </p:cNvSpPr>
          <p:nvPr>
            <p:ph type="title" idx="4294967295"/>
          </p:nvPr>
        </p:nvSpPr>
        <p:spPr>
          <a:xfrm>
            <a:off x="1141413" y="200025"/>
            <a:ext cx="6284912" cy="457200"/>
          </a:xfrm>
        </p:spPr>
        <p:txBody>
          <a:bodyPr lIns="61912" tIns="26987" rIns="61912" bIns="26987" anchor="b"/>
          <a:lstStyle/>
          <a:p>
            <a:r>
              <a:rPr lang="en-US" altLang="en-US"/>
              <a:t>Change - The One Constant</a:t>
            </a:r>
          </a:p>
        </p:txBody>
      </p:sp>
      <p:sp useBgFill="1">
        <p:nvSpPr>
          <p:cNvPr id="1583109" name="Rectangle 5">
            <a:extLst>
              <a:ext uri="{FF2B5EF4-FFF2-40B4-BE49-F238E27FC236}">
                <a16:creationId xmlns:a16="http://schemas.microsoft.com/office/drawing/2014/main" id="{1B0C04BD-2C16-48D0-A9CB-43F75B120BCF}"/>
              </a:ext>
            </a:extLst>
          </p:cNvPr>
          <p:cNvSpPr>
            <a:spLocks noChangeArrowheads="1"/>
          </p:cNvSpPr>
          <p:nvPr/>
        </p:nvSpPr>
        <p:spPr bwMode="auto">
          <a:xfrm>
            <a:off x="1066800" y="1371600"/>
            <a:ext cx="7772400" cy="4343400"/>
          </a:xfrm>
          <a:prstGeom prst="rect">
            <a:avLst/>
          </a:prstGeom>
          <a:ln w="285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sp>
        <p:nvSpPr>
          <p:cNvPr id="1583110" name="Line 6">
            <a:extLst>
              <a:ext uri="{FF2B5EF4-FFF2-40B4-BE49-F238E27FC236}">
                <a16:creationId xmlns:a16="http://schemas.microsoft.com/office/drawing/2014/main" id="{97351326-5566-415A-BA4E-683050CE1920}"/>
              </a:ext>
            </a:extLst>
          </p:cNvPr>
          <p:cNvSpPr>
            <a:spLocks noChangeShapeType="1"/>
          </p:cNvSpPr>
          <p:nvPr/>
        </p:nvSpPr>
        <p:spPr bwMode="auto">
          <a:xfrm>
            <a:off x="2286000" y="1371600"/>
            <a:ext cx="0" cy="4343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3111" name="Line 7">
            <a:extLst>
              <a:ext uri="{FF2B5EF4-FFF2-40B4-BE49-F238E27FC236}">
                <a16:creationId xmlns:a16="http://schemas.microsoft.com/office/drawing/2014/main" id="{E2AC3619-6516-4D6A-9E30-1A4E0256CE49}"/>
              </a:ext>
            </a:extLst>
          </p:cNvPr>
          <p:cNvSpPr>
            <a:spLocks noChangeShapeType="1"/>
          </p:cNvSpPr>
          <p:nvPr/>
        </p:nvSpPr>
        <p:spPr bwMode="auto">
          <a:xfrm>
            <a:off x="3581400" y="1371600"/>
            <a:ext cx="0" cy="4343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3112" name="Line 8">
            <a:extLst>
              <a:ext uri="{FF2B5EF4-FFF2-40B4-BE49-F238E27FC236}">
                <a16:creationId xmlns:a16="http://schemas.microsoft.com/office/drawing/2014/main" id="{6654FA26-F43B-443A-89D9-3FC7D343E67A}"/>
              </a:ext>
            </a:extLst>
          </p:cNvPr>
          <p:cNvSpPr>
            <a:spLocks noChangeShapeType="1"/>
          </p:cNvSpPr>
          <p:nvPr/>
        </p:nvSpPr>
        <p:spPr bwMode="auto">
          <a:xfrm>
            <a:off x="4876800" y="1371600"/>
            <a:ext cx="0" cy="4343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3113" name="Line 9">
            <a:extLst>
              <a:ext uri="{FF2B5EF4-FFF2-40B4-BE49-F238E27FC236}">
                <a16:creationId xmlns:a16="http://schemas.microsoft.com/office/drawing/2014/main" id="{DE220405-FBEA-45A1-AE77-F3EAF7DDF67C}"/>
              </a:ext>
            </a:extLst>
          </p:cNvPr>
          <p:cNvSpPr>
            <a:spLocks noChangeShapeType="1"/>
          </p:cNvSpPr>
          <p:nvPr/>
        </p:nvSpPr>
        <p:spPr bwMode="auto">
          <a:xfrm>
            <a:off x="6172200" y="1371600"/>
            <a:ext cx="0" cy="4343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3114" name="Line 10">
            <a:extLst>
              <a:ext uri="{FF2B5EF4-FFF2-40B4-BE49-F238E27FC236}">
                <a16:creationId xmlns:a16="http://schemas.microsoft.com/office/drawing/2014/main" id="{699F3E9F-279E-4492-84EB-8745F719EE59}"/>
              </a:ext>
            </a:extLst>
          </p:cNvPr>
          <p:cNvSpPr>
            <a:spLocks noChangeShapeType="1"/>
          </p:cNvSpPr>
          <p:nvPr/>
        </p:nvSpPr>
        <p:spPr bwMode="auto">
          <a:xfrm>
            <a:off x="7467600" y="1371600"/>
            <a:ext cx="0" cy="4343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3115" name="Text Box 11">
            <a:extLst>
              <a:ext uri="{FF2B5EF4-FFF2-40B4-BE49-F238E27FC236}">
                <a16:creationId xmlns:a16="http://schemas.microsoft.com/office/drawing/2014/main" id="{ABFF725D-0AA4-4ACD-8CBE-F4864701BC38}"/>
              </a:ext>
            </a:extLst>
          </p:cNvPr>
          <p:cNvSpPr txBox="1">
            <a:spLocks noChangeArrowheads="1"/>
          </p:cNvSpPr>
          <p:nvPr/>
        </p:nvSpPr>
        <p:spPr bwMode="auto">
          <a:xfrm>
            <a:off x="990600" y="1447800"/>
            <a:ext cx="12350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200">
                <a:latin typeface="Arial" panose="020B0604020202020204" pitchFamily="34" charset="0"/>
              </a:rPr>
              <a:t>Concept</a:t>
            </a:r>
          </a:p>
          <a:p>
            <a:pPr algn="ctr" eaLnBrk="0" hangingPunct="0">
              <a:lnSpc>
                <a:spcPct val="90000"/>
              </a:lnSpc>
            </a:pPr>
            <a:r>
              <a:rPr lang="en-US" altLang="en-US" sz="1200">
                <a:latin typeface="Arial" panose="020B0604020202020204" pitchFamily="34" charset="0"/>
              </a:rPr>
              <a:t>Studies</a:t>
            </a:r>
          </a:p>
        </p:txBody>
      </p:sp>
      <p:sp>
        <p:nvSpPr>
          <p:cNvPr id="1583116" name="Text Box 12">
            <a:extLst>
              <a:ext uri="{FF2B5EF4-FFF2-40B4-BE49-F238E27FC236}">
                <a16:creationId xmlns:a16="http://schemas.microsoft.com/office/drawing/2014/main" id="{EF328ACC-6FD3-4742-AD4F-FD718204D64B}"/>
              </a:ext>
            </a:extLst>
          </p:cNvPr>
          <p:cNvSpPr txBox="1">
            <a:spLocks noChangeArrowheads="1"/>
          </p:cNvSpPr>
          <p:nvPr/>
        </p:nvSpPr>
        <p:spPr bwMode="auto">
          <a:xfrm>
            <a:off x="2286000" y="1371600"/>
            <a:ext cx="12350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200">
                <a:latin typeface="Arial" panose="020B0604020202020204" pitchFamily="34" charset="0"/>
              </a:rPr>
              <a:t>Concept &amp; Technology</a:t>
            </a:r>
          </a:p>
          <a:p>
            <a:pPr algn="ctr" eaLnBrk="0" hangingPunct="0">
              <a:lnSpc>
                <a:spcPct val="90000"/>
              </a:lnSpc>
            </a:pPr>
            <a:r>
              <a:rPr lang="en-US" altLang="en-US" sz="1200">
                <a:latin typeface="Arial" panose="020B0604020202020204" pitchFamily="34" charset="0"/>
              </a:rPr>
              <a:t>Development</a:t>
            </a:r>
          </a:p>
        </p:txBody>
      </p:sp>
      <p:sp>
        <p:nvSpPr>
          <p:cNvPr id="1583117" name="Text Box 13">
            <a:extLst>
              <a:ext uri="{FF2B5EF4-FFF2-40B4-BE49-F238E27FC236}">
                <a16:creationId xmlns:a16="http://schemas.microsoft.com/office/drawing/2014/main" id="{1F533AE7-EEE8-430B-9235-B14457A1CFE4}"/>
              </a:ext>
            </a:extLst>
          </p:cNvPr>
          <p:cNvSpPr txBox="1">
            <a:spLocks noChangeArrowheads="1"/>
          </p:cNvSpPr>
          <p:nvPr/>
        </p:nvSpPr>
        <p:spPr bwMode="auto">
          <a:xfrm>
            <a:off x="3505200" y="1371600"/>
            <a:ext cx="13874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200">
                <a:latin typeface="Arial" panose="020B0604020202020204" pitchFamily="34" charset="0"/>
              </a:rPr>
              <a:t>Preliminary Design &amp; Tech Completion</a:t>
            </a:r>
          </a:p>
        </p:txBody>
      </p:sp>
      <p:sp>
        <p:nvSpPr>
          <p:cNvPr id="1583118" name="Text Box 14">
            <a:extLst>
              <a:ext uri="{FF2B5EF4-FFF2-40B4-BE49-F238E27FC236}">
                <a16:creationId xmlns:a16="http://schemas.microsoft.com/office/drawing/2014/main" id="{B8800759-3BB8-4CBA-B5CE-C9B40A997AA4}"/>
              </a:ext>
            </a:extLst>
          </p:cNvPr>
          <p:cNvSpPr txBox="1">
            <a:spLocks noChangeArrowheads="1"/>
          </p:cNvSpPr>
          <p:nvPr/>
        </p:nvSpPr>
        <p:spPr bwMode="auto">
          <a:xfrm>
            <a:off x="4876800" y="1447800"/>
            <a:ext cx="12350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200">
                <a:latin typeface="Arial" panose="020B0604020202020204" pitchFamily="34" charset="0"/>
              </a:rPr>
              <a:t>Final Design &amp; Fabrication</a:t>
            </a:r>
          </a:p>
        </p:txBody>
      </p:sp>
      <p:sp>
        <p:nvSpPr>
          <p:cNvPr id="1583119" name="Text Box 15">
            <a:extLst>
              <a:ext uri="{FF2B5EF4-FFF2-40B4-BE49-F238E27FC236}">
                <a16:creationId xmlns:a16="http://schemas.microsoft.com/office/drawing/2014/main" id="{15401BA4-8ECA-485C-8171-164A4302753E}"/>
              </a:ext>
            </a:extLst>
          </p:cNvPr>
          <p:cNvSpPr txBox="1">
            <a:spLocks noChangeArrowheads="1"/>
          </p:cNvSpPr>
          <p:nvPr/>
        </p:nvSpPr>
        <p:spPr bwMode="auto">
          <a:xfrm>
            <a:off x="6172200" y="1371600"/>
            <a:ext cx="1371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200">
                <a:latin typeface="Arial" panose="020B0604020202020204" pitchFamily="34" charset="0"/>
              </a:rPr>
              <a:t>System Assembly , Int &amp; Test, Launch</a:t>
            </a:r>
          </a:p>
        </p:txBody>
      </p:sp>
      <p:sp>
        <p:nvSpPr>
          <p:cNvPr id="1583120" name="Text Box 16">
            <a:extLst>
              <a:ext uri="{FF2B5EF4-FFF2-40B4-BE49-F238E27FC236}">
                <a16:creationId xmlns:a16="http://schemas.microsoft.com/office/drawing/2014/main" id="{A03E016D-1C4E-4909-947C-4E0332A687C7}"/>
              </a:ext>
            </a:extLst>
          </p:cNvPr>
          <p:cNvSpPr txBox="1">
            <a:spLocks noChangeArrowheads="1"/>
          </p:cNvSpPr>
          <p:nvPr/>
        </p:nvSpPr>
        <p:spPr bwMode="auto">
          <a:xfrm>
            <a:off x="7467600" y="1479550"/>
            <a:ext cx="12350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200">
                <a:latin typeface="Arial" panose="020B0604020202020204" pitchFamily="34" charset="0"/>
              </a:rPr>
              <a:t>Operations &amp; Sustainment</a:t>
            </a:r>
          </a:p>
        </p:txBody>
      </p:sp>
      <p:sp>
        <p:nvSpPr>
          <p:cNvPr id="1583121" name="Line 17">
            <a:extLst>
              <a:ext uri="{FF2B5EF4-FFF2-40B4-BE49-F238E27FC236}">
                <a16:creationId xmlns:a16="http://schemas.microsoft.com/office/drawing/2014/main" id="{2F56A473-C9B8-423C-8134-02825F26BB21}"/>
              </a:ext>
            </a:extLst>
          </p:cNvPr>
          <p:cNvSpPr>
            <a:spLocks noChangeShapeType="1"/>
          </p:cNvSpPr>
          <p:nvPr/>
        </p:nvSpPr>
        <p:spPr bwMode="auto">
          <a:xfrm>
            <a:off x="1066800" y="1981200"/>
            <a:ext cx="777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3122" name="Line 18">
            <a:extLst>
              <a:ext uri="{FF2B5EF4-FFF2-40B4-BE49-F238E27FC236}">
                <a16:creationId xmlns:a16="http://schemas.microsoft.com/office/drawing/2014/main" id="{A1EF325D-CFE5-49A5-84E1-2D2197345788}"/>
              </a:ext>
            </a:extLst>
          </p:cNvPr>
          <p:cNvSpPr>
            <a:spLocks noChangeShapeType="1"/>
          </p:cNvSpPr>
          <p:nvPr/>
        </p:nvSpPr>
        <p:spPr bwMode="auto">
          <a:xfrm>
            <a:off x="1057275" y="3200400"/>
            <a:ext cx="777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91571" name="Picture 19" descr="BD20212_">
            <a:extLst>
              <a:ext uri="{FF2B5EF4-FFF2-40B4-BE49-F238E27FC236}">
                <a16:creationId xmlns:a16="http://schemas.microsoft.com/office/drawing/2014/main" id="{6CC535A9-C006-4F2B-9C90-32E73A6D9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0">
            <a:extLst>
              <a:ext uri="{FF2B5EF4-FFF2-40B4-BE49-F238E27FC236}">
                <a16:creationId xmlns:a16="http://schemas.microsoft.com/office/drawing/2014/main" id="{D3E671A2-BFED-48D1-B7D6-2A4D38DEA203}"/>
              </a:ext>
            </a:extLst>
          </p:cNvPr>
          <p:cNvGrpSpPr>
            <a:grpSpLocks/>
          </p:cNvGrpSpPr>
          <p:nvPr/>
        </p:nvGrpSpPr>
        <p:grpSpPr bwMode="auto">
          <a:xfrm>
            <a:off x="1066800" y="3276600"/>
            <a:ext cx="1143000" cy="2057400"/>
            <a:chOff x="672" y="2064"/>
            <a:chExt cx="720" cy="1296"/>
          </a:xfrm>
        </p:grpSpPr>
        <p:sp>
          <p:nvSpPr>
            <p:cNvPr id="1583125" name="AutoShape 21">
              <a:extLst>
                <a:ext uri="{FF2B5EF4-FFF2-40B4-BE49-F238E27FC236}">
                  <a16:creationId xmlns:a16="http://schemas.microsoft.com/office/drawing/2014/main" id="{34BE9FDD-AE32-425C-AF9C-EA9D077EC0EC}"/>
                </a:ext>
              </a:extLst>
            </p:cNvPr>
            <p:cNvSpPr>
              <a:spLocks noChangeArrowheads="1"/>
            </p:cNvSpPr>
            <p:nvPr/>
          </p:nvSpPr>
          <p:spPr bwMode="auto">
            <a:xfrm>
              <a:off x="960" y="2064"/>
              <a:ext cx="96" cy="240"/>
            </a:xfrm>
            <a:prstGeom prst="downArrow">
              <a:avLst>
                <a:gd name="adj1" fmla="val 50000"/>
                <a:gd name="adj2" fmla="val 62500"/>
              </a:avLst>
            </a:prstGeom>
            <a:solidFill>
              <a:schemeClr val="hlink"/>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grpSp>
          <p:nvGrpSpPr>
            <p:cNvPr id="1583126" name="Group 22">
              <a:extLst>
                <a:ext uri="{FF2B5EF4-FFF2-40B4-BE49-F238E27FC236}">
                  <a16:creationId xmlns:a16="http://schemas.microsoft.com/office/drawing/2014/main" id="{0C6EAAED-3851-42B9-B3AA-94679C44E0E8}"/>
                </a:ext>
              </a:extLst>
            </p:cNvPr>
            <p:cNvGrpSpPr>
              <a:grpSpLocks/>
            </p:cNvGrpSpPr>
            <p:nvPr/>
          </p:nvGrpSpPr>
          <p:grpSpPr bwMode="auto">
            <a:xfrm>
              <a:off x="672" y="2448"/>
              <a:ext cx="720" cy="912"/>
              <a:chOff x="672" y="2400"/>
              <a:chExt cx="720" cy="912"/>
            </a:xfrm>
          </p:grpSpPr>
          <p:sp>
            <p:nvSpPr>
              <p:cNvPr id="1583127" name="Rectangle 23">
                <a:extLst>
                  <a:ext uri="{FF2B5EF4-FFF2-40B4-BE49-F238E27FC236}">
                    <a16:creationId xmlns:a16="http://schemas.microsoft.com/office/drawing/2014/main" id="{7F708915-28B0-44F9-8A20-14A5E630343F}"/>
                  </a:ext>
                </a:extLst>
              </p:cNvPr>
              <p:cNvSpPr>
                <a:spLocks noChangeArrowheads="1"/>
              </p:cNvSpPr>
              <p:nvPr/>
            </p:nvSpPr>
            <p:spPr bwMode="auto">
              <a:xfrm>
                <a:off x="672" y="2400"/>
                <a:ext cx="432" cy="336"/>
              </a:xfrm>
              <a:prstGeom prst="rect">
                <a:avLst/>
              </a:prstGeom>
              <a:solidFill>
                <a:schemeClr val="hlink"/>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Problems</a:t>
                </a:r>
              </a:p>
            </p:txBody>
          </p:sp>
          <p:sp>
            <p:nvSpPr>
              <p:cNvPr id="1583128" name="Rectangle 24">
                <a:extLst>
                  <a:ext uri="{FF2B5EF4-FFF2-40B4-BE49-F238E27FC236}">
                    <a16:creationId xmlns:a16="http://schemas.microsoft.com/office/drawing/2014/main" id="{FED8FDAC-A292-4202-8FFA-F51256E7830E}"/>
                  </a:ext>
                </a:extLst>
              </p:cNvPr>
              <p:cNvSpPr>
                <a:spLocks noChangeArrowheads="1"/>
              </p:cNvSpPr>
              <p:nvPr/>
            </p:nvSpPr>
            <p:spPr bwMode="auto">
              <a:xfrm>
                <a:off x="816" y="2688"/>
                <a:ext cx="432" cy="336"/>
              </a:xfrm>
              <a:prstGeom prst="rect">
                <a:avLst/>
              </a:prstGeom>
              <a:solidFill>
                <a:schemeClr val="hlink"/>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Concepts</a:t>
                </a:r>
              </a:p>
            </p:txBody>
          </p:sp>
          <p:sp>
            <p:nvSpPr>
              <p:cNvPr id="1583129" name="Rectangle 25">
                <a:extLst>
                  <a:ext uri="{FF2B5EF4-FFF2-40B4-BE49-F238E27FC236}">
                    <a16:creationId xmlns:a16="http://schemas.microsoft.com/office/drawing/2014/main" id="{54334B83-998A-437E-8A21-637A3B94F7EB}"/>
                  </a:ext>
                </a:extLst>
              </p:cNvPr>
              <p:cNvSpPr>
                <a:spLocks noChangeArrowheads="1"/>
              </p:cNvSpPr>
              <p:nvPr/>
            </p:nvSpPr>
            <p:spPr bwMode="auto">
              <a:xfrm>
                <a:off x="960" y="2976"/>
                <a:ext cx="432" cy="336"/>
              </a:xfrm>
              <a:prstGeom prst="rect">
                <a:avLst/>
              </a:prstGeom>
              <a:solidFill>
                <a:schemeClr val="hlink"/>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Expecta-</a:t>
                </a:r>
              </a:p>
              <a:p>
                <a:pPr algn="ctr" eaLnBrk="0" hangingPunct="0">
                  <a:lnSpc>
                    <a:spcPct val="90000"/>
                  </a:lnSpc>
                </a:pPr>
                <a:r>
                  <a:rPr lang="en-US" altLang="en-US" sz="1000">
                    <a:latin typeface="Arial" panose="020B0604020202020204" pitchFamily="34" charset="0"/>
                  </a:rPr>
                  <a:t>tions</a:t>
                </a:r>
              </a:p>
            </p:txBody>
          </p:sp>
        </p:grpSp>
      </p:grpSp>
      <p:grpSp>
        <p:nvGrpSpPr>
          <p:cNvPr id="4" name="Group 26">
            <a:extLst>
              <a:ext uri="{FF2B5EF4-FFF2-40B4-BE49-F238E27FC236}">
                <a16:creationId xmlns:a16="http://schemas.microsoft.com/office/drawing/2014/main" id="{E7C9F1AB-D30F-466F-AE4A-6E4BB1D1762A}"/>
              </a:ext>
            </a:extLst>
          </p:cNvPr>
          <p:cNvGrpSpPr>
            <a:grpSpLocks/>
          </p:cNvGrpSpPr>
          <p:nvPr/>
        </p:nvGrpSpPr>
        <p:grpSpPr bwMode="auto">
          <a:xfrm>
            <a:off x="2362200" y="3276600"/>
            <a:ext cx="1143000" cy="2057400"/>
            <a:chOff x="1488" y="2064"/>
            <a:chExt cx="720" cy="1296"/>
          </a:xfrm>
        </p:grpSpPr>
        <p:sp>
          <p:nvSpPr>
            <p:cNvPr id="1583131" name="AutoShape 27">
              <a:extLst>
                <a:ext uri="{FF2B5EF4-FFF2-40B4-BE49-F238E27FC236}">
                  <a16:creationId xmlns:a16="http://schemas.microsoft.com/office/drawing/2014/main" id="{54FFCC33-2D9C-441A-AFC7-E73CF2900A66}"/>
                </a:ext>
              </a:extLst>
            </p:cNvPr>
            <p:cNvSpPr>
              <a:spLocks noChangeArrowheads="1"/>
            </p:cNvSpPr>
            <p:nvPr/>
          </p:nvSpPr>
          <p:spPr bwMode="auto">
            <a:xfrm>
              <a:off x="1776" y="2064"/>
              <a:ext cx="96" cy="240"/>
            </a:xfrm>
            <a:prstGeom prst="downArrow">
              <a:avLst>
                <a:gd name="adj1" fmla="val 50000"/>
                <a:gd name="adj2" fmla="val 62500"/>
              </a:avLst>
            </a:prstGeom>
            <a:solidFill>
              <a:srgbClr val="C0F8AE"/>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grpSp>
          <p:nvGrpSpPr>
            <p:cNvPr id="1583132" name="Group 28">
              <a:extLst>
                <a:ext uri="{FF2B5EF4-FFF2-40B4-BE49-F238E27FC236}">
                  <a16:creationId xmlns:a16="http://schemas.microsoft.com/office/drawing/2014/main" id="{DD8515B7-90BD-40AE-B756-FA9EB861734A}"/>
                </a:ext>
              </a:extLst>
            </p:cNvPr>
            <p:cNvGrpSpPr>
              <a:grpSpLocks/>
            </p:cNvGrpSpPr>
            <p:nvPr/>
          </p:nvGrpSpPr>
          <p:grpSpPr bwMode="auto">
            <a:xfrm>
              <a:off x="1488" y="2448"/>
              <a:ext cx="720" cy="912"/>
              <a:chOff x="1488" y="2400"/>
              <a:chExt cx="720" cy="912"/>
            </a:xfrm>
          </p:grpSpPr>
          <p:sp>
            <p:nvSpPr>
              <p:cNvPr id="1583133" name="Rectangle 29">
                <a:extLst>
                  <a:ext uri="{FF2B5EF4-FFF2-40B4-BE49-F238E27FC236}">
                    <a16:creationId xmlns:a16="http://schemas.microsoft.com/office/drawing/2014/main" id="{C260AB51-B01D-4A88-B0D4-EAF4CB874076}"/>
                  </a:ext>
                </a:extLst>
              </p:cNvPr>
              <p:cNvSpPr>
                <a:spLocks noChangeArrowheads="1"/>
              </p:cNvSpPr>
              <p:nvPr/>
            </p:nvSpPr>
            <p:spPr bwMode="auto">
              <a:xfrm>
                <a:off x="1488" y="2400"/>
                <a:ext cx="432" cy="336"/>
              </a:xfrm>
              <a:prstGeom prst="rect">
                <a:avLst/>
              </a:prstGeom>
              <a:solidFill>
                <a:srgbClr val="C0F8AE"/>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User</a:t>
                </a:r>
              </a:p>
              <a:p>
                <a:pPr algn="ctr" eaLnBrk="0" hangingPunct="0">
                  <a:lnSpc>
                    <a:spcPct val="90000"/>
                  </a:lnSpc>
                </a:pPr>
                <a:r>
                  <a:rPr lang="en-US" altLang="en-US" sz="1000">
                    <a:latin typeface="Arial" panose="020B0604020202020204" pitchFamily="34" charset="0"/>
                  </a:rPr>
                  <a:t>CONOPS</a:t>
                </a:r>
              </a:p>
            </p:txBody>
          </p:sp>
          <p:sp>
            <p:nvSpPr>
              <p:cNvPr id="1583134" name="Rectangle 30">
                <a:extLst>
                  <a:ext uri="{FF2B5EF4-FFF2-40B4-BE49-F238E27FC236}">
                    <a16:creationId xmlns:a16="http://schemas.microsoft.com/office/drawing/2014/main" id="{0EC95F3F-1643-488A-94D5-16EC45EEFFFD}"/>
                  </a:ext>
                </a:extLst>
              </p:cNvPr>
              <p:cNvSpPr>
                <a:spLocks noChangeArrowheads="1"/>
              </p:cNvSpPr>
              <p:nvPr/>
            </p:nvSpPr>
            <p:spPr bwMode="auto">
              <a:xfrm>
                <a:off x="1632" y="2688"/>
                <a:ext cx="432" cy="336"/>
              </a:xfrm>
              <a:prstGeom prst="rect">
                <a:avLst/>
              </a:prstGeom>
              <a:solidFill>
                <a:srgbClr val="C0F8AE"/>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System</a:t>
                </a:r>
              </a:p>
              <a:p>
                <a:pPr algn="ctr" eaLnBrk="0" hangingPunct="0">
                  <a:lnSpc>
                    <a:spcPct val="90000"/>
                  </a:lnSpc>
                </a:pPr>
                <a:r>
                  <a:rPr lang="en-US" altLang="en-US" sz="1000">
                    <a:latin typeface="Arial" panose="020B0604020202020204" pitchFamily="34" charset="0"/>
                  </a:rPr>
                  <a:t>Reqmts.</a:t>
                </a:r>
              </a:p>
            </p:txBody>
          </p:sp>
          <p:sp>
            <p:nvSpPr>
              <p:cNvPr id="1583135" name="Rectangle 31">
                <a:extLst>
                  <a:ext uri="{FF2B5EF4-FFF2-40B4-BE49-F238E27FC236}">
                    <a16:creationId xmlns:a16="http://schemas.microsoft.com/office/drawing/2014/main" id="{A4728740-8CF3-4827-90CA-5826767F5A66}"/>
                  </a:ext>
                </a:extLst>
              </p:cNvPr>
              <p:cNvSpPr>
                <a:spLocks noChangeArrowheads="1"/>
              </p:cNvSpPr>
              <p:nvPr/>
            </p:nvSpPr>
            <p:spPr bwMode="auto">
              <a:xfrm>
                <a:off x="1776" y="2976"/>
                <a:ext cx="432" cy="336"/>
              </a:xfrm>
              <a:prstGeom prst="rect">
                <a:avLst/>
              </a:prstGeom>
              <a:solidFill>
                <a:srgbClr val="C0F8AE"/>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Validation</a:t>
                </a:r>
              </a:p>
              <a:p>
                <a:pPr algn="ctr" eaLnBrk="0" hangingPunct="0">
                  <a:lnSpc>
                    <a:spcPct val="90000"/>
                  </a:lnSpc>
                </a:pPr>
                <a:r>
                  <a:rPr lang="en-US" altLang="en-US" sz="1000">
                    <a:latin typeface="Arial" panose="020B0604020202020204" pitchFamily="34" charset="0"/>
                  </a:rPr>
                  <a:t>Plan</a:t>
                </a:r>
              </a:p>
            </p:txBody>
          </p:sp>
        </p:grpSp>
      </p:grpSp>
      <p:grpSp>
        <p:nvGrpSpPr>
          <p:cNvPr id="6" name="Group 32">
            <a:extLst>
              <a:ext uri="{FF2B5EF4-FFF2-40B4-BE49-F238E27FC236}">
                <a16:creationId xmlns:a16="http://schemas.microsoft.com/office/drawing/2014/main" id="{631C88E8-E7EF-4F16-8986-3BBB860D2423}"/>
              </a:ext>
            </a:extLst>
          </p:cNvPr>
          <p:cNvGrpSpPr>
            <a:grpSpLocks/>
          </p:cNvGrpSpPr>
          <p:nvPr/>
        </p:nvGrpSpPr>
        <p:grpSpPr bwMode="auto">
          <a:xfrm>
            <a:off x="2133600" y="2133600"/>
            <a:ext cx="1447800" cy="1524000"/>
            <a:chOff x="1344" y="1344"/>
            <a:chExt cx="912" cy="960"/>
          </a:xfrm>
        </p:grpSpPr>
        <p:pic>
          <p:nvPicPr>
            <p:cNvPr id="1583137" name="Picture 33" descr="bd19623_">
              <a:extLst>
                <a:ext uri="{FF2B5EF4-FFF2-40B4-BE49-F238E27FC236}">
                  <a16:creationId xmlns:a16="http://schemas.microsoft.com/office/drawing/2014/main" id="{13B26D88-A8DF-48CC-9BEF-9DDA8473A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1344"/>
              <a:ext cx="768"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3138" name="AutoShape 34">
              <a:extLst>
                <a:ext uri="{FF2B5EF4-FFF2-40B4-BE49-F238E27FC236}">
                  <a16:creationId xmlns:a16="http://schemas.microsoft.com/office/drawing/2014/main" id="{EC6008FC-5917-40E5-9685-E8A8842F41C4}"/>
                </a:ext>
              </a:extLst>
            </p:cNvPr>
            <p:cNvSpPr>
              <a:spLocks noChangeArrowheads="1"/>
            </p:cNvSpPr>
            <p:nvPr/>
          </p:nvSpPr>
          <p:spPr bwMode="auto">
            <a:xfrm rot="-8698066">
              <a:off x="1344" y="1920"/>
              <a:ext cx="96" cy="384"/>
            </a:xfrm>
            <a:prstGeom prst="downArrow">
              <a:avLst>
                <a:gd name="adj1" fmla="val 50000"/>
                <a:gd name="adj2" fmla="val 100000"/>
              </a:avLst>
            </a:prstGeom>
            <a:solidFill>
              <a:schemeClr val="tx1"/>
            </a:solidFill>
            <a:ln w="15875">
              <a:solidFill>
                <a:schemeClr val="tx1"/>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grpSp>
      <p:grpSp>
        <p:nvGrpSpPr>
          <p:cNvPr id="7" name="Group 35">
            <a:extLst>
              <a:ext uri="{FF2B5EF4-FFF2-40B4-BE49-F238E27FC236}">
                <a16:creationId xmlns:a16="http://schemas.microsoft.com/office/drawing/2014/main" id="{E028E4CD-E814-4209-B9CB-74D2107D9E3E}"/>
              </a:ext>
            </a:extLst>
          </p:cNvPr>
          <p:cNvGrpSpPr>
            <a:grpSpLocks/>
          </p:cNvGrpSpPr>
          <p:nvPr/>
        </p:nvGrpSpPr>
        <p:grpSpPr bwMode="auto">
          <a:xfrm>
            <a:off x="3429000" y="2057400"/>
            <a:ext cx="1373188" cy="1600200"/>
            <a:chOff x="2160" y="1296"/>
            <a:chExt cx="865" cy="1008"/>
          </a:xfrm>
        </p:grpSpPr>
        <p:pic>
          <p:nvPicPr>
            <p:cNvPr id="1583140" name="Picture 36" descr="j0157019">
              <a:extLst>
                <a:ext uri="{FF2B5EF4-FFF2-40B4-BE49-F238E27FC236}">
                  <a16:creationId xmlns:a16="http://schemas.microsoft.com/office/drawing/2014/main" id="{828ED008-EEDD-427F-B0E1-9F9E4CB4F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1296"/>
              <a:ext cx="72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3141" name="AutoShape 37">
              <a:extLst>
                <a:ext uri="{FF2B5EF4-FFF2-40B4-BE49-F238E27FC236}">
                  <a16:creationId xmlns:a16="http://schemas.microsoft.com/office/drawing/2014/main" id="{14D909AF-BBCC-4043-9405-16A835FE9B06}"/>
                </a:ext>
              </a:extLst>
            </p:cNvPr>
            <p:cNvSpPr>
              <a:spLocks noChangeArrowheads="1"/>
            </p:cNvSpPr>
            <p:nvPr/>
          </p:nvSpPr>
          <p:spPr bwMode="auto">
            <a:xfrm rot="-8698066">
              <a:off x="2160" y="1920"/>
              <a:ext cx="96" cy="384"/>
            </a:xfrm>
            <a:prstGeom prst="downArrow">
              <a:avLst>
                <a:gd name="adj1" fmla="val 50000"/>
                <a:gd name="adj2" fmla="val 100000"/>
              </a:avLst>
            </a:prstGeom>
            <a:solidFill>
              <a:schemeClr val="tx1"/>
            </a:solidFill>
            <a:ln w="15875">
              <a:solidFill>
                <a:schemeClr val="tx1"/>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grpSp>
      <p:grpSp>
        <p:nvGrpSpPr>
          <p:cNvPr id="8" name="Group 38">
            <a:extLst>
              <a:ext uri="{FF2B5EF4-FFF2-40B4-BE49-F238E27FC236}">
                <a16:creationId xmlns:a16="http://schemas.microsoft.com/office/drawing/2014/main" id="{D6299327-B84C-489C-9C0E-5DA49713C310}"/>
              </a:ext>
            </a:extLst>
          </p:cNvPr>
          <p:cNvGrpSpPr>
            <a:grpSpLocks/>
          </p:cNvGrpSpPr>
          <p:nvPr/>
        </p:nvGrpSpPr>
        <p:grpSpPr bwMode="auto">
          <a:xfrm>
            <a:off x="4724400" y="2057400"/>
            <a:ext cx="1400175" cy="1600200"/>
            <a:chOff x="2976" y="1296"/>
            <a:chExt cx="882" cy="1008"/>
          </a:xfrm>
        </p:grpSpPr>
        <p:pic>
          <p:nvPicPr>
            <p:cNvPr id="1583143" name="Picture 39" descr="j0082277">
              <a:extLst>
                <a:ext uri="{FF2B5EF4-FFF2-40B4-BE49-F238E27FC236}">
                  <a16:creationId xmlns:a16="http://schemas.microsoft.com/office/drawing/2014/main" id="{4B122757-D740-454F-BFB9-DA2CDBF2F1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1296"/>
              <a:ext cx="738"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3144" name="AutoShape 40">
              <a:extLst>
                <a:ext uri="{FF2B5EF4-FFF2-40B4-BE49-F238E27FC236}">
                  <a16:creationId xmlns:a16="http://schemas.microsoft.com/office/drawing/2014/main" id="{116CB812-91C5-4DBF-8BB0-88A72D9D3186}"/>
                </a:ext>
              </a:extLst>
            </p:cNvPr>
            <p:cNvSpPr>
              <a:spLocks noChangeArrowheads="1"/>
            </p:cNvSpPr>
            <p:nvPr/>
          </p:nvSpPr>
          <p:spPr bwMode="auto">
            <a:xfrm rot="-8698066">
              <a:off x="2976" y="1920"/>
              <a:ext cx="96" cy="384"/>
            </a:xfrm>
            <a:prstGeom prst="downArrow">
              <a:avLst>
                <a:gd name="adj1" fmla="val 50000"/>
                <a:gd name="adj2" fmla="val 100000"/>
              </a:avLst>
            </a:prstGeom>
            <a:solidFill>
              <a:schemeClr val="tx1"/>
            </a:solidFill>
            <a:ln w="15875">
              <a:solidFill>
                <a:schemeClr val="tx1"/>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grpSp>
      <p:grpSp>
        <p:nvGrpSpPr>
          <p:cNvPr id="9" name="Group 47">
            <a:extLst>
              <a:ext uri="{FF2B5EF4-FFF2-40B4-BE49-F238E27FC236}">
                <a16:creationId xmlns:a16="http://schemas.microsoft.com/office/drawing/2014/main" id="{FD0815E0-C254-4D16-8436-D5EA0666FBD8}"/>
              </a:ext>
            </a:extLst>
          </p:cNvPr>
          <p:cNvGrpSpPr>
            <a:grpSpLocks/>
          </p:cNvGrpSpPr>
          <p:nvPr/>
        </p:nvGrpSpPr>
        <p:grpSpPr bwMode="auto">
          <a:xfrm>
            <a:off x="3657600" y="3276600"/>
            <a:ext cx="1143000" cy="2057400"/>
            <a:chOff x="2304" y="2064"/>
            <a:chExt cx="720" cy="1296"/>
          </a:xfrm>
        </p:grpSpPr>
        <p:sp>
          <p:nvSpPr>
            <p:cNvPr id="1583146" name="AutoShape 48">
              <a:extLst>
                <a:ext uri="{FF2B5EF4-FFF2-40B4-BE49-F238E27FC236}">
                  <a16:creationId xmlns:a16="http://schemas.microsoft.com/office/drawing/2014/main" id="{6B466FA1-0F6E-4C03-BDB1-BE20C4CBB722}"/>
                </a:ext>
              </a:extLst>
            </p:cNvPr>
            <p:cNvSpPr>
              <a:spLocks noChangeArrowheads="1"/>
            </p:cNvSpPr>
            <p:nvPr/>
          </p:nvSpPr>
          <p:spPr bwMode="auto">
            <a:xfrm>
              <a:off x="2592" y="2064"/>
              <a:ext cx="96" cy="240"/>
            </a:xfrm>
            <a:prstGeom prst="downArrow">
              <a:avLst>
                <a:gd name="adj1" fmla="val 50000"/>
                <a:gd name="adj2" fmla="val 62500"/>
              </a:avLst>
            </a:prstGeom>
            <a:solidFill>
              <a:srgbClr val="EAEAEA"/>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grpSp>
          <p:nvGrpSpPr>
            <p:cNvPr id="1583147" name="Group 49">
              <a:extLst>
                <a:ext uri="{FF2B5EF4-FFF2-40B4-BE49-F238E27FC236}">
                  <a16:creationId xmlns:a16="http://schemas.microsoft.com/office/drawing/2014/main" id="{277AEFE2-7E33-4DEF-B2F9-619931EC34E6}"/>
                </a:ext>
              </a:extLst>
            </p:cNvPr>
            <p:cNvGrpSpPr>
              <a:grpSpLocks/>
            </p:cNvGrpSpPr>
            <p:nvPr/>
          </p:nvGrpSpPr>
          <p:grpSpPr bwMode="auto">
            <a:xfrm>
              <a:off x="2304" y="2448"/>
              <a:ext cx="720" cy="912"/>
              <a:chOff x="2304" y="2400"/>
              <a:chExt cx="720" cy="912"/>
            </a:xfrm>
          </p:grpSpPr>
          <p:sp>
            <p:nvSpPr>
              <p:cNvPr id="1583148" name="Rectangle 50">
                <a:extLst>
                  <a:ext uri="{FF2B5EF4-FFF2-40B4-BE49-F238E27FC236}">
                    <a16:creationId xmlns:a16="http://schemas.microsoft.com/office/drawing/2014/main" id="{DE45E2C2-1B5F-429C-B7FB-07E4C0DEC24D}"/>
                  </a:ext>
                </a:extLst>
              </p:cNvPr>
              <p:cNvSpPr>
                <a:spLocks noChangeArrowheads="1"/>
              </p:cNvSpPr>
              <p:nvPr/>
            </p:nvSpPr>
            <p:spPr bwMode="auto">
              <a:xfrm>
                <a:off x="2304" y="2400"/>
                <a:ext cx="432" cy="336"/>
              </a:xfrm>
              <a:prstGeom prst="rect">
                <a:avLst/>
              </a:prstGeom>
              <a:solidFill>
                <a:srgbClr val="EAEAEA"/>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Concept</a:t>
                </a:r>
              </a:p>
            </p:txBody>
          </p:sp>
          <p:sp>
            <p:nvSpPr>
              <p:cNvPr id="1583149" name="Rectangle 51">
                <a:extLst>
                  <a:ext uri="{FF2B5EF4-FFF2-40B4-BE49-F238E27FC236}">
                    <a16:creationId xmlns:a16="http://schemas.microsoft.com/office/drawing/2014/main" id="{7D8EE209-3D9E-4114-ADF2-8424F4D55705}"/>
                  </a:ext>
                </a:extLst>
              </p:cNvPr>
              <p:cNvSpPr>
                <a:spLocks noChangeArrowheads="1"/>
              </p:cNvSpPr>
              <p:nvPr/>
            </p:nvSpPr>
            <p:spPr bwMode="auto">
              <a:xfrm>
                <a:off x="2448" y="2688"/>
                <a:ext cx="432" cy="336"/>
              </a:xfrm>
              <a:prstGeom prst="rect">
                <a:avLst/>
              </a:prstGeom>
              <a:solidFill>
                <a:srgbClr val="EAEAEA"/>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Verificat’n</a:t>
                </a:r>
              </a:p>
              <a:p>
                <a:pPr algn="ctr" eaLnBrk="0" hangingPunct="0">
                  <a:lnSpc>
                    <a:spcPct val="90000"/>
                  </a:lnSpc>
                </a:pPr>
                <a:r>
                  <a:rPr lang="en-US" altLang="en-US" sz="1000">
                    <a:latin typeface="Arial" panose="020B0604020202020204" pitchFamily="34" charset="0"/>
                  </a:rPr>
                  <a:t>Plan</a:t>
                </a:r>
              </a:p>
            </p:txBody>
          </p:sp>
          <p:sp>
            <p:nvSpPr>
              <p:cNvPr id="1583150" name="Rectangle 52">
                <a:extLst>
                  <a:ext uri="{FF2B5EF4-FFF2-40B4-BE49-F238E27FC236}">
                    <a16:creationId xmlns:a16="http://schemas.microsoft.com/office/drawing/2014/main" id="{4E9E8859-2AAB-4BCE-8648-F51431B1D5B6}"/>
                  </a:ext>
                </a:extLst>
              </p:cNvPr>
              <p:cNvSpPr>
                <a:spLocks noChangeArrowheads="1"/>
              </p:cNvSpPr>
              <p:nvPr/>
            </p:nvSpPr>
            <p:spPr bwMode="auto">
              <a:xfrm>
                <a:off x="2592" y="2976"/>
                <a:ext cx="432" cy="336"/>
              </a:xfrm>
              <a:prstGeom prst="rect">
                <a:avLst/>
              </a:prstGeom>
              <a:solidFill>
                <a:srgbClr val="EAEAEA"/>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Design-to</a:t>
                </a:r>
              </a:p>
              <a:p>
                <a:pPr algn="ctr" eaLnBrk="0" hangingPunct="0">
                  <a:lnSpc>
                    <a:spcPct val="90000"/>
                  </a:lnSpc>
                </a:pPr>
                <a:r>
                  <a:rPr lang="en-US" altLang="en-US" sz="1000">
                    <a:latin typeface="Arial" panose="020B0604020202020204" pitchFamily="34" charset="0"/>
                  </a:rPr>
                  <a:t>Specs</a:t>
                </a:r>
              </a:p>
            </p:txBody>
          </p:sp>
        </p:grpSp>
      </p:grpSp>
      <p:grpSp>
        <p:nvGrpSpPr>
          <p:cNvPr id="11" name="Group 53">
            <a:extLst>
              <a:ext uri="{FF2B5EF4-FFF2-40B4-BE49-F238E27FC236}">
                <a16:creationId xmlns:a16="http://schemas.microsoft.com/office/drawing/2014/main" id="{12D9184E-1D2D-4B09-B2FB-75F8B7F51D7E}"/>
              </a:ext>
            </a:extLst>
          </p:cNvPr>
          <p:cNvGrpSpPr>
            <a:grpSpLocks/>
          </p:cNvGrpSpPr>
          <p:nvPr/>
        </p:nvGrpSpPr>
        <p:grpSpPr bwMode="auto">
          <a:xfrm>
            <a:off x="4953000" y="3276600"/>
            <a:ext cx="1143000" cy="2057400"/>
            <a:chOff x="3120" y="2064"/>
            <a:chExt cx="720" cy="1296"/>
          </a:xfrm>
        </p:grpSpPr>
        <p:sp>
          <p:nvSpPr>
            <p:cNvPr id="1583152" name="AutoShape 54">
              <a:extLst>
                <a:ext uri="{FF2B5EF4-FFF2-40B4-BE49-F238E27FC236}">
                  <a16:creationId xmlns:a16="http://schemas.microsoft.com/office/drawing/2014/main" id="{ABD86881-B4EE-4504-AB01-DD743155FF90}"/>
                </a:ext>
              </a:extLst>
            </p:cNvPr>
            <p:cNvSpPr>
              <a:spLocks noChangeArrowheads="1"/>
            </p:cNvSpPr>
            <p:nvPr/>
          </p:nvSpPr>
          <p:spPr bwMode="auto">
            <a:xfrm>
              <a:off x="3408" y="2064"/>
              <a:ext cx="96" cy="240"/>
            </a:xfrm>
            <a:prstGeom prst="downArrow">
              <a:avLst>
                <a:gd name="adj1" fmla="val 50000"/>
                <a:gd name="adj2" fmla="val 62500"/>
              </a:avLst>
            </a:prstGeom>
            <a:solidFill>
              <a:srgbClr val="CEE3CB"/>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grpSp>
          <p:nvGrpSpPr>
            <p:cNvPr id="1583153" name="Group 55">
              <a:extLst>
                <a:ext uri="{FF2B5EF4-FFF2-40B4-BE49-F238E27FC236}">
                  <a16:creationId xmlns:a16="http://schemas.microsoft.com/office/drawing/2014/main" id="{4E80B361-9E8A-4BA8-86AD-5A4A153DF75F}"/>
                </a:ext>
              </a:extLst>
            </p:cNvPr>
            <p:cNvGrpSpPr>
              <a:grpSpLocks/>
            </p:cNvGrpSpPr>
            <p:nvPr/>
          </p:nvGrpSpPr>
          <p:grpSpPr bwMode="auto">
            <a:xfrm>
              <a:off x="3120" y="2448"/>
              <a:ext cx="720" cy="912"/>
              <a:chOff x="3120" y="2352"/>
              <a:chExt cx="720" cy="912"/>
            </a:xfrm>
          </p:grpSpPr>
          <p:sp>
            <p:nvSpPr>
              <p:cNvPr id="1583154" name="Rectangle 56">
                <a:extLst>
                  <a:ext uri="{FF2B5EF4-FFF2-40B4-BE49-F238E27FC236}">
                    <a16:creationId xmlns:a16="http://schemas.microsoft.com/office/drawing/2014/main" id="{57322AD7-1848-404A-9B06-890C1E1E7E62}"/>
                  </a:ext>
                </a:extLst>
              </p:cNvPr>
              <p:cNvSpPr>
                <a:spLocks noChangeArrowheads="1"/>
              </p:cNvSpPr>
              <p:nvPr/>
            </p:nvSpPr>
            <p:spPr bwMode="auto">
              <a:xfrm>
                <a:off x="3120" y="2352"/>
                <a:ext cx="432" cy="336"/>
              </a:xfrm>
              <a:prstGeom prst="rect">
                <a:avLst/>
              </a:prstGeom>
              <a:solidFill>
                <a:srgbClr val="CEE3CB"/>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Form, Fit,</a:t>
                </a:r>
              </a:p>
              <a:p>
                <a:pPr algn="ctr" eaLnBrk="0" hangingPunct="0">
                  <a:lnSpc>
                    <a:spcPct val="90000"/>
                  </a:lnSpc>
                </a:pPr>
                <a:r>
                  <a:rPr lang="en-US" altLang="en-US" sz="1000">
                    <a:latin typeface="Arial" panose="020B0604020202020204" pitchFamily="34" charset="0"/>
                  </a:rPr>
                  <a:t>&amp; Function</a:t>
                </a:r>
              </a:p>
            </p:txBody>
          </p:sp>
          <p:sp>
            <p:nvSpPr>
              <p:cNvPr id="1583155" name="Rectangle 57">
                <a:extLst>
                  <a:ext uri="{FF2B5EF4-FFF2-40B4-BE49-F238E27FC236}">
                    <a16:creationId xmlns:a16="http://schemas.microsoft.com/office/drawing/2014/main" id="{A2183BAC-29DD-4840-BAF9-1D3B37691D27}"/>
                  </a:ext>
                </a:extLst>
              </p:cNvPr>
              <p:cNvSpPr>
                <a:spLocks noChangeArrowheads="1"/>
              </p:cNvSpPr>
              <p:nvPr/>
            </p:nvSpPr>
            <p:spPr bwMode="auto">
              <a:xfrm>
                <a:off x="3264" y="2640"/>
                <a:ext cx="432" cy="336"/>
              </a:xfrm>
              <a:prstGeom prst="rect">
                <a:avLst/>
              </a:prstGeom>
              <a:solidFill>
                <a:srgbClr val="CEE3CB"/>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Build-to</a:t>
                </a:r>
              </a:p>
              <a:p>
                <a:pPr algn="ctr" eaLnBrk="0" hangingPunct="0">
                  <a:lnSpc>
                    <a:spcPct val="90000"/>
                  </a:lnSpc>
                </a:pPr>
                <a:r>
                  <a:rPr lang="en-US" altLang="en-US" sz="1000">
                    <a:latin typeface="Arial" panose="020B0604020202020204" pitchFamily="34" charset="0"/>
                  </a:rPr>
                  <a:t>Specs</a:t>
                </a:r>
              </a:p>
            </p:txBody>
          </p:sp>
          <p:sp>
            <p:nvSpPr>
              <p:cNvPr id="1583156" name="Rectangle 58">
                <a:extLst>
                  <a:ext uri="{FF2B5EF4-FFF2-40B4-BE49-F238E27FC236}">
                    <a16:creationId xmlns:a16="http://schemas.microsoft.com/office/drawing/2014/main" id="{9E2C754C-70FB-43DE-8A38-D928F7503959}"/>
                  </a:ext>
                </a:extLst>
              </p:cNvPr>
              <p:cNvSpPr>
                <a:spLocks noChangeArrowheads="1"/>
              </p:cNvSpPr>
              <p:nvPr/>
            </p:nvSpPr>
            <p:spPr bwMode="auto">
              <a:xfrm>
                <a:off x="3408" y="2928"/>
                <a:ext cx="432" cy="336"/>
              </a:xfrm>
              <a:prstGeom prst="rect">
                <a:avLst/>
              </a:prstGeom>
              <a:solidFill>
                <a:srgbClr val="CEE3CB"/>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Verificat’n</a:t>
                </a:r>
              </a:p>
              <a:p>
                <a:pPr algn="ctr" eaLnBrk="0" hangingPunct="0">
                  <a:lnSpc>
                    <a:spcPct val="90000"/>
                  </a:lnSpc>
                </a:pPr>
                <a:r>
                  <a:rPr lang="en-US" altLang="en-US" sz="1000">
                    <a:latin typeface="Arial" panose="020B0604020202020204" pitchFamily="34" charset="0"/>
                  </a:rPr>
                  <a:t>Procedures</a:t>
                </a:r>
              </a:p>
            </p:txBody>
          </p:sp>
        </p:grpSp>
      </p:grpSp>
      <p:grpSp>
        <p:nvGrpSpPr>
          <p:cNvPr id="1583157" name="Group 53">
            <a:extLst>
              <a:ext uri="{FF2B5EF4-FFF2-40B4-BE49-F238E27FC236}">
                <a16:creationId xmlns:a16="http://schemas.microsoft.com/office/drawing/2014/main" id="{F7A8485D-79BE-4724-BF74-01EA49D2BB16}"/>
              </a:ext>
            </a:extLst>
          </p:cNvPr>
          <p:cNvGrpSpPr>
            <a:grpSpLocks/>
          </p:cNvGrpSpPr>
          <p:nvPr/>
        </p:nvGrpSpPr>
        <p:grpSpPr bwMode="auto">
          <a:xfrm>
            <a:off x="609600" y="3124200"/>
            <a:ext cx="5943600" cy="685800"/>
            <a:chOff x="384" y="1968"/>
            <a:chExt cx="3744" cy="432"/>
          </a:xfrm>
        </p:grpSpPr>
        <p:grpSp>
          <p:nvGrpSpPr>
            <p:cNvPr id="13" name="Group 70">
              <a:extLst>
                <a:ext uri="{FF2B5EF4-FFF2-40B4-BE49-F238E27FC236}">
                  <a16:creationId xmlns:a16="http://schemas.microsoft.com/office/drawing/2014/main" id="{0132AA90-C860-4664-A674-484B1B9F51E2}"/>
                </a:ext>
              </a:extLst>
            </p:cNvPr>
            <p:cNvGrpSpPr>
              <a:grpSpLocks/>
            </p:cNvGrpSpPr>
            <p:nvPr/>
          </p:nvGrpSpPr>
          <p:grpSpPr bwMode="auto">
            <a:xfrm>
              <a:off x="384" y="1968"/>
              <a:ext cx="672" cy="432"/>
              <a:chOff x="576" y="3696"/>
              <a:chExt cx="672" cy="432"/>
            </a:xfrm>
          </p:grpSpPr>
          <p:sp>
            <p:nvSpPr>
              <p:cNvPr id="1583159" name="AutoShape 71">
                <a:extLst>
                  <a:ext uri="{FF2B5EF4-FFF2-40B4-BE49-F238E27FC236}">
                    <a16:creationId xmlns:a16="http://schemas.microsoft.com/office/drawing/2014/main" id="{431D84D8-D050-42E0-8201-468F5F0A0311}"/>
                  </a:ext>
                </a:extLst>
              </p:cNvPr>
              <p:cNvSpPr>
                <a:spLocks noChangeArrowheads="1"/>
              </p:cNvSpPr>
              <p:nvPr/>
            </p:nvSpPr>
            <p:spPr bwMode="auto">
              <a:xfrm>
                <a:off x="864" y="3696"/>
                <a:ext cx="384" cy="432"/>
              </a:xfrm>
              <a:prstGeom prst="lightningBolt">
                <a:avLst/>
              </a:prstGeom>
              <a:solidFill>
                <a:srgbClr val="FF3300">
                  <a:alpha val="79999"/>
                </a:srgbClr>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sp>
            <p:nvSpPr>
              <p:cNvPr id="1583160" name="Text Box 72">
                <a:extLst>
                  <a:ext uri="{FF2B5EF4-FFF2-40B4-BE49-F238E27FC236}">
                    <a16:creationId xmlns:a16="http://schemas.microsoft.com/office/drawing/2014/main" id="{9AD2DF86-E7F8-4B36-981F-DAA03C891459}"/>
                  </a:ext>
                </a:extLst>
              </p:cNvPr>
              <p:cNvSpPr txBox="1">
                <a:spLocks noChangeArrowheads="1"/>
              </p:cNvSpPr>
              <p:nvPr/>
            </p:nvSpPr>
            <p:spPr bwMode="auto">
              <a:xfrm>
                <a:off x="576" y="3696"/>
                <a:ext cx="589" cy="179"/>
              </a:xfrm>
              <a:prstGeom prst="rect">
                <a:avLst/>
              </a:prstGeom>
              <a:solidFill>
                <a:srgbClr val="FF3300">
                  <a:alpha val="7999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90000"/>
                  </a:lnSpc>
                </a:pPr>
                <a:r>
                  <a:rPr lang="en-US" altLang="en-US" sz="1400">
                    <a:latin typeface="Arial" panose="020B0604020202020204" pitchFamily="34" charset="0"/>
                  </a:rPr>
                  <a:t>Changes</a:t>
                </a:r>
              </a:p>
            </p:txBody>
          </p:sp>
        </p:grpSp>
        <p:grpSp>
          <p:nvGrpSpPr>
            <p:cNvPr id="14" name="Group 73">
              <a:extLst>
                <a:ext uri="{FF2B5EF4-FFF2-40B4-BE49-F238E27FC236}">
                  <a16:creationId xmlns:a16="http://schemas.microsoft.com/office/drawing/2014/main" id="{8DDFF3A6-0846-4E00-8EC1-C6B3FAE45BB3}"/>
                </a:ext>
              </a:extLst>
            </p:cNvPr>
            <p:cNvGrpSpPr>
              <a:grpSpLocks/>
            </p:cNvGrpSpPr>
            <p:nvPr/>
          </p:nvGrpSpPr>
          <p:grpSpPr bwMode="auto">
            <a:xfrm>
              <a:off x="1104" y="1968"/>
              <a:ext cx="672" cy="432"/>
              <a:chOff x="576" y="3696"/>
              <a:chExt cx="672" cy="432"/>
            </a:xfrm>
          </p:grpSpPr>
          <p:sp>
            <p:nvSpPr>
              <p:cNvPr id="1583162" name="AutoShape 74">
                <a:extLst>
                  <a:ext uri="{FF2B5EF4-FFF2-40B4-BE49-F238E27FC236}">
                    <a16:creationId xmlns:a16="http://schemas.microsoft.com/office/drawing/2014/main" id="{5EBA4765-1B37-451E-BAA7-2F6C68C5C484}"/>
                  </a:ext>
                </a:extLst>
              </p:cNvPr>
              <p:cNvSpPr>
                <a:spLocks noChangeArrowheads="1"/>
              </p:cNvSpPr>
              <p:nvPr/>
            </p:nvSpPr>
            <p:spPr bwMode="auto">
              <a:xfrm>
                <a:off x="864" y="3696"/>
                <a:ext cx="384" cy="432"/>
              </a:xfrm>
              <a:prstGeom prst="lightningBolt">
                <a:avLst/>
              </a:prstGeom>
              <a:solidFill>
                <a:srgbClr val="FF3300">
                  <a:alpha val="79999"/>
                </a:srgbClr>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sp>
            <p:nvSpPr>
              <p:cNvPr id="1583163" name="Text Box 75">
                <a:extLst>
                  <a:ext uri="{FF2B5EF4-FFF2-40B4-BE49-F238E27FC236}">
                    <a16:creationId xmlns:a16="http://schemas.microsoft.com/office/drawing/2014/main" id="{55E3888F-9870-425B-A285-28BEA8855DEF}"/>
                  </a:ext>
                </a:extLst>
              </p:cNvPr>
              <p:cNvSpPr txBox="1">
                <a:spLocks noChangeArrowheads="1"/>
              </p:cNvSpPr>
              <p:nvPr/>
            </p:nvSpPr>
            <p:spPr bwMode="auto">
              <a:xfrm>
                <a:off x="576" y="3696"/>
                <a:ext cx="589" cy="179"/>
              </a:xfrm>
              <a:prstGeom prst="rect">
                <a:avLst/>
              </a:prstGeom>
              <a:solidFill>
                <a:srgbClr val="FF3300">
                  <a:alpha val="7999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90000"/>
                  </a:lnSpc>
                </a:pPr>
                <a:r>
                  <a:rPr lang="en-US" altLang="en-US" sz="1400">
                    <a:latin typeface="Arial" panose="020B0604020202020204" pitchFamily="34" charset="0"/>
                  </a:rPr>
                  <a:t>Changes</a:t>
                </a:r>
              </a:p>
            </p:txBody>
          </p:sp>
        </p:grpSp>
        <p:grpSp>
          <p:nvGrpSpPr>
            <p:cNvPr id="15" name="Group 76">
              <a:extLst>
                <a:ext uri="{FF2B5EF4-FFF2-40B4-BE49-F238E27FC236}">
                  <a16:creationId xmlns:a16="http://schemas.microsoft.com/office/drawing/2014/main" id="{CAE52468-86AB-4F5A-AFC7-55A1921EDF4A}"/>
                </a:ext>
              </a:extLst>
            </p:cNvPr>
            <p:cNvGrpSpPr>
              <a:grpSpLocks/>
            </p:cNvGrpSpPr>
            <p:nvPr/>
          </p:nvGrpSpPr>
          <p:grpSpPr bwMode="auto">
            <a:xfrm>
              <a:off x="1824" y="1968"/>
              <a:ext cx="672" cy="432"/>
              <a:chOff x="576" y="3696"/>
              <a:chExt cx="672" cy="432"/>
            </a:xfrm>
          </p:grpSpPr>
          <p:sp>
            <p:nvSpPr>
              <p:cNvPr id="1583165" name="AutoShape 77">
                <a:extLst>
                  <a:ext uri="{FF2B5EF4-FFF2-40B4-BE49-F238E27FC236}">
                    <a16:creationId xmlns:a16="http://schemas.microsoft.com/office/drawing/2014/main" id="{FFEE2AFF-1CAF-42C3-BF97-AABF1A51AB8C}"/>
                  </a:ext>
                </a:extLst>
              </p:cNvPr>
              <p:cNvSpPr>
                <a:spLocks noChangeArrowheads="1"/>
              </p:cNvSpPr>
              <p:nvPr/>
            </p:nvSpPr>
            <p:spPr bwMode="auto">
              <a:xfrm>
                <a:off x="864" y="3696"/>
                <a:ext cx="384" cy="432"/>
              </a:xfrm>
              <a:prstGeom prst="lightningBolt">
                <a:avLst/>
              </a:prstGeom>
              <a:solidFill>
                <a:srgbClr val="FF3300">
                  <a:alpha val="79999"/>
                </a:srgbClr>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sp>
            <p:nvSpPr>
              <p:cNvPr id="1583166" name="Text Box 78">
                <a:extLst>
                  <a:ext uri="{FF2B5EF4-FFF2-40B4-BE49-F238E27FC236}">
                    <a16:creationId xmlns:a16="http://schemas.microsoft.com/office/drawing/2014/main" id="{084EB7CF-4270-49E4-A90B-7E59E33EAE78}"/>
                  </a:ext>
                </a:extLst>
              </p:cNvPr>
              <p:cNvSpPr txBox="1">
                <a:spLocks noChangeArrowheads="1"/>
              </p:cNvSpPr>
              <p:nvPr/>
            </p:nvSpPr>
            <p:spPr bwMode="auto">
              <a:xfrm>
                <a:off x="576" y="3696"/>
                <a:ext cx="589" cy="179"/>
              </a:xfrm>
              <a:prstGeom prst="rect">
                <a:avLst/>
              </a:prstGeom>
              <a:solidFill>
                <a:srgbClr val="FF3300">
                  <a:alpha val="7999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90000"/>
                  </a:lnSpc>
                </a:pPr>
                <a:r>
                  <a:rPr lang="en-US" altLang="en-US" sz="1400">
                    <a:latin typeface="Arial" panose="020B0604020202020204" pitchFamily="34" charset="0"/>
                  </a:rPr>
                  <a:t>Changes</a:t>
                </a:r>
              </a:p>
            </p:txBody>
          </p:sp>
        </p:grpSp>
        <p:grpSp>
          <p:nvGrpSpPr>
            <p:cNvPr id="16" name="Group 79">
              <a:extLst>
                <a:ext uri="{FF2B5EF4-FFF2-40B4-BE49-F238E27FC236}">
                  <a16:creationId xmlns:a16="http://schemas.microsoft.com/office/drawing/2014/main" id="{28A4A7C2-0C47-4971-A052-162ED9FA1608}"/>
                </a:ext>
              </a:extLst>
            </p:cNvPr>
            <p:cNvGrpSpPr>
              <a:grpSpLocks/>
            </p:cNvGrpSpPr>
            <p:nvPr/>
          </p:nvGrpSpPr>
          <p:grpSpPr bwMode="auto">
            <a:xfrm>
              <a:off x="2640" y="1968"/>
              <a:ext cx="672" cy="432"/>
              <a:chOff x="576" y="3696"/>
              <a:chExt cx="672" cy="432"/>
            </a:xfrm>
          </p:grpSpPr>
          <p:sp>
            <p:nvSpPr>
              <p:cNvPr id="1583168" name="AutoShape 80">
                <a:extLst>
                  <a:ext uri="{FF2B5EF4-FFF2-40B4-BE49-F238E27FC236}">
                    <a16:creationId xmlns:a16="http://schemas.microsoft.com/office/drawing/2014/main" id="{97A29D0C-7945-40DB-9996-842F129987B5}"/>
                  </a:ext>
                </a:extLst>
              </p:cNvPr>
              <p:cNvSpPr>
                <a:spLocks noChangeArrowheads="1"/>
              </p:cNvSpPr>
              <p:nvPr/>
            </p:nvSpPr>
            <p:spPr bwMode="auto">
              <a:xfrm>
                <a:off x="864" y="3696"/>
                <a:ext cx="384" cy="432"/>
              </a:xfrm>
              <a:prstGeom prst="lightningBolt">
                <a:avLst/>
              </a:prstGeom>
              <a:solidFill>
                <a:srgbClr val="FF3300">
                  <a:alpha val="79999"/>
                </a:srgbClr>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sp>
            <p:nvSpPr>
              <p:cNvPr id="1583169" name="Text Box 81">
                <a:extLst>
                  <a:ext uri="{FF2B5EF4-FFF2-40B4-BE49-F238E27FC236}">
                    <a16:creationId xmlns:a16="http://schemas.microsoft.com/office/drawing/2014/main" id="{6D551BE5-CA3E-4E18-B9B2-2AD26EE587A7}"/>
                  </a:ext>
                </a:extLst>
              </p:cNvPr>
              <p:cNvSpPr txBox="1">
                <a:spLocks noChangeArrowheads="1"/>
              </p:cNvSpPr>
              <p:nvPr/>
            </p:nvSpPr>
            <p:spPr bwMode="auto">
              <a:xfrm>
                <a:off x="576" y="3696"/>
                <a:ext cx="589" cy="179"/>
              </a:xfrm>
              <a:prstGeom prst="rect">
                <a:avLst/>
              </a:prstGeom>
              <a:solidFill>
                <a:srgbClr val="FF3300">
                  <a:alpha val="7999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90000"/>
                  </a:lnSpc>
                </a:pPr>
                <a:r>
                  <a:rPr lang="en-US" altLang="en-US" sz="1400">
                    <a:latin typeface="Arial" panose="020B0604020202020204" pitchFamily="34" charset="0"/>
                  </a:rPr>
                  <a:t>Changes</a:t>
                </a:r>
              </a:p>
            </p:txBody>
          </p:sp>
        </p:grpSp>
        <p:grpSp>
          <p:nvGrpSpPr>
            <p:cNvPr id="17" name="Group 82">
              <a:extLst>
                <a:ext uri="{FF2B5EF4-FFF2-40B4-BE49-F238E27FC236}">
                  <a16:creationId xmlns:a16="http://schemas.microsoft.com/office/drawing/2014/main" id="{84CCE992-8127-4F84-A558-B1EF0A41AE7D}"/>
                </a:ext>
              </a:extLst>
            </p:cNvPr>
            <p:cNvGrpSpPr>
              <a:grpSpLocks/>
            </p:cNvGrpSpPr>
            <p:nvPr/>
          </p:nvGrpSpPr>
          <p:grpSpPr bwMode="auto">
            <a:xfrm>
              <a:off x="3456" y="1968"/>
              <a:ext cx="672" cy="432"/>
              <a:chOff x="576" y="3696"/>
              <a:chExt cx="672" cy="432"/>
            </a:xfrm>
          </p:grpSpPr>
          <p:sp>
            <p:nvSpPr>
              <p:cNvPr id="1583171" name="AutoShape 83">
                <a:extLst>
                  <a:ext uri="{FF2B5EF4-FFF2-40B4-BE49-F238E27FC236}">
                    <a16:creationId xmlns:a16="http://schemas.microsoft.com/office/drawing/2014/main" id="{8FDF022F-B007-44FB-BE16-50C844523A7B}"/>
                  </a:ext>
                </a:extLst>
              </p:cNvPr>
              <p:cNvSpPr>
                <a:spLocks noChangeArrowheads="1"/>
              </p:cNvSpPr>
              <p:nvPr/>
            </p:nvSpPr>
            <p:spPr bwMode="auto">
              <a:xfrm>
                <a:off x="864" y="3696"/>
                <a:ext cx="384" cy="432"/>
              </a:xfrm>
              <a:prstGeom prst="lightningBolt">
                <a:avLst/>
              </a:prstGeom>
              <a:solidFill>
                <a:srgbClr val="FF3300">
                  <a:alpha val="79999"/>
                </a:srgbClr>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sp>
            <p:nvSpPr>
              <p:cNvPr id="1583172" name="Text Box 84">
                <a:extLst>
                  <a:ext uri="{FF2B5EF4-FFF2-40B4-BE49-F238E27FC236}">
                    <a16:creationId xmlns:a16="http://schemas.microsoft.com/office/drawing/2014/main" id="{70CB661C-4A4A-4E87-BD8B-299D1828C9D6}"/>
                  </a:ext>
                </a:extLst>
              </p:cNvPr>
              <p:cNvSpPr txBox="1">
                <a:spLocks noChangeArrowheads="1"/>
              </p:cNvSpPr>
              <p:nvPr/>
            </p:nvSpPr>
            <p:spPr bwMode="auto">
              <a:xfrm>
                <a:off x="576" y="3696"/>
                <a:ext cx="589" cy="179"/>
              </a:xfrm>
              <a:prstGeom prst="rect">
                <a:avLst/>
              </a:prstGeom>
              <a:solidFill>
                <a:srgbClr val="FF3300">
                  <a:alpha val="7999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90000"/>
                  </a:lnSpc>
                </a:pPr>
                <a:r>
                  <a:rPr lang="en-US" altLang="en-US" sz="1400">
                    <a:latin typeface="Arial" panose="020B0604020202020204" pitchFamily="34" charset="0"/>
                  </a:rPr>
                  <a:t>Changes</a:t>
                </a:r>
              </a:p>
            </p:txBody>
          </p:sp>
        </p:grpSp>
      </p:grpSp>
      <p:grpSp>
        <p:nvGrpSpPr>
          <p:cNvPr id="18" name="Group 65">
            <a:extLst>
              <a:ext uri="{FF2B5EF4-FFF2-40B4-BE49-F238E27FC236}">
                <a16:creationId xmlns:a16="http://schemas.microsoft.com/office/drawing/2014/main" id="{FA3E5829-37BD-4B3E-B424-7E1E4FF6ACA9}"/>
              </a:ext>
            </a:extLst>
          </p:cNvPr>
          <p:cNvGrpSpPr>
            <a:grpSpLocks/>
          </p:cNvGrpSpPr>
          <p:nvPr/>
        </p:nvGrpSpPr>
        <p:grpSpPr bwMode="auto">
          <a:xfrm>
            <a:off x="7543800" y="3276600"/>
            <a:ext cx="914400" cy="1600200"/>
            <a:chOff x="4752" y="2064"/>
            <a:chExt cx="576" cy="1008"/>
          </a:xfrm>
        </p:grpSpPr>
        <p:grpSp>
          <p:nvGrpSpPr>
            <p:cNvPr id="1583174" name="Group 66">
              <a:extLst>
                <a:ext uri="{FF2B5EF4-FFF2-40B4-BE49-F238E27FC236}">
                  <a16:creationId xmlns:a16="http://schemas.microsoft.com/office/drawing/2014/main" id="{86EBFCB3-DA35-4487-8BEC-D8344AF6899D}"/>
                </a:ext>
              </a:extLst>
            </p:cNvPr>
            <p:cNvGrpSpPr>
              <a:grpSpLocks/>
            </p:cNvGrpSpPr>
            <p:nvPr/>
          </p:nvGrpSpPr>
          <p:grpSpPr bwMode="auto">
            <a:xfrm>
              <a:off x="4752" y="2448"/>
              <a:ext cx="576" cy="624"/>
              <a:chOff x="4752" y="2304"/>
              <a:chExt cx="576" cy="624"/>
            </a:xfrm>
          </p:grpSpPr>
          <p:sp>
            <p:nvSpPr>
              <p:cNvPr id="1583175" name="Rectangle 67">
                <a:extLst>
                  <a:ext uri="{FF2B5EF4-FFF2-40B4-BE49-F238E27FC236}">
                    <a16:creationId xmlns:a16="http://schemas.microsoft.com/office/drawing/2014/main" id="{8E9BA1C5-844F-4899-A999-310457FED9AC}"/>
                  </a:ext>
                </a:extLst>
              </p:cNvPr>
              <p:cNvSpPr>
                <a:spLocks noChangeArrowheads="1"/>
              </p:cNvSpPr>
              <p:nvPr/>
            </p:nvSpPr>
            <p:spPr bwMode="auto">
              <a:xfrm>
                <a:off x="4752" y="2304"/>
                <a:ext cx="432" cy="336"/>
              </a:xfrm>
              <a:prstGeom prst="rect">
                <a:avLst/>
              </a:prstGeom>
              <a:solidFill>
                <a:srgbClr val="B3DDFF"/>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As-</a:t>
                </a:r>
              </a:p>
              <a:p>
                <a:pPr algn="ctr" eaLnBrk="0" hangingPunct="0">
                  <a:lnSpc>
                    <a:spcPct val="90000"/>
                  </a:lnSpc>
                </a:pPr>
                <a:r>
                  <a:rPr lang="en-US" altLang="en-US" sz="1000">
                    <a:latin typeface="Arial" panose="020B0604020202020204" pitchFamily="34" charset="0"/>
                  </a:rPr>
                  <a:t>deployed</a:t>
                </a:r>
              </a:p>
            </p:txBody>
          </p:sp>
          <p:sp>
            <p:nvSpPr>
              <p:cNvPr id="1583176" name="Rectangle 68">
                <a:extLst>
                  <a:ext uri="{FF2B5EF4-FFF2-40B4-BE49-F238E27FC236}">
                    <a16:creationId xmlns:a16="http://schemas.microsoft.com/office/drawing/2014/main" id="{548B616A-42F0-4D81-BDF4-8E014791DFA9}"/>
                  </a:ext>
                </a:extLst>
              </p:cNvPr>
              <p:cNvSpPr>
                <a:spLocks noChangeArrowheads="1"/>
              </p:cNvSpPr>
              <p:nvPr/>
            </p:nvSpPr>
            <p:spPr bwMode="auto">
              <a:xfrm>
                <a:off x="4896" y="2592"/>
                <a:ext cx="432" cy="336"/>
              </a:xfrm>
              <a:prstGeom prst="rect">
                <a:avLst/>
              </a:prstGeom>
              <a:solidFill>
                <a:srgbClr val="B3DDFF"/>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As-</a:t>
                </a:r>
              </a:p>
              <a:p>
                <a:pPr algn="ctr" eaLnBrk="0" hangingPunct="0">
                  <a:lnSpc>
                    <a:spcPct val="90000"/>
                  </a:lnSpc>
                </a:pPr>
                <a:r>
                  <a:rPr lang="en-US" altLang="en-US" sz="1000">
                    <a:latin typeface="Arial" panose="020B0604020202020204" pitchFamily="34" charset="0"/>
                  </a:rPr>
                  <a:t>operated</a:t>
                </a:r>
              </a:p>
            </p:txBody>
          </p:sp>
        </p:grpSp>
        <p:sp>
          <p:nvSpPr>
            <p:cNvPr id="1583177" name="AutoShape 69">
              <a:extLst>
                <a:ext uri="{FF2B5EF4-FFF2-40B4-BE49-F238E27FC236}">
                  <a16:creationId xmlns:a16="http://schemas.microsoft.com/office/drawing/2014/main" id="{0D6A9E28-15BB-4901-A0F9-3D448A507E9C}"/>
                </a:ext>
              </a:extLst>
            </p:cNvPr>
            <p:cNvSpPr>
              <a:spLocks noChangeArrowheads="1"/>
            </p:cNvSpPr>
            <p:nvPr/>
          </p:nvSpPr>
          <p:spPr bwMode="auto">
            <a:xfrm>
              <a:off x="5040" y="2064"/>
              <a:ext cx="96" cy="240"/>
            </a:xfrm>
            <a:prstGeom prst="downArrow">
              <a:avLst>
                <a:gd name="adj1" fmla="val 50000"/>
                <a:gd name="adj2" fmla="val 62500"/>
              </a:avLst>
            </a:prstGeom>
            <a:solidFill>
              <a:srgbClr val="B3DDFF"/>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grpSp>
      <p:grpSp>
        <p:nvGrpSpPr>
          <p:cNvPr id="20" name="Group 59">
            <a:extLst>
              <a:ext uri="{FF2B5EF4-FFF2-40B4-BE49-F238E27FC236}">
                <a16:creationId xmlns:a16="http://schemas.microsoft.com/office/drawing/2014/main" id="{C9146965-2AA8-435A-BB38-C94C766F0415}"/>
              </a:ext>
            </a:extLst>
          </p:cNvPr>
          <p:cNvGrpSpPr>
            <a:grpSpLocks/>
          </p:cNvGrpSpPr>
          <p:nvPr/>
        </p:nvGrpSpPr>
        <p:grpSpPr bwMode="auto">
          <a:xfrm>
            <a:off x="6248400" y="3276600"/>
            <a:ext cx="1143000" cy="2057400"/>
            <a:chOff x="3936" y="2064"/>
            <a:chExt cx="720" cy="1296"/>
          </a:xfrm>
        </p:grpSpPr>
        <p:sp>
          <p:nvSpPr>
            <p:cNvPr id="1583179" name="AutoShape 60">
              <a:extLst>
                <a:ext uri="{FF2B5EF4-FFF2-40B4-BE49-F238E27FC236}">
                  <a16:creationId xmlns:a16="http://schemas.microsoft.com/office/drawing/2014/main" id="{590266AF-D3ED-4C75-AE9B-735036D8580E}"/>
                </a:ext>
              </a:extLst>
            </p:cNvPr>
            <p:cNvSpPr>
              <a:spLocks noChangeArrowheads="1"/>
            </p:cNvSpPr>
            <p:nvPr/>
          </p:nvSpPr>
          <p:spPr bwMode="auto">
            <a:xfrm>
              <a:off x="4224" y="2064"/>
              <a:ext cx="96" cy="240"/>
            </a:xfrm>
            <a:prstGeom prst="downArrow">
              <a:avLst>
                <a:gd name="adj1" fmla="val 50000"/>
                <a:gd name="adj2" fmla="val 62500"/>
              </a:avLst>
            </a:prstGeom>
            <a:solidFill>
              <a:srgbClr val="FFFFB6"/>
            </a:solidFill>
            <a:ln w="1587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grpSp>
          <p:nvGrpSpPr>
            <p:cNvPr id="1583180" name="Group 61">
              <a:extLst>
                <a:ext uri="{FF2B5EF4-FFF2-40B4-BE49-F238E27FC236}">
                  <a16:creationId xmlns:a16="http://schemas.microsoft.com/office/drawing/2014/main" id="{51501A23-73BA-4E7E-BA72-22158DBD6888}"/>
                </a:ext>
              </a:extLst>
            </p:cNvPr>
            <p:cNvGrpSpPr>
              <a:grpSpLocks/>
            </p:cNvGrpSpPr>
            <p:nvPr/>
          </p:nvGrpSpPr>
          <p:grpSpPr bwMode="auto">
            <a:xfrm>
              <a:off x="3936" y="2448"/>
              <a:ext cx="720" cy="912"/>
              <a:chOff x="3936" y="2352"/>
              <a:chExt cx="720" cy="912"/>
            </a:xfrm>
          </p:grpSpPr>
          <p:sp>
            <p:nvSpPr>
              <p:cNvPr id="1583181" name="Rectangle 62">
                <a:extLst>
                  <a:ext uri="{FF2B5EF4-FFF2-40B4-BE49-F238E27FC236}">
                    <a16:creationId xmlns:a16="http://schemas.microsoft.com/office/drawing/2014/main" id="{29B9039D-CE34-4713-9BB6-BCCE7EDAD4B9}"/>
                  </a:ext>
                </a:extLst>
              </p:cNvPr>
              <p:cNvSpPr>
                <a:spLocks noChangeArrowheads="1"/>
              </p:cNvSpPr>
              <p:nvPr/>
            </p:nvSpPr>
            <p:spPr bwMode="auto">
              <a:xfrm>
                <a:off x="3936" y="2352"/>
                <a:ext cx="432" cy="336"/>
              </a:xfrm>
              <a:prstGeom prst="rect">
                <a:avLst/>
              </a:prstGeom>
              <a:solidFill>
                <a:srgbClr val="FFFFB6"/>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As-built</a:t>
                </a:r>
              </a:p>
            </p:txBody>
          </p:sp>
          <p:sp>
            <p:nvSpPr>
              <p:cNvPr id="1583182" name="Rectangle 63">
                <a:extLst>
                  <a:ext uri="{FF2B5EF4-FFF2-40B4-BE49-F238E27FC236}">
                    <a16:creationId xmlns:a16="http://schemas.microsoft.com/office/drawing/2014/main" id="{2C4689C3-2772-414A-8A65-26046EDC1D98}"/>
                  </a:ext>
                </a:extLst>
              </p:cNvPr>
              <p:cNvSpPr>
                <a:spLocks noChangeArrowheads="1"/>
              </p:cNvSpPr>
              <p:nvPr/>
            </p:nvSpPr>
            <p:spPr bwMode="auto">
              <a:xfrm>
                <a:off x="4080" y="2640"/>
                <a:ext cx="432" cy="336"/>
              </a:xfrm>
              <a:prstGeom prst="rect">
                <a:avLst/>
              </a:prstGeom>
              <a:solidFill>
                <a:srgbClr val="FFFFB6"/>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As-verified</a:t>
                </a:r>
              </a:p>
            </p:txBody>
          </p:sp>
          <p:sp>
            <p:nvSpPr>
              <p:cNvPr id="1583183" name="Rectangle 64">
                <a:extLst>
                  <a:ext uri="{FF2B5EF4-FFF2-40B4-BE49-F238E27FC236}">
                    <a16:creationId xmlns:a16="http://schemas.microsoft.com/office/drawing/2014/main" id="{D2E7834F-BDFB-483A-AD23-CDDFF0911C08}"/>
                  </a:ext>
                </a:extLst>
              </p:cNvPr>
              <p:cNvSpPr>
                <a:spLocks noChangeArrowheads="1"/>
              </p:cNvSpPr>
              <p:nvPr/>
            </p:nvSpPr>
            <p:spPr bwMode="auto">
              <a:xfrm>
                <a:off x="4224" y="2928"/>
                <a:ext cx="432" cy="336"/>
              </a:xfrm>
              <a:prstGeom prst="rect">
                <a:avLst/>
              </a:prstGeom>
              <a:solidFill>
                <a:srgbClr val="FFFFB6"/>
              </a:solidFill>
              <a:ln w="1905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Anomalies</a:t>
                </a:r>
              </a:p>
            </p:txBody>
          </p:sp>
        </p:grpSp>
      </p:grpSp>
      <p:grpSp>
        <p:nvGrpSpPr>
          <p:cNvPr id="22" name="Group 86">
            <a:extLst>
              <a:ext uri="{FF2B5EF4-FFF2-40B4-BE49-F238E27FC236}">
                <a16:creationId xmlns:a16="http://schemas.microsoft.com/office/drawing/2014/main" id="{46BA23F7-D09A-4C30-920D-335A1F0C9065}"/>
              </a:ext>
            </a:extLst>
          </p:cNvPr>
          <p:cNvGrpSpPr>
            <a:grpSpLocks/>
          </p:cNvGrpSpPr>
          <p:nvPr/>
        </p:nvGrpSpPr>
        <p:grpSpPr bwMode="auto">
          <a:xfrm>
            <a:off x="6019800" y="2057400"/>
            <a:ext cx="1270000" cy="1600200"/>
            <a:chOff x="6019800" y="2057400"/>
            <a:chExt cx="1270711" cy="1600200"/>
          </a:xfrm>
        </p:grpSpPr>
        <p:sp>
          <p:nvSpPr>
            <p:cNvPr id="1583185" name="AutoShape 43">
              <a:extLst>
                <a:ext uri="{FF2B5EF4-FFF2-40B4-BE49-F238E27FC236}">
                  <a16:creationId xmlns:a16="http://schemas.microsoft.com/office/drawing/2014/main" id="{26769F1E-5F8D-489D-8CB6-D53BB93FE974}"/>
                </a:ext>
              </a:extLst>
            </p:cNvPr>
            <p:cNvSpPr>
              <a:spLocks noChangeArrowheads="1"/>
            </p:cNvSpPr>
            <p:nvPr/>
          </p:nvSpPr>
          <p:spPr bwMode="auto">
            <a:xfrm rot="-8698066">
              <a:off x="6019800" y="3048000"/>
              <a:ext cx="152400" cy="609600"/>
            </a:xfrm>
            <a:prstGeom prst="downArrow">
              <a:avLst>
                <a:gd name="adj1" fmla="val 50000"/>
                <a:gd name="adj2" fmla="val 100000"/>
              </a:avLst>
            </a:prstGeom>
            <a:solidFill>
              <a:schemeClr val="tx1"/>
            </a:solidFill>
            <a:ln w="15875">
              <a:solidFill>
                <a:schemeClr val="tx1"/>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pic>
          <p:nvPicPr>
            <p:cNvPr id="1583186" name="Picture 2" descr="D:\FILES\PFILES\MSOFFICE\MEDIA\CNTCD1\ClipArt1\j0212247.wmf">
              <a:extLst>
                <a:ext uri="{FF2B5EF4-FFF2-40B4-BE49-F238E27FC236}">
                  <a16:creationId xmlns:a16="http://schemas.microsoft.com/office/drawing/2014/main" id="{25AC922A-55E5-4444-8BA0-C3CB76A30F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2057400"/>
              <a:ext cx="88971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88">
            <a:extLst>
              <a:ext uri="{FF2B5EF4-FFF2-40B4-BE49-F238E27FC236}">
                <a16:creationId xmlns:a16="http://schemas.microsoft.com/office/drawing/2014/main" id="{6EFCEF27-BED7-4A8C-854A-DA555387251C}"/>
              </a:ext>
            </a:extLst>
          </p:cNvPr>
          <p:cNvGrpSpPr>
            <a:grpSpLocks/>
          </p:cNvGrpSpPr>
          <p:nvPr/>
        </p:nvGrpSpPr>
        <p:grpSpPr bwMode="auto">
          <a:xfrm>
            <a:off x="7315200" y="2133600"/>
            <a:ext cx="1379538" cy="1524000"/>
            <a:chOff x="7315200" y="2133600"/>
            <a:chExt cx="1379349" cy="1524000"/>
          </a:xfrm>
        </p:grpSpPr>
        <p:sp>
          <p:nvSpPr>
            <p:cNvPr id="1583188" name="AutoShape 46">
              <a:extLst>
                <a:ext uri="{FF2B5EF4-FFF2-40B4-BE49-F238E27FC236}">
                  <a16:creationId xmlns:a16="http://schemas.microsoft.com/office/drawing/2014/main" id="{A9CB5B88-0F03-4447-B817-F42ACC7531BF}"/>
                </a:ext>
              </a:extLst>
            </p:cNvPr>
            <p:cNvSpPr>
              <a:spLocks noChangeArrowheads="1"/>
            </p:cNvSpPr>
            <p:nvPr/>
          </p:nvSpPr>
          <p:spPr bwMode="auto">
            <a:xfrm rot="-8698066">
              <a:off x="7315200" y="3048000"/>
              <a:ext cx="152400" cy="609600"/>
            </a:xfrm>
            <a:prstGeom prst="downArrow">
              <a:avLst>
                <a:gd name="adj1" fmla="val 50000"/>
                <a:gd name="adj2" fmla="val 100000"/>
              </a:avLst>
            </a:prstGeom>
            <a:solidFill>
              <a:schemeClr val="tx1"/>
            </a:solidFill>
            <a:ln w="15875">
              <a:solidFill>
                <a:schemeClr val="tx1"/>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endParaRPr lang="en-US" altLang="en-US" sz="2800">
                <a:latin typeface="Arial" panose="020B0604020202020204" pitchFamily="34" charset="0"/>
              </a:endParaRPr>
            </a:p>
          </p:txBody>
        </p:sp>
        <p:pic>
          <p:nvPicPr>
            <p:cNvPr id="1583189" name="Picture 85" descr="C:\Users\user\AppData\Local\Microsoft\Windows\Temporary Internet Files\Content.IE5\70I3QJY6\MPj02892030000[1].jpg">
              <a:extLst>
                <a:ext uri="{FF2B5EF4-FFF2-40B4-BE49-F238E27FC236}">
                  <a16:creationId xmlns:a16="http://schemas.microsoft.com/office/drawing/2014/main" id="{11F0A6BD-F7B3-485C-973D-DE0EF3455C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2133600"/>
              <a:ext cx="1150749" cy="90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Date Placeholder 2">
            <a:extLst>
              <a:ext uri="{FF2B5EF4-FFF2-40B4-BE49-F238E27FC236}">
                <a16:creationId xmlns:a16="http://schemas.microsoft.com/office/drawing/2014/main" id="{8E056A20-A386-4259-905B-2C70CED23579}"/>
              </a:ext>
            </a:extLst>
          </p:cNvPr>
          <p:cNvSpPr>
            <a:spLocks noGrp="1"/>
          </p:cNvSpPr>
          <p:nvPr>
            <p:ph type="dt" sz="half" idx="2"/>
          </p:nvPr>
        </p:nvSpPr>
        <p:spPr/>
        <p:txBody>
          <a:bodyPr/>
          <a:lstStyle/>
          <a:p>
            <a:r>
              <a:rPr lang="en-US"/>
              <a:t>LSU rev20220131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915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up)">
                                      <p:cBhvr>
                                        <p:cTn id="61" dur="500"/>
                                        <p:tgtEl>
                                          <p:spTgt spid="1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499"/>
                                          </p:stCondLst>
                                        </p:cTn>
                                        <p:tgtEl>
                                          <p:spTgt spid="1583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a:extLst>
              <a:ext uri="{FF2B5EF4-FFF2-40B4-BE49-F238E27FC236}">
                <a16:creationId xmlns:a16="http://schemas.microsoft.com/office/drawing/2014/main" id="{3B1D9914-0D6F-4453-9D7E-0094EFFD3F2E}"/>
              </a:ext>
            </a:extLst>
          </p:cNvPr>
          <p:cNvSpPr>
            <a:spLocks noGrp="1" noChangeArrowheads="1"/>
          </p:cNvSpPr>
          <p:nvPr>
            <p:ph type="title"/>
          </p:nvPr>
        </p:nvSpPr>
        <p:spPr>
          <a:xfrm>
            <a:off x="1420813" y="114300"/>
            <a:ext cx="6284912" cy="457200"/>
          </a:xfrm>
        </p:spPr>
        <p:txBody>
          <a:bodyPr/>
          <a:lstStyle/>
          <a:p>
            <a:r>
              <a:rPr lang="en-US" altLang="en-US"/>
              <a:t>Where Do Changes Come From?	</a:t>
            </a:r>
          </a:p>
        </p:txBody>
      </p:sp>
      <p:sp>
        <p:nvSpPr>
          <p:cNvPr id="1576963" name="Rectangle 3">
            <a:extLst>
              <a:ext uri="{FF2B5EF4-FFF2-40B4-BE49-F238E27FC236}">
                <a16:creationId xmlns:a16="http://schemas.microsoft.com/office/drawing/2014/main" id="{CE88A8DA-5253-4CD1-97CD-CC7D3139A13E}"/>
              </a:ext>
            </a:extLst>
          </p:cNvPr>
          <p:cNvSpPr>
            <a:spLocks noGrp="1" noChangeArrowheads="1"/>
          </p:cNvSpPr>
          <p:nvPr>
            <p:ph type="body" idx="1"/>
          </p:nvPr>
        </p:nvSpPr>
        <p:spPr>
          <a:xfrm>
            <a:off x="825500" y="850900"/>
            <a:ext cx="7772400" cy="5410200"/>
          </a:xfrm>
        </p:spPr>
        <p:txBody>
          <a:bodyPr/>
          <a:lstStyle/>
          <a:p>
            <a:r>
              <a:rPr lang="en-US" altLang="en-US"/>
              <a:t>Requirements change when: </a:t>
            </a:r>
          </a:p>
          <a:p>
            <a:pPr lvl="1"/>
            <a:r>
              <a:rPr lang="en-US" altLang="en-US"/>
              <a:t>They are reallocated as the system design matures, since initial allocations are typically suboptimal.</a:t>
            </a:r>
          </a:p>
          <a:p>
            <a:pPr lvl="1"/>
            <a:r>
              <a:rPr lang="en-US" altLang="en-US"/>
              <a:t>New requirements are added to the system, since initial requirements may not have been complete.</a:t>
            </a:r>
          </a:p>
          <a:p>
            <a:pPr lvl="1"/>
            <a:r>
              <a:rPr lang="en-US" altLang="en-US"/>
              <a:t>A stakeholder decides that new functions or performance is needed.</a:t>
            </a:r>
          </a:p>
          <a:p>
            <a:pPr lvl="1"/>
            <a:r>
              <a:rPr lang="en-US" altLang="en-US"/>
              <a:t>Measured performance does not meet requirements. Reallocation or redesign are possible responses to non-compliance in test.</a:t>
            </a:r>
          </a:p>
          <a:p>
            <a:endParaRPr lang="en-US" altLang="en-US"/>
          </a:p>
          <a:p>
            <a:r>
              <a:rPr lang="en-US" altLang="en-US"/>
              <a:t>Configurations change when:</a:t>
            </a:r>
          </a:p>
          <a:p>
            <a:pPr lvl="1"/>
            <a:r>
              <a:rPr lang="en-US" altLang="en-US"/>
              <a:t>What is built is not identical to what is designed. Configuration descriptions strive to be the most accurate possible description of the current system.   </a:t>
            </a:r>
          </a:p>
          <a:p>
            <a:pPr lvl="1"/>
            <a:r>
              <a:rPr lang="en-US" altLang="en-US"/>
              <a:t>Something breaks in test. Reallocation or redesign are possible responses to test failures.</a:t>
            </a:r>
          </a:p>
        </p:txBody>
      </p:sp>
      <p:sp>
        <p:nvSpPr>
          <p:cNvPr id="2" name="Date Placeholder 1">
            <a:extLst>
              <a:ext uri="{FF2B5EF4-FFF2-40B4-BE49-F238E27FC236}">
                <a16:creationId xmlns:a16="http://schemas.microsoft.com/office/drawing/2014/main" id="{584F5935-902A-49F1-AB0D-A4CE08626786}"/>
              </a:ext>
            </a:extLst>
          </p:cNvPr>
          <p:cNvSpPr>
            <a:spLocks noGrp="1"/>
          </p:cNvSpPr>
          <p:nvPr>
            <p:ph type="dt" sz="half" idx="2"/>
          </p:nvPr>
        </p:nvSpPr>
        <p:spPr/>
        <p:txBody>
          <a:bodyPr/>
          <a:lstStyle/>
          <a:p>
            <a:r>
              <a:rPr lang="en-US"/>
              <a:t>LSU rev20220131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a:extLst>
              <a:ext uri="{FF2B5EF4-FFF2-40B4-BE49-F238E27FC236}">
                <a16:creationId xmlns:a16="http://schemas.microsoft.com/office/drawing/2014/main" id="{55EEF0E4-195E-4D45-90F2-B30D036BE125}"/>
              </a:ext>
            </a:extLst>
          </p:cNvPr>
          <p:cNvSpPr>
            <a:spLocks noGrp="1" noChangeArrowheads="1"/>
          </p:cNvSpPr>
          <p:nvPr>
            <p:ph type="ctrTitle"/>
          </p:nvPr>
        </p:nvSpPr>
        <p:spPr>
          <a:xfrm>
            <a:off x="685800" y="1900238"/>
            <a:ext cx="7772400" cy="1143000"/>
          </a:xfrm>
        </p:spPr>
        <p:txBody>
          <a:bodyPr anchor="ctr"/>
          <a:lstStyle/>
          <a:p>
            <a:r>
              <a:rPr lang="en-US" altLang="en-US" sz="2400"/>
              <a:t>Pause and Learn Opportunity</a:t>
            </a:r>
          </a:p>
        </p:txBody>
      </p:sp>
      <p:sp>
        <p:nvSpPr>
          <p:cNvPr id="1587203" name="Rectangle 3">
            <a:extLst>
              <a:ext uri="{FF2B5EF4-FFF2-40B4-BE49-F238E27FC236}">
                <a16:creationId xmlns:a16="http://schemas.microsoft.com/office/drawing/2014/main" id="{1376123F-2B31-47C2-95D1-B39A89D6B6A6}"/>
              </a:ext>
            </a:extLst>
          </p:cNvPr>
          <p:cNvSpPr>
            <a:spLocks noGrp="1" noChangeArrowheads="1"/>
          </p:cNvSpPr>
          <p:nvPr>
            <p:ph type="subTitle" idx="1"/>
          </p:nvPr>
        </p:nvSpPr>
        <p:spPr>
          <a:xfrm>
            <a:off x="1371600" y="3259138"/>
            <a:ext cx="6400800" cy="3189287"/>
          </a:xfrm>
        </p:spPr>
        <p:txBody>
          <a:bodyPr/>
          <a:lstStyle/>
          <a:p>
            <a:pPr algn="l"/>
            <a:r>
              <a:rPr lang="en-US" altLang="en-US" sz="2000"/>
              <a:t>The Cosmic Background Explorer (COBE) satellite was slated to launch on the Space Shuttle in 1989, but the loss of the </a:t>
            </a:r>
            <a:r>
              <a:rPr lang="en-US" altLang="en-US" sz="2000" i="1"/>
              <a:t>Challenger</a:t>
            </a:r>
            <a:r>
              <a:rPr lang="en-US" altLang="en-US" sz="2000"/>
              <a:t> on January 28, 1986 changed everything. The COBE team was forced back to the drawing board: it had to find a new way to get COBE into orbit.</a:t>
            </a:r>
          </a:p>
          <a:p>
            <a:pPr algn="l"/>
            <a:r>
              <a:rPr lang="en-US" altLang="en-US" sz="2000"/>
              <a:t>Using the COBE case study (COBE_case study.pdf) discuss the impact to a system design based on a single baseline change — a new launch vehicle.</a:t>
            </a:r>
          </a:p>
        </p:txBody>
      </p:sp>
      <p:pic>
        <p:nvPicPr>
          <p:cNvPr id="1587204" name="Picture 4">
            <a:extLst>
              <a:ext uri="{FF2B5EF4-FFF2-40B4-BE49-F238E27FC236}">
                <a16:creationId xmlns:a16="http://schemas.microsoft.com/office/drawing/2014/main" id="{B530D1D1-6998-46B8-BB67-AB7CBFF0E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288" y="806450"/>
            <a:ext cx="1735137" cy="182245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9E7B3C8-A25C-4DED-8176-C031C9618B32}"/>
              </a:ext>
            </a:extLst>
          </p:cNvPr>
          <p:cNvSpPr>
            <a:spLocks noGrp="1"/>
          </p:cNvSpPr>
          <p:nvPr>
            <p:ph type="dt" sz="half" idx="2"/>
          </p:nvPr>
        </p:nvSpPr>
        <p:spPr/>
        <p:txBody>
          <a:bodyPr/>
          <a:lstStyle/>
          <a:p>
            <a:r>
              <a:rPr lang="en-US"/>
              <a:t>LSU rev20220131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Rectangle 2">
            <a:extLst>
              <a:ext uri="{FF2B5EF4-FFF2-40B4-BE49-F238E27FC236}">
                <a16:creationId xmlns:a16="http://schemas.microsoft.com/office/drawing/2014/main" id="{113FC90D-3E6A-46D3-BF42-CD274EE5D8DA}"/>
              </a:ext>
            </a:extLst>
          </p:cNvPr>
          <p:cNvSpPr>
            <a:spLocks noGrp="1" noChangeArrowheads="1"/>
          </p:cNvSpPr>
          <p:nvPr>
            <p:ph type="title"/>
          </p:nvPr>
        </p:nvSpPr>
        <p:spPr>
          <a:xfrm>
            <a:off x="508000" y="119063"/>
            <a:ext cx="8051800" cy="609600"/>
          </a:xfrm>
        </p:spPr>
        <p:txBody>
          <a:bodyPr/>
          <a:lstStyle/>
          <a:p>
            <a:pPr>
              <a:lnSpc>
                <a:spcPct val="90000"/>
              </a:lnSpc>
            </a:pPr>
            <a:r>
              <a:rPr lang="en-US" altLang="en-US"/>
              <a:t>Requirements Change Control</a:t>
            </a:r>
            <a:endParaRPr lang="en-US" altLang="en-US" sz="2800"/>
          </a:p>
        </p:txBody>
      </p:sp>
      <p:sp>
        <p:nvSpPr>
          <p:cNvPr id="1497091" name="Rectangle 3">
            <a:extLst>
              <a:ext uri="{FF2B5EF4-FFF2-40B4-BE49-F238E27FC236}">
                <a16:creationId xmlns:a16="http://schemas.microsoft.com/office/drawing/2014/main" id="{DDCD81AA-21A8-4C6E-B1A5-6E20662DD8A8}"/>
              </a:ext>
            </a:extLst>
          </p:cNvPr>
          <p:cNvSpPr>
            <a:spLocks noGrp="1" noChangeArrowheads="1"/>
          </p:cNvSpPr>
          <p:nvPr>
            <p:ph type="body" idx="1"/>
          </p:nvPr>
        </p:nvSpPr>
        <p:spPr>
          <a:xfrm>
            <a:off x="808038" y="803275"/>
            <a:ext cx="8023225" cy="5680075"/>
          </a:xfrm>
        </p:spPr>
        <p:txBody>
          <a:bodyPr/>
          <a:lstStyle/>
          <a:p>
            <a:pPr marL="508000" indent="-508000">
              <a:lnSpc>
                <a:spcPct val="120000"/>
              </a:lnSpc>
              <a:spcBef>
                <a:spcPct val="40000"/>
              </a:spcBef>
            </a:pPr>
            <a:r>
              <a:rPr lang="en-US" altLang="en-US">
                <a:solidFill>
                  <a:srgbClr val="000000"/>
                </a:solidFill>
              </a:rPr>
              <a:t>Capturing the complete set of requirements and assessing the impacts of considered changes are systems engineering responsibilities.</a:t>
            </a:r>
          </a:p>
          <a:p>
            <a:pPr marL="508000" indent="-508000">
              <a:lnSpc>
                <a:spcPct val="120000"/>
              </a:lnSpc>
              <a:spcBef>
                <a:spcPct val="40000"/>
              </a:spcBef>
            </a:pPr>
            <a:r>
              <a:rPr lang="en-US" altLang="en-US">
                <a:solidFill>
                  <a:srgbClr val="000000"/>
                </a:solidFill>
              </a:rPr>
              <a:t>Top level requirements are captured first, then lower levels as the system design matures.</a:t>
            </a:r>
          </a:p>
          <a:p>
            <a:pPr marL="908050" lvl="1">
              <a:lnSpc>
                <a:spcPct val="120000"/>
              </a:lnSpc>
              <a:spcBef>
                <a:spcPct val="40000"/>
              </a:spcBef>
            </a:pPr>
            <a:r>
              <a:rPr lang="en-US" altLang="en-US" i="1">
                <a:solidFill>
                  <a:srgbClr val="000000"/>
                </a:solidFill>
              </a:rPr>
              <a:t>Top level requirements are typically placed under change control just after the System Requirements Review (SRR).</a:t>
            </a:r>
          </a:p>
          <a:p>
            <a:pPr marL="908050" lvl="1">
              <a:lnSpc>
                <a:spcPct val="120000"/>
              </a:lnSpc>
              <a:spcBef>
                <a:spcPct val="40000"/>
              </a:spcBef>
            </a:pPr>
            <a:r>
              <a:rPr lang="en-US" altLang="en-US" i="1">
                <a:solidFill>
                  <a:srgbClr val="000000"/>
                </a:solidFill>
              </a:rPr>
              <a:t>Lower level requirements are placed under change control after the corresponding subsystem Preliminary Design Review (PDR).</a:t>
            </a:r>
          </a:p>
          <a:p>
            <a:pPr marL="508000" indent="-508000">
              <a:lnSpc>
                <a:spcPct val="120000"/>
              </a:lnSpc>
              <a:spcBef>
                <a:spcPct val="40000"/>
              </a:spcBef>
            </a:pPr>
            <a:r>
              <a:rPr lang="en-US" altLang="en-US">
                <a:solidFill>
                  <a:srgbClr val="000000"/>
                </a:solidFill>
              </a:rPr>
              <a:t>Engineering Change Requests (ECRs) are the means for making changes to requirements, with assessment and review.</a:t>
            </a:r>
          </a:p>
          <a:p>
            <a:pPr marL="508000" indent="-508000">
              <a:lnSpc>
                <a:spcPct val="120000"/>
              </a:lnSpc>
              <a:spcBef>
                <a:spcPct val="40000"/>
              </a:spcBef>
            </a:pPr>
            <a:r>
              <a:rPr lang="en-US" altLang="en-US">
                <a:solidFill>
                  <a:srgbClr val="000000"/>
                </a:solidFill>
              </a:rPr>
              <a:t>Change Control Boards (CCBs) are established to review and assess the impacts of ECRs.</a:t>
            </a:r>
          </a:p>
        </p:txBody>
      </p:sp>
      <p:sp>
        <p:nvSpPr>
          <p:cNvPr id="2" name="Date Placeholder 1">
            <a:extLst>
              <a:ext uri="{FF2B5EF4-FFF2-40B4-BE49-F238E27FC236}">
                <a16:creationId xmlns:a16="http://schemas.microsoft.com/office/drawing/2014/main" id="{5A1D8ECF-CF74-4AB3-A3D0-BC32ACC9CB91}"/>
              </a:ext>
            </a:extLst>
          </p:cNvPr>
          <p:cNvSpPr>
            <a:spLocks noGrp="1"/>
          </p:cNvSpPr>
          <p:nvPr>
            <p:ph type="dt" sz="half" idx="2"/>
          </p:nvPr>
        </p:nvSpPr>
        <p:spPr/>
        <p:txBody>
          <a:bodyPr/>
          <a:lstStyle/>
          <a:p>
            <a:r>
              <a:rPr lang="en-US"/>
              <a:t>LSU rev20220131</a:t>
            </a:r>
          </a:p>
        </p:txBody>
      </p:sp>
    </p:spTree>
  </p:cSld>
  <p:clrMapOvr>
    <a:masterClrMapping/>
  </p:clrMapOvr>
  <p:transition advClick="0">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Rectangle 50">
            <a:extLst>
              <a:ext uri="{FF2B5EF4-FFF2-40B4-BE49-F238E27FC236}">
                <a16:creationId xmlns:a16="http://schemas.microsoft.com/office/drawing/2014/main" id="{B43DB24F-5328-4C51-9978-E42B9CB9F9C3}"/>
              </a:ext>
            </a:extLst>
          </p:cNvPr>
          <p:cNvSpPr>
            <a:spLocks noGrp="1" noChangeArrowheads="1"/>
          </p:cNvSpPr>
          <p:nvPr>
            <p:ph type="title"/>
          </p:nvPr>
        </p:nvSpPr>
        <p:spPr>
          <a:xfrm>
            <a:off x="695325" y="206375"/>
            <a:ext cx="7673975" cy="457200"/>
          </a:xfrm>
        </p:spPr>
        <p:txBody>
          <a:bodyPr lIns="61912" tIns="26987" rIns="61912" bIns="26987" anchor="b"/>
          <a:lstStyle/>
          <a:p>
            <a:pPr>
              <a:lnSpc>
                <a:spcPct val="80000"/>
              </a:lnSpc>
            </a:pPr>
            <a:r>
              <a:rPr lang="en-US" altLang="en-US"/>
              <a:t>Typical Requirement and </a:t>
            </a:r>
            <a:br>
              <a:rPr lang="en-US" altLang="en-US"/>
            </a:br>
            <a:r>
              <a:rPr lang="en-US" altLang="en-US"/>
              <a:t>Configuration Control Flowchart</a:t>
            </a:r>
          </a:p>
        </p:txBody>
      </p:sp>
      <p:sp>
        <p:nvSpPr>
          <p:cNvPr id="1523715" name="Rectangle 3">
            <a:extLst>
              <a:ext uri="{FF2B5EF4-FFF2-40B4-BE49-F238E27FC236}">
                <a16:creationId xmlns:a16="http://schemas.microsoft.com/office/drawing/2014/main" id="{6D0173DC-F896-4E37-8AB8-98F583B8B8DF}"/>
              </a:ext>
            </a:extLst>
          </p:cNvPr>
          <p:cNvSpPr>
            <a:spLocks noChangeArrowheads="1"/>
          </p:cNvSpPr>
          <p:nvPr/>
        </p:nvSpPr>
        <p:spPr bwMode="auto">
          <a:xfrm>
            <a:off x="850900" y="2597150"/>
            <a:ext cx="2197100" cy="908050"/>
          </a:xfrm>
          <a:prstGeom prst="rect">
            <a:avLst/>
          </a:prstGeom>
          <a:solidFill>
            <a:srgbClr val="BFBFEF"/>
          </a:solidFill>
          <a:ln w="12700">
            <a:pattFill prst="ltUpDiag">
              <a:fgClr>
                <a:schemeClr val="tx1"/>
              </a:fgClr>
              <a:bgClr>
                <a:schemeClr val="bg1"/>
              </a:bgClr>
            </a:patt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sp>
        <p:nvSpPr>
          <p:cNvPr id="1523716" name="Rectangle 4">
            <a:extLst>
              <a:ext uri="{FF2B5EF4-FFF2-40B4-BE49-F238E27FC236}">
                <a16:creationId xmlns:a16="http://schemas.microsoft.com/office/drawing/2014/main" id="{97DA32B5-EFE3-4997-87E8-3C6850EBE122}"/>
              </a:ext>
            </a:extLst>
          </p:cNvPr>
          <p:cNvSpPr>
            <a:spLocks noChangeArrowheads="1"/>
          </p:cNvSpPr>
          <p:nvPr/>
        </p:nvSpPr>
        <p:spPr bwMode="auto">
          <a:xfrm>
            <a:off x="5410200" y="1958975"/>
            <a:ext cx="1968500" cy="2508250"/>
          </a:xfrm>
          <a:prstGeom prst="rect">
            <a:avLst/>
          </a:prstGeom>
          <a:solidFill>
            <a:srgbClr val="BFBFEF"/>
          </a:solidFill>
          <a:ln w="12700">
            <a:pattFill prst="ltUpDiag">
              <a:fgClr>
                <a:schemeClr val="tx1"/>
              </a:fgClr>
              <a:bgClr>
                <a:schemeClr val="bg1"/>
              </a:bgClr>
            </a:patt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sp>
        <p:nvSpPr>
          <p:cNvPr id="1523717" name="Line 5">
            <a:extLst>
              <a:ext uri="{FF2B5EF4-FFF2-40B4-BE49-F238E27FC236}">
                <a16:creationId xmlns:a16="http://schemas.microsoft.com/office/drawing/2014/main" id="{A8D4821F-EC4D-477D-BDCD-07258E7A06B8}"/>
              </a:ext>
            </a:extLst>
          </p:cNvPr>
          <p:cNvSpPr>
            <a:spLocks noChangeShapeType="1"/>
          </p:cNvSpPr>
          <p:nvPr/>
        </p:nvSpPr>
        <p:spPr bwMode="auto">
          <a:xfrm>
            <a:off x="762000" y="2216150"/>
            <a:ext cx="0" cy="215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3718" name="Line 6">
            <a:extLst>
              <a:ext uri="{FF2B5EF4-FFF2-40B4-BE49-F238E27FC236}">
                <a16:creationId xmlns:a16="http://schemas.microsoft.com/office/drawing/2014/main" id="{A597F7A8-C311-4D35-9E00-1400AB9D1855}"/>
              </a:ext>
            </a:extLst>
          </p:cNvPr>
          <p:cNvSpPr>
            <a:spLocks noChangeShapeType="1"/>
          </p:cNvSpPr>
          <p:nvPr/>
        </p:nvSpPr>
        <p:spPr bwMode="auto">
          <a:xfrm>
            <a:off x="1676400" y="2216150"/>
            <a:ext cx="0" cy="596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19" name="Line 7">
            <a:extLst>
              <a:ext uri="{FF2B5EF4-FFF2-40B4-BE49-F238E27FC236}">
                <a16:creationId xmlns:a16="http://schemas.microsoft.com/office/drawing/2014/main" id="{793C25D9-0089-4305-8DC9-2BD48D7EEA50}"/>
              </a:ext>
            </a:extLst>
          </p:cNvPr>
          <p:cNvSpPr>
            <a:spLocks noChangeShapeType="1"/>
          </p:cNvSpPr>
          <p:nvPr/>
        </p:nvSpPr>
        <p:spPr bwMode="auto">
          <a:xfrm>
            <a:off x="2590800" y="2216150"/>
            <a:ext cx="0" cy="215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3720" name="Line 8">
            <a:extLst>
              <a:ext uri="{FF2B5EF4-FFF2-40B4-BE49-F238E27FC236}">
                <a16:creationId xmlns:a16="http://schemas.microsoft.com/office/drawing/2014/main" id="{0FC3044B-04B4-4824-A630-9D779610C621}"/>
              </a:ext>
            </a:extLst>
          </p:cNvPr>
          <p:cNvSpPr>
            <a:spLocks noChangeShapeType="1"/>
          </p:cNvSpPr>
          <p:nvPr/>
        </p:nvSpPr>
        <p:spPr bwMode="auto">
          <a:xfrm>
            <a:off x="768350" y="2438400"/>
            <a:ext cx="1816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23721" name="Group 9">
            <a:extLst>
              <a:ext uri="{FF2B5EF4-FFF2-40B4-BE49-F238E27FC236}">
                <a16:creationId xmlns:a16="http://schemas.microsoft.com/office/drawing/2014/main" id="{39083936-CABF-4841-9AC6-2CF85E71B724}"/>
              </a:ext>
            </a:extLst>
          </p:cNvPr>
          <p:cNvGrpSpPr>
            <a:grpSpLocks/>
          </p:cNvGrpSpPr>
          <p:nvPr/>
        </p:nvGrpSpPr>
        <p:grpSpPr bwMode="auto">
          <a:xfrm>
            <a:off x="381000" y="1143000"/>
            <a:ext cx="839788" cy="1068388"/>
            <a:chOff x="288" y="816"/>
            <a:chExt cx="529" cy="673"/>
          </a:xfrm>
        </p:grpSpPr>
        <p:sp>
          <p:nvSpPr>
            <p:cNvPr id="1523722" name="Freeform 10">
              <a:extLst>
                <a:ext uri="{FF2B5EF4-FFF2-40B4-BE49-F238E27FC236}">
                  <a16:creationId xmlns:a16="http://schemas.microsoft.com/office/drawing/2014/main" id="{A60F33FA-505D-4353-BCA4-337092C9786F}"/>
                </a:ext>
              </a:extLst>
            </p:cNvPr>
            <p:cNvSpPr>
              <a:spLocks/>
            </p:cNvSpPr>
            <p:nvPr/>
          </p:nvSpPr>
          <p:spPr bwMode="auto">
            <a:xfrm>
              <a:off x="288" y="816"/>
              <a:ext cx="529" cy="673"/>
            </a:xfrm>
            <a:custGeom>
              <a:avLst/>
              <a:gdLst>
                <a:gd name="T0" fmla="*/ 0 w 529"/>
                <a:gd name="T1" fmla="*/ 0 h 673"/>
                <a:gd name="T2" fmla="*/ 528 w 529"/>
                <a:gd name="T3" fmla="*/ 0 h 673"/>
                <a:gd name="T4" fmla="*/ 528 w 529"/>
                <a:gd name="T5" fmla="*/ 576 h 673"/>
                <a:gd name="T6" fmla="*/ 432 w 529"/>
                <a:gd name="T7" fmla="*/ 672 h 673"/>
                <a:gd name="T8" fmla="*/ 0 w 529"/>
                <a:gd name="T9" fmla="*/ 672 h 673"/>
                <a:gd name="T10" fmla="*/ 0 w 529"/>
                <a:gd name="T11" fmla="*/ 0 h 673"/>
                <a:gd name="T12" fmla="*/ 0 60000 65536"/>
                <a:gd name="T13" fmla="*/ 0 60000 65536"/>
                <a:gd name="T14" fmla="*/ 0 60000 65536"/>
                <a:gd name="T15" fmla="*/ 0 60000 65536"/>
                <a:gd name="T16" fmla="*/ 0 60000 65536"/>
                <a:gd name="T17" fmla="*/ 0 60000 65536"/>
                <a:gd name="T18" fmla="*/ 0 w 529"/>
                <a:gd name="T19" fmla="*/ 0 h 673"/>
                <a:gd name="T20" fmla="*/ 529 w 529"/>
                <a:gd name="T21" fmla="*/ 673 h 673"/>
              </a:gdLst>
              <a:ahLst/>
              <a:cxnLst>
                <a:cxn ang="T12">
                  <a:pos x="T0" y="T1"/>
                </a:cxn>
                <a:cxn ang="T13">
                  <a:pos x="T2" y="T3"/>
                </a:cxn>
                <a:cxn ang="T14">
                  <a:pos x="T4" y="T5"/>
                </a:cxn>
                <a:cxn ang="T15">
                  <a:pos x="T6" y="T7"/>
                </a:cxn>
                <a:cxn ang="T16">
                  <a:pos x="T8" y="T9"/>
                </a:cxn>
                <a:cxn ang="T17">
                  <a:pos x="T10" y="T11"/>
                </a:cxn>
              </a:cxnLst>
              <a:rect l="T18" t="T19" r="T20" b="T21"/>
              <a:pathLst>
                <a:path w="529" h="673">
                  <a:moveTo>
                    <a:pt x="0" y="0"/>
                  </a:moveTo>
                  <a:lnTo>
                    <a:pt x="528" y="0"/>
                  </a:lnTo>
                  <a:lnTo>
                    <a:pt x="528" y="576"/>
                  </a:lnTo>
                  <a:lnTo>
                    <a:pt x="432" y="672"/>
                  </a:lnTo>
                  <a:lnTo>
                    <a:pt x="0" y="672"/>
                  </a:lnTo>
                  <a:lnTo>
                    <a:pt x="0" y="0"/>
                  </a:lnTo>
                </a:path>
              </a:pathLst>
            </a:custGeom>
            <a:solidFill>
              <a:srgbClr val="FFE4C9"/>
            </a:solidFill>
            <a:ln w="12700" cap="rnd">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sp>
          <p:nvSpPr>
            <p:cNvPr id="1523723" name="Freeform 11">
              <a:extLst>
                <a:ext uri="{FF2B5EF4-FFF2-40B4-BE49-F238E27FC236}">
                  <a16:creationId xmlns:a16="http://schemas.microsoft.com/office/drawing/2014/main" id="{0F253AB6-A474-430F-8E9F-EB12F76A966A}"/>
                </a:ext>
              </a:extLst>
            </p:cNvPr>
            <p:cNvSpPr>
              <a:spLocks/>
            </p:cNvSpPr>
            <p:nvPr/>
          </p:nvSpPr>
          <p:spPr bwMode="auto">
            <a:xfrm>
              <a:off x="720" y="1392"/>
              <a:ext cx="97" cy="97"/>
            </a:xfrm>
            <a:custGeom>
              <a:avLst/>
              <a:gdLst>
                <a:gd name="T0" fmla="*/ 96 w 97"/>
                <a:gd name="T1" fmla="*/ 0 h 97"/>
                <a:gd name="T2" fmla="*/ 0 w 97"/>
                <a:gd name="T3" fmla="*/ 0 h 97"/>
                <a:gd name="T4" fmla="*/ 0 w 97"/>
                <a:gd name="T5" fmla="*/ 96 h 97"/>
                <a:gd name="T6" fmla="*/ 96 w 97"/>
                <a:gd name="T7" fmla="*/ 0 h 97"/>
                <a:gd name="T8" fmla="*/ 0 60000 65536"/>
                <a:gd name="T9" fmla="*/ 0 60000 65536"/>
                <a:gd name="T10" fmla="*/ 0 60000 65536"/>
                <a:gd name="T11" fmla="*/ 0 60000 65536"/>
                <a:gd name="T12" fmla="*/ 0 w 97"/>
                <a:gd name="T13" fmla="*/ 0 h 97"/>
                <a:gd name="T14" fmla="*/ 97 w 97"/>
                <a:gd name="T15" fmla="*/ 97 h 97"/>
              </a:gdLst>
              <a:ahLst/>
              <a:cxnLst>
                <a:cxn ang="T8">
                  <a:pos x="T0" y="T1"/>
                </a:cxn>
                <a:cxn ang="T9">
                  <a:pos x="T2" y="T3"/>
                </a:cxn>
                <a:cxn ang="T10">
                  <a:pos x="T4" y="T5"/>
                </a:cxn>
                <a:cxn ang="T11">
                  <a:pos x="T6" y="T7"/>
                </a:cxn>
              </a:cxnLst>
              <a:rect l="T12" t="T13" r="T14" b="T15"/>
              <a:pathLst>
                <a:path w="97" h="97">
                  <a:moveTo>
                    <a:pt x="96" y="0"/>
                  </a:moveTo>
                  <a:lnTo>
                    <a:pt x="0" y="0"/>
                  </a:lnTo>
                  <a:lnTo>
                    <a:pt x="0" y="96"/>
                  </a:lnTo>
                  <a:lnTo>
                    <a:pt x="96" y="0"/>
                  </a:lnTo>
                </a:path>
              </a:pathLst>
            </a:custGeom>
            <a:solidFill>
              <a:srgbClr val="FFE4C9"/>
            </a:solidFill>
            <a:ln w="12700" cap="rnd">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grpSp>
      <p:sp>
        <p:nvSpPr>
          <p:cNvPr id="1523724" name="Rectangle 12">
            <a:extLst>
              <a:ext uri="{FF2B5EF4-FFF2-40B4-BE49-F238E27FC236}">
                <a16:creationId xmlns:a16="http://schemas.microsoft.com/office/drawing/2014/main" id="{084438FD-0117-4902-8E9F-8D156C88AA58}"/>
              </a:ext>
            </a:extLst>
          </p:cNvPr>
          <p:cNvSpPr>
            <a:spLocks noChangeArrowheads="1"/>
          </p:cNvSpPr>
          <p:nvPr/>
        </p:nvSpPr>
        <p:spPr bwMode="auto">
          <a:xfrm>
            <a:off x="433388" y="1527175"/>
            <a:ext cx="7175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Changes</a:t>
            </a:r>
          </a:p>
        </p:txBody>
      </p:sp>
      <p:grpSp>
        <p:nvGrpSpPr>
          <p:cNvPr id="1523725" name="Group 13">
            <a:extLst>
              <a:ext uri="{FF2B5EF4-FFF2-40B4-BE49-F238E27FC236}">
                <a16:creationId xmlns:a16="http://schemas.microsoft.com/office/drawing/2014/main" id="{C3EE99EE-A8A4-46B6-B100-1FA43017F062}"/>
              </a:ext>
            </a:extLst>
          </p:cNvPr>
          <p:cNvGrpSpPr>
            <a:grpSpLocks/>
          </p:cNvGrpSpPr>
          <p:nvPr/>
        </p:nvGrpSpPr>
        <p:grpSpPr bwMode="auto">
          <a:xfrm>
            <a:off x="1295400" y="1143000"/>
            <a:ext cx="839788" cy="1068388"/>
            <a:chOff x="864" y="816"/>
            <a:chExt cx="529" cy="673"/>
          </a:xfrm>
        </p:grpSpPr>
        <p:sp>
          <p:nvSpPr>
            <p:cNvPr id="1523726" name="Freeform 14">
              <a:extLst>
                <a:ext uri="{FF2B5EF4-FFF2-40B4-BE49-F238E27FC236}">
                  <a16:creationId xmlns:a16="http://schemas.microsoft.com/office/drawing/2014/main" id="{3EC7FF92-4E3E-4DB7-86CB-5E4B8E0E8BC8}"/>
                </a:ext>
              </a:extLst>
            </p:cNvPr>
            <p:cNvSpPr>
              <a:spLocks/>
            </p:cNvSpPr>
            <p:nvPr/>
          </p:nvSpPr>
          <p:spPr bwMode="auto">
            <a:xfrm>
              <a:off x="864" y="816"/>
              <a:ext cx="529" cy="673"/>
            </a:xfrm>
            <a:custGeom>
              <a:avLst/>
              <a:gdLst>
                <a:gd name="T0" fmla="*/ 0 w 529"/>
                <a:gd name="T1" fmla="*/ 0 h 673"/>
                <a:gd name="T2" fmla="*/ 528 w 529"/>
                <a:gd name="T3" fmla="*/ 0 h 673"/>
                <a:gd name="T4" fmla="*/ 528 w 529"/>
                <a:gd name="T5" fmla="*/ 576 h 673"/>
                <a:gd name="T6" fmla="*/ 432 w 529"/>
                <a:gd name="T7" fmla="*/ 672 h 673"/>
                <a:gd name="T8" fmla="*/ 0 w 529"/>
                <a:gd name="T9" fmla="*/ 672 h 673"/>
                <a:gd name="T10" fmla="*/ 0 w 529"/>
                <a:gd name="T11" fmla="*/ 0 h 673"/>
                <a:gd name="T12" fmla="*/ 0 60000 65536"/>
                <a:gd name="T13" fmla="*/ 0 60000 65536"/>
                <a:gd name="T14" fmla="*/ 0 60000 65536"/>
                <a:gd name="T15" fmla="*/ 0 60000 65536"/>
                <a:gd name="T16" fmla="*/ 0 60000 65536"/>
                <a:gd name="T17" fmla="*/ 0 60000 65536"/>
                <a:gd name="T18" fmla="*/ 0 w 529"/>
                <a:gd name="T19" fmla="*/ 0 h 673"/>
                <a:gd name="T20" fmla="*/ 529 w 529"/>
                <a:gd name="T21" fmla="*/ 673 h 673"/>
              </a:gdLst>
              <a:ahLst/>
              <a:cxnLst>
                <a:cxn ang="T12">
                  <a:pos x="T0" y="T1"/>
                </a:cxn>
                <a:cxn ang="T13">
                  <a:pos x="T2" y="T3"/>
                </a:cxn>
                <a:cxn ang="T14">
                  <a:pos x="T4" y="T5"/>
                </a:cxn>
                <a:cxn ang="T15">
                  <a:pos x="T6" y="T7"/>
                </a:cxn>
                <a:cxn ang="T16">
                  <a:pos x="T8" y="T9"/>
                </a:cxn>
                <a:cxn ang="T17">
                  <a:pos x="T10" y="T11"/>
                </a:cxn>
              </a:cxnLst>
              <a:rect l="T18" t="T19" r="T20" b="T21"/>
              <a:pathLst>
                <a:path w="529" h="673">
                  <a:moveTo>
                    <a:pt x="0" y="0"/>
                  </a:moveTo>
                  <a:lnTo>
                    <a:pt x="528" y="0"/>
                  </a:lnTo>
                  <a:lnTo>
                    <a:pt x="528" y="576"/>
                  </a:lnTo>
                  <a:lnTo>
                    <a:pt x="432" y="672"/>
                  </a:lnTo>
                  <a:lnTo>
                    <a:pt x="0" y="672"/>
                  </a:lnTo>
                  <a:lnTo>
                    <a:pt x="0" y="0"/>
                  </a:lnTo>
                </a:path>
              </a:pathLst>
            </a:custGeom>
            <a:solidFill>
              <a:srgbClr val="FFE4C9"/>
            </a:solidFill>
            <a:ln w="12700" cap="rnd">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sp>
          <p:nvSpPr>
            <p:cNvPr id="1523727" name="Freeform 15">
              <a:extLst>
                <a:ext uri="{FF2B5EF4-FFF2-40B4-BE49-F238E27FC236}">
                  <a16:creationId xmlns:a16="http://schemas.microsoft.com/office/drawing/2014/main" id="{9CF7C1FA-3894-4149-B6F2-2906464144D1}"/>
                </a:ext>
              </a:extLst>
            </p:cNvPr>
            <p:cNvSpPr>
              <a:spLocks/>
            </p:cNvSpPr>
            <p:nvPr/>
          </p:nvSpPr>
          <p:spPr bwMode="auto">
            <a:xfrm>
              <a:off x="1296" y="1392"/>
              <a:ext cx="97" cy="97"/>
            </a:xfrm>
            <a:custGeom>
              <a:avLst/>
              <a:gdLst>
                <a:gd name="T0" fmla="*/ 96 w 97"/>
                <a:gd name="T1" fmla="*/ 0 h 97"/>
                <a:gd name="T2" fmla="*/ 0 w 97"/>
                <a:gd name="T3" fmla="*/ 0 h 97"/>
                <a:gd name="T4" fmla="*/ 0 w 97"/>
                <a:gd name="T5" fmla="*/ 96 h 97"/>
                <a:gd name="T6" fmla="*/ 96 w 97"/>
                <a:gd name="T7" fmla="*/ 0 h 97"/>
                <a:gd name="T8" fmla="*/ 0 60000 65536"/>
                <a:gd name="T9" fmla="*/ 0 60000 65536"/>
                <a:gd name="T10" fmla="*/ 0 60000 65536"/>
                <a:gd name="T11" fmla="*/ 0 60000 65536"/>
                <a:gd name="T12" fmla="*/ 0 w 97"/>
                <a:gd name="T13" fmla="*/ 0 h 97"/>
                <a:gd name="T14" fmla="*/ 97 w 97"/>
                <a:gd name="T15" fmla="*/ 97 h 97"/>
              </a:gdLst>
              <a:ahLst/>
              <a:cxnLst>
                <a:cxn ang="T8">
                  <a:pos x="T0" y="T1"/>
                </a:cxn>
                <a:cxn ang="T9">
                  <a:pos x="T2" y="T3"/>
                </a:cxn>
                <a:cxn ang="T10">
                  <a:pos x="T4" y="T5"/>
                </a:cxn>
                <a:cxn ang="T11">
                  <a:pos x="T6" y="T7"/>
                </a:cxn>
              </a:cxnLst>
              <a:rect l="T12" t="T13" r="T14" b="T15"/>
              <a:pathLst>
                <a:path w="97" h="97">
                  <a:moveTo>
                    <a:pt x="96" y="0"/>
                  </a:moveTo>
                  <a:lnTo>
                    <a:pt x="0" y="0"/>
                  </a:lnTo>
                  <a:lnTo>
                    <a:pt x="0" y="96"/>
                  </a:lnTo>
                  <a:lnTo>
                    <a:pt x="96" y="0"/>
                  </a:lnTo>
                </a:path>
              </a:pathLst>
            </a:custGeom>
            <a:solidFill>
              <a:srgbClr val="FFE4C9"/>
            </a:solidFill>
            <a:ln w="12700" cap="rnd">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grpSp>
      <p:grpSp>
        <p:nvGrpSpPr>
          <p:cNvPr id="1523728" name="Group 16">
            <a:extLst>
              <a:ext uri="{FF2B5EF4-FFF2-40B4-BE49-F238E27FC236}">
                <a16:creationId xmlns:a16="http://schemas.microsoft.com/office/drawing/2014/main" id="{D4C33EF2-5DE3-480A-8B0A-8EFC249F1AEA}"/>
              </a:ext>
            </a:extLst>
          </p:cNvPr>
          <p:cNvGrpSpPr>
            <a:grpSpLocks/>
          </p:cNvGrpSpPr>
          <p:nvPr/>
        </p:nvGrpSpPr>
        <p:grpSpPr bwMode="auto">
          <a:xfrm>
            <a:off x="2209800" y="1143000"/>
            <a:ext cx="839788" cy="1068388"/>
            <a:chOff x="1440" y="816"/>
            <a:chExt cx="529" cy="673"/>
          </a:xfrm>
        </p:grpSpPr>
        <p:sp>
          <p:nvSpPr>
            <p:cNvPr id="1523729" name="Freeform 17">
              <a:extLst>
                <a:ext uri="{FF2B5EF4-FFF2-40B4-BE49-F238E27FC236}">
                  <a16:creationId xmlns:a16="http://schemas.microsoft.com/office/drawing/2014/main" id="{6903D116-9E72-4CA8-BF82-77157FF49D0E}"/>
                </a:ext>
              </a:extLst>
            </p:cNvPr>
            <p:cNvSpPr>
              <a:spLocks/>
            </p:cNvSpPr>
            <p:nvPr/>
          </p:nvSpPr>
          <p:spPr bwMode="auto">
            <a:xfrm>
              <a:off x="1440" y="816"/>
              <a:ext cx="529" cy="673"/>
            </a:xfrm>
            <a:custGeom>
              <a:avLst/>
              <a:gdLst>
                <a:gd name="T0" fmla="*/ 0 w 529"/>
                <a:gd name="T1" fmla="*/ 0 h 673"/>
                <a:gd name="T2" fmla="*/ 528 w 529"/>
                <a:gd name="T3" fmla="*/ 0 h 673"/>
                <a:gd name="T4" fmla="*/ 528 w 529"/>
                <a:gd name="T5" fmla="*/ 576 h 673"/>
                <a:gd name="T6" fmla="*/ 432 w 529"/>
                <a:gd name="T7" fmla="*/ 672 h 673"/>
                <a:gd name="T8" fmla="*/ 0 w 529"/>
                <a:gd name="T9" fmla="*/ 672 h 673"/>
                <a:gd name="T10" fmla="*/ 0 w 529"/>
                <a:gd name="T11" fmla="*/ 0 h 673"/>
                <a:gd name="T12" fmla="*/ 0 60000 65536"/>
                <a:gd name="T13" fmla="*/ 0 60000 65536"/>
                <a:gd name="T14" fmla="*/ 0 60000 65536"/>
                <a:gd name="T15" fmla="*/ 0 60000 65536"/>
                <a:gd name="T16" fmla="*/ 0 60000 65536"/>
                <a:gd name="T17" fmla="*/ 0 60000 65536"/>
                <a:gd name="T18" fmla="*/ 0 w 529"/>
                <a:gd name="T19" fmla="*/ 0 h 673"/>
                <a:gd name="T20" fmla="*/ 529 w 529"/>
                <a:gd name="T21" fmla="*/ 673 h 673"/>
              </a:gdLst>
              <a:ahLst/>
              <a:cxnLst>
                <a:cxn ang="T12">
                  <a:pos x="T0" y="T1"/>
                </a:cxn>
                <a:cxn ang="T13">
                  <a:pos x="T2" y="T3"/>
                </a:cxn>
                <a:cxn ang="T14">
                  <a:pos x="T4" y="T5"/>
                </a:cxn>
                <a:cxn ang="T15">
                  <a:pos x="T6" y="T7"/>
                </a:cxn>
                <a:cxn ang="T16">
                  <a:pos x="T8" y="T9"/>
                </a:cxn>
                <a:cxn ang="T17">
                  <a:pos x="T10" y="T11"/>
                </a:cxn>
              </a:cxnLst>
              <a:rect l="T18" t="T19" r="T20" b="T21"/>
              <a:pathLst>
                <a:path w="529" h="673">
                  <a:moveTo>
                    <a:pt x="0" y="0"/>
                  </a:moveTo>
                  <a:lnTo>
                    <a:pt x="528" y="0"/>
                  </a:lnTo>
                  <a:lnTo>
                    <a:pt x="528" y="576"/>
                  </a:lnTo>
                  <a:lnTo>
                    <a:pt x="432" y="672"/>
                  </a:lnTo>
                  <a:lnTo>
                    <a:pt x="0" y="672"/>
                  </a:lnTo>
                  <a:lnTo>
                    <a:pt x="0" y="0"/>
                  </a:lnTo>
                </a:path>
              </a:pathLst>
            </a:custGeom>
            <a:solidFill>
              <a:srgbClr val="FFE4C9"/>
            </a:solidFill>
            <a:ln w="12700" cap="rnd">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sp>
          <p:nvSpPr>
            <p:cNvPr id="1523730" name="Freeform 18">
              <a:extLst>
                <a:ext uri="{FF2B5EF4-FFF2-40B4-BE49-F238E27FC236}">
                  <a16:creationId xmlns:a16="http://schemas.microsoft.com/office/drawing/2014/main" id="{ED3EEF80-AA23-49C8-AC7D-808AACD6B644}"/>
                </a:ext>
              </a:extLst>
            </p:cNvPr>
            <p:cNvSpPr>
              <a:spLocks/>
            </p:cNvSpPr>
            <p:nvPr/>
          </p:nvSpPr>
          <p:spPr bwMode="auto">
            <a:xfrm>
              <a:off x="1872" y="1392"/>
              <a:ext cx="97" cy="97"/>
            </a:xfrm>
            <a:custGeom>
              <a:avLst/>
              <a:gdLst>
                <a:gd name="T0" fmla="*/ 96 w 97"/>
                <a:gd name="T1" fmla="*/ 0 h 97"/>
                <a:gd name="T2" fmla="*/ 0 w 97"/>
                <a:gd name="T3" fmla="*/ 0 h 97"/>
                <a:gd name="T4" fmla="*/ 0 w 97"/>
                <a:gd name="T5" fmla="*/ 96 h 97"/>
                <a:gd name="T6" fmla="*/ 96 w 97"/>
                <a:gd name="T7" fmla="*/ 0 h 97"/>
                <a:gd name="T8" fmla="*/ 0 60000 65536"/>
                <a:gd name="T9" fmla="*/ 0 60000 65536"/>
                <a:gd name="T10" fmla="*/ 0 60000 65536"/>
                <a:gd name="T11" fmla="*/ 0 60000 65536"/>
                <a:gd name="T12" fmla="*/ 0 w 97"/>
                <a:gd name="T13" fmla="*/ 0 h 97"/>
                <a:gd name="T14" fmla="*/ 97 w 97"/>
                <a:gd name="T15" fmla="*/ 97 h 97"/>
              </a:gdLst>
              <a:ahLst/>
              <a:cxnLst>
                <a:cxn ang="T8">
                  <a:pos x="T0" y="T1"/>
                </a:cxn>
                <a:cxn ang="T9">
                  <a:pos x="T2" y="T3"/>
                </a:cxn>
                <a:cxn ang="T10">
                  <a:pos x="T4" y="T5"/>
                </a:cxn>
                <a:cxn ang="T11">
                  <a:pos x="T6" y="T7"/>
                </a:cxn>
              </a:cxnLst>
              <a:rect l="T12" t="T13" r="T14" b="T15"/>
              <a:pathLst>
                <a:path w="97" h="97">
                  <a:moveTo>
                    <a:pt x="96" y="0"/>
                  </a:moveTo>
                  <a:lnTo>
                    <a:pt x="0" y="0"/>
                  </a:lnTo>
                  <a:lnTo>
                    <a:pt x="0" y="96"/>
                  </a:lnTo>
                  <a:lnTo>
                    <a:pt x="96" y="0"/>
                  </a:lnTo>
                </a:path>
              </a:pathLst>
            </a:custGeom>
            <a:solidFill>
              <a:srgbClr val="FFE4C9"/>
            </a:solidFill>
            <a:ln w="12700" cap="rnd">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endParaRPr lang="en-US" altLang="en-US" sz="1400" b="0">
                <a:latin typeface="Arial" panose="020B0604020202020204" pitchFamily="34" charset="0"/>
              </a:endParaRPr>
            </a:p>
          </p:txBody>
        </p:sp>
      </p:grpSp>
      <p:sp>
        <p:nvSpPr>
          <p:cNvPr id="1523731" name="Rectangle 19">
            <a:extLst>
              <a:ext uri="{FF2B5EF4-FFF2-40B4-BE49-F238E27FC236}">
                <a16:creationId xmlns:a16="http://schemas.microsoft.com/office/drawing/2014/main" id="{BBE51630-E1B7-4659-85A6-3F93132A6F01}"/>
              </a:ext>
            </a:extLst>
          </p:cNvPr>
          <p:cNvSpPr>
            <a:spLocks noChangeArrowheads="1"/>
          </p:cNvSpPr>
          <p:nvPr/>
        </p:nvSpPr>
        <p:spPr bwMode="auto">
          <a:xfrm>
            <a:off x="1349375" y="1527175"/>
            <a:ext cx="7524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Enhance-</a:t>
            </a:r>
          </a:p>
          <a:p>
            <a:pPr algn="ctr" eaLnBrk="0" hangingPunct="0">
              <a:lnSpc>
                <a:spcPct val="90000"/>
              </a:lnSpc>
            </a:pPr>
            <a:r>
              <a:rPr lang="en-US" altLang="en-US" sz="1000">
                <a:latin typeface="Arial" panose="020B0604020202020204" pitchFamily="34" charset="0"/>
              </a:rPr>
              <a:t>ments</a:t>
            </a:r>
          </a:p>
        </p:txBody>
      </p:sp>
      <p:sp>
        <p:nvSpPr>
          <p:cNvPr id="1523732" name="Rectangle 20">
            <a:extLst>
              <a:ext uri="{FF2B5EF4-FFF2-40B4-BE49-F238E27FC236}">
                <a16:creationId xmlns:a16="http://schemas.microsoft.com/office/drawing/2014/main" id="{0D4BD5BA-9D08-4926-B781-29D61BD9E094}"/>
              </a:ext>
            </a:extLst>
          </p:cNvPr>
          <p:cNvSpPr>
            <a:spLocks noChangeArrowheads="1"/>
          </p:cNvSpPr>
          <p:nvPr/>
        </p:nvSpPr>
        <p:spPr bwMode="auto">
          <a:xfrm>
            <a:off x="2252663" y="1527175"/>
            <a:ext cx="7604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Problems</a:t>
            </a:r>
          </a:p>
        </p:txBody>
      </p:sp>
      <p:sp>
        <p:nvSpPr>
          <p:cNvPr id="1523733" name="Rectangle 21">
            <a:extLst>
              <a:ext uri="{FF2B5EF4-FFF2-40B4-BE49-F238E27FC236}">
                <a16:creationId xmlns:a16="http://schemas.microsoft.com/office/drawing/2014/main" id="{2452C545-4757-4096-9D84-DFBAC97967E3}"/>
              </a:ext>
            </a:extLst>
          </p:cNvPr>
          <p:cNvSpPr>
            <a:spLocks noChangeArrowheads="1"/>
          </p:cNvSpPr>
          <p:nvPr/>
        </p:nvSpPr>
        <p:spPr bwMode="auto">
          <a:xfrm>
            <a:off x="996950" y="2825750"/>
            <a:ext cx="1358900" cy="444500"/>
          </a:xfrm>
          <a:prstGeom prst="rect">
            <a:avLst/>
          </a:prstGeom>
          <a:solidFill>
            <a:srgbClr val="FFE4C9"/>
          </a:solidFill>
          <a:ln w="12700">
            <a:solidFill>
              <a:schemeClr val="tx1"/>
            </a:solidFill>
            <a:miter lim="800000"/>
            <a:headEnd/>
            <a:tailEnd/>
          </a:ln>
        </p:spPr>
        <p:txBody>
          <a:bodyPr lIns="46037" tIns="46037" rIns="46037" bIns="46037"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Analyze and Assess Impact</a:t>
            </a:r>
          </a:p>
        </p:txBody>
      </p:sp>
      <p:sp>
        <p:nvSpPr>
          <p:cNvPr id="1523734" name="Rectangle 22">
            <a:extLst>
              <a:ext uri="{FF2B5EF4-FFF2-40B4-BE49-F238E27FC236}">
                <a16:creationId xmlns:a16="http://schemas.microsoft.com/office/drawing/2014/main" id="{AD420324-79B7-4AEE-936A-EF7A4376F178}"/>
              </a:ext>
            </a:extLst>
          </p:cNvPr>
          <p:cNvSpPr>
            <a:spLocks noChangeArrowheads="1"/>
          </p:cNvSpPr>
          <p:nvPr/>
        </p:nvSpPr>
        <p:spPr bwMode="auto">
          <a:xfrm>
            <a:off x="2362200" y="2743200"/>
            <a:ext cx="6826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Project Design Review Board</a:t>
            </a:r>
          </a:p>
        </p:txBody>
      </p:sp>
      <p:sp>
        <p:nvSpPr>
          <p:cNvPr id="1523735" name="Line 23">
            <a:extLst>
              <a:ext uri="{FF2B5EF4-FFF2-40B4-BE49-F238E27FC236}">
                <a16:creationId xmlns:a16="http://schemas.microsoft.com/office/drawing/2014/main" id="{DB31451D-E412-41F6-8ADE-7C54CE7632F0}"/>
              </a:ext>
            </a:extLst>
          </p:cNvPr>
          <p:cNvSpPr>
            <a:spLocks noChangeShapeType="1"/>
          </p:cNvSpPr>
          <p:nvPr/>
        </p:nvSpPr>
        <p:spPr bwMode="auto">
          <a:xfrm>
            <a:off x="1676400" y="32829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36" name="AutoShape 24">
            <a:extLst>
              <a:ext uri="{FF2B5EF4-FFF2-40B4-BE49-F238E27FC236}">
                <a16:creationId xmlns:a16="http://schemas.microsoft.com/office/drawing/2014/main" id="{C281C85C-A00F-474D-A7A3-D1DA269036F0}"/>
              </a:ext>
            </a:extLst>
          </p:cNvPr>
          <p:cNvSpPr>
            <a:spLocks noChangeArrowheads="1"/>
          </p:cNvSpPr>
          <p:nvPr/>
        </p:nvSpPr>
        <p:spPr bwMode="auto">
          <a:xfrm>
            <a:off x="996950" y="3740150"/>
            <a:ext cx="1358900" cy="673100"/>
          </a:xfrm>
          <a:prstGeom prst="hexagon">
            <a:avLst>
              <a:gd name="adj" fmla="val 50462"/>
              <a:gd name="vf" fmla="val 115470"/>
            </a:avLst>
          </a:prstGeom>
          <a:solidFill>
            <a:srgbClr val="FFE4C9"/>
          </a:solidFill>
          <a:ln w="12700">
            <a:solidFill>
              <a:schemeClr val="tx1"/>
            </a:solidFill>
            <a:miter lim="800000"/>
            <a:headEnd/>
            <a:tailEnd/>
          </a:ln>
        </p:spPr>
        <p:txBody>
          <a:bodyPr lIns="46037" tIns="46037" rIns="46037" bIns="46037"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Engineering Change Proposal Preparation</a:t>
            </a:r>
          </a:p>
        </p:txBody>
      </p:sp>
      <p:sp>
        <p:nvSpPr>
          <p:cNvPr id="1523737" name="Line 25">
            <a:extLst>
              <a:ext uri="{FF2B5EF4-FFF2-40B4-BE49-F238E27FC236}">
                <a16:creationId xmlns:a16="http://schemas.microsoft.com/office/drawing/2014/main" id="{60A6B0E6-A803-4C95-8E2E-2809E9D83F4C}"/>
              </a:ext>
            </a:extLst>
          </p:cNvPr>
          <p:cNvSpPr>
            <a:spLocks noChangeShapeType="1"/>
          </p:cNvSpPr>
          <p:nvPr/>
        </p:nvSpPr>
        <p:spPr bwMode="auto">
          <a:xfrm>
            <a:off x="1676400" y="4425950"/>
            <a:ext cx="0" cy="444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3738" name="Rectangle 26">
            <a:extLst>
              <a:ext uri="{FF2B5EF4-FFF2-40B4-BE49-F238E27FC236}">
                <a16:creationId xmlns:a16="http://schemas.microsoft.com/office/drawing/2014/main" id="{D29E54A0-7D1B-45FE-8EBE-E20362D445E7}"/>
              </a:ext>
            </a:extLst>
          </p:cNvPr>
          <p:cNvSpPr>
            <a:spLocks noChangeArrowheads="1"/>
          </p:cNvSpPr>
          <p:nvPr/>
        </p:nvSpPr>
        <p:spPr bwMode="auto">
          <a:xfrm>
            <a:off x="5715000" y="2139950"/>
            <a:ext cx="1358900" cy="444500"/>
          </a:xfrm>
          <a:prstGeom prst="rect">
            <a:avLst/>
          </a:prstGeom>
          <a:solidFill>
            <a:srgbClr val="FFE4C9"/>
          </a:solidFill>
          <a:ln w="12700">
            <a:solidFill>
              <a:schemeClr val="tx1"/>
            </a:solidFill>
            <a:miter lim="800000"/>
            <a:headEnd/>
            <a:tailEnd/>
          </a:ln>
        </p:spPr>
        <p:txBody>
          <a:bodyPr lIns="46037" tIns="46037" rIns="46037" bIns="46037"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Evaluate Engineering Change Proposal</a:t>
            </a:r>
          </a:p>
        </p:txBody>
      </p:sp>
      <p:sp>
        <p:nvSpPr>
          <p:cNvPr id="1523739" name="Rectangle 27">
            <a:extLst>
              <a:ext uri="{FF2B5EF4-FFF2-40B4-BE49-F238E27FC236}">
                <a16:creationId xmlns:a16="http://schemas.microsoft.com/office/drawing/2014/main" id="{F9C81E65-1A2B-4B47-A8AF-54B29DCD565B}"/>
              </a:ext>
            </a:extLst>
          </p:cNvPr>
          <p:cNvSpPr>
            <a:spLocks noChangeArrowheads="1"/>
          </p:cNvSpPr>
          <p:nvPr/>
        </p:nvSpPr>
        <p:spPr bwMode="auto">
          <a:xfrm>
            <a:off x="5329238" y="4057650"/>
            <a:ext cx="21304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Project Configuration</a:t>
            </a:r>
            <a:br>
              <a:rPr lang="en-US" altLang="en-US" sz="1000">
                <a:latin typeface="Arial" panose="020B0604020202020204" pitchFamily="34" charset="0"/>
              </a:rPr>
            </a:br>
            <a:r>
              <a:rPr lang="en-US" altLang="en-US" sz="1000">
                <a:latin typeface="Arial" panose="020B0604020202020204" pitchFamily="34" charset="0"/>
              </a:rPr>
              <a:t>Control Board</a:t>
            </a:r>
          </a:p>
        </p:txBody>
      </p:sp>
      <p:sp>
        <p:nvSpPr>
          <p:cNvPr id="1523740" name="AutoShape 28">
            <a:extLst>
              <a:ext uri="{FF2B5EF4-FFF2-40B4-BE49-F238E27FC236}">
                <a16:creationId xmlns:a16="http://schemas.microsoft.com/office/drawing/2014/main" id="{26E88BF4-98AF-40ED-BFB6-8F8955659109}"/>
              </a:ext>
            </a:extLst>
          </p:cNvPr>
          <p:cNvSpPr>
            <a:spLocks noChangeArrowheads="1"/>
          </p:cNvSpPr>
          <p:nvPr/>
        </p:nvSpPr>
        <p:spPr bwMode="auto">
          <a:xfrm>
            <a:off x="5791200" y="2901950"/>
            <a:ext cx="1206500" cy="1206500"/>
          </a:xfrm>
          <a:prstGeom prst="diamond">
            <a:avLst/>
          </a:prstGeom>
          <a:solidFill>
            <a:srgbClr val="FFE4C9"/>
          </a:solidFill>
          <a:ln w="12700">
            <a:solidFill>
              <a:schemeClr val="tx1"/>
            </a:solidFill>
            <a:miter lim="800000"/>
            <a:headEnd/>
            <a:tailEnd/>
          </a:ln>
        </p:spPr>
        <p:txBody>
          <a:bodyPr wrap="none" lIns="46037" tIns="46037" rIns="46037" bIns="46037"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Approve?</a:t>
            </a:r>
          </a:p>
        </p:txBody>
      </p:sp>
      <p:sp>
        <p:nvSpPr>
          <p:cNvPr id="1523741" name="Line 29">
            <a:extLst>
              <a:ext uri="{FF2B5EF4-FFF2-40B4-BE49-F238E27FC236}">
                <a16:creationId xmlns:a16="http://schemas.microsoft.com/office/drawing/2014/main" id="{6740EFDF-1B75-4CCE-96D8-C0A6F31FD9B1}"/>
              </a:ext>
            </a:extLst>
          </p:cNvPr>
          <p:cNvSpPr>
            <a:spLocks noChangeShapeType="1"/>
          </p:cNvSpPr>
          <p:nvPr/>
        </p:nvSpPr>
        <p:spPr bwMode="auto">
          <a:xfrm>
            <a:off x="6394450" y="2597150"/>
            <a:ext cx="0" cy="292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42" name="Line 30">
            <a:extLst>
              <a:ext uri="{FF2B5EF4-FFF2-40B4-BE49-F238E27FC236}">
                <a16:creationId xmlns:a16="http://schemas.microsoft.com/office/drawing/2014/main" id="{55540730-E3E8-4E0D-9582-1A54262FE0E1}"/>
              </a:ext>
            </a:extLst>
          </p:cNvPr>
          <p:cNvSpPr>
            <a:spLocks noChangeShapeType="1"/>
          </p:cNvSpPr>
          <p:nvPr/>
        </p:nvSpPr>
        <p:spPr bwMode="auto">
          <a:xfrm>
            <a:off x="6394450" y="1454150"/>
            <a:ext cx="0" cy="673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43" name="Line 31">
            <a:extLst>
              <a:ext uri="{FF2B5EF4-FFF2-40B4-BE49-F238E27FC236}">
                <a16:creationId xmlns:a16="http://schemas.microsoft.com/office/drawing/2014/main" id="{02D266B0-1EB2-45D7-AA02-EF609D40B260}"/>
              </a:ext>
            </a:extLst>
          </p:cNvPr>
          <p:cNvSpPr>
            <a:spLocks noChangeShapeType="1"/>
          </p:cNvSpPr>
          <p:nvPr/>
        </p:nvSpPr>
        <p:spPr bwMode="auto">
          <a:xfrm flipH="1">
            <a:off x="5099050" y="3505200"/>
            <a:ext cx="685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44" name="Line 32">
            <a:extLst>
              <a:ext uri="{FF2B5EF4-FFF2-40B4-BE49-F238E27FC236}">
                <a16:creationId xmlns:a16="http://schemas.microsoft.com/office/drawing/2014/main" id="{D6ECDE0A-53C3-4677-A27B-3318A04CFA80}"/>
              </a:ext>
            </a:extLst>
          </p:cNvPr>
          <p:cNvSpPr>
            <a:spLocks noChangeShapeType="1"/>
          </p:cNvSpPr>
          <p:nvPr/>
        </p:nvSpPr>
        <p:spPr bwMode="auto">
          <a:xfrm>
            <a:off x="7010400" y="3505200"/>
            <a:ext cx="6731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45" name="Rectangle 33">
            <a:extLst>
              <a:ext uri="{FF2B5EF4-FFF2-40B4-BE49-F238E27FC236}">
                <a16:creationId xmlns:a16="http://schemas.microsoft.com/office/drawing/2014/main" id="{1DA52DFC-80A3-4002-8DC0-E0BFBA78DF5A}"/>
              </a:ext>
            </a:extLst>
          </p:cNvPr>
          <p:cNvSpPr>
            <a:spLocks noChangeArrowheads="1"/>
          </p:cNvSpPr>
          <p:nvPr/>
        </p:nvSpPr>
        <p:spPr bwMode="auto">
          <a:xfrm>
            <a:off x="5456238" y="3279775"/>
            <a:ext cx="48101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Yes</a:t>
            </a:r>
          </a:p>
        </p:txBody>
      </p:sp>
      <p:sp>
        <p:nvSpPr>
          <p:cNvPr id="1523746" name="Rectangle 34">
            <a:extLst>
              <a:ext uri="{FF2B5EF4-FFF2-40B4-BE49-F238E27FC236}">
                <a16:creationId xmlns:a16="http://schemas.microsoft.com/office/drawing/2014/main" id="{AB91737D-7944-4279-BA57-D6A1B46BC7D1}"/>
              </a:ext>
            </a:extLst>
          </p:cNvPr>
          <p:cNvSpPr>
            <a:spLocks noChangeArrowheads="1"/>
          </p:cNvSpPr>
          <p:nvPr/>
        </p:nvSpPr>
        <p:spPr bwMode="auto">
          <a:xfrm>
            <a:off x="6980238" y="3279775"/>
            <a:ext cx="3778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No</a:t>
            </a:r>
          </a:p>
        </p:txBody>
      </p:sp>
      <p:sp>
        <p:nvSpPr>
          <p:cNvPr id="1523747" name="Line 35">
            <a:extLst>
              <a:ext uri="{FF2B5EF4-FFF2-40B4-BE49-F238E27FC236}">
                <a16:creationId xmlns:a16="http://schemas.microsoft.com/office/drawing/2014/main" id="{CEC7835A-116E-4918-9954-89E812FE7F57}"/>
              </a:ext>
            </a:extLst>
          </p:cNvPr>
          <p:cNvSpPr>
            <a:spLocks noChangeShapeType="1"/>
          </p:cNvSpPr>
          <p:nvPr/>
        </p:nvSpPr>
        <p:spPr bwMode="auto">
          <a:xfrm>
            <a:off x="1682750" y="4876800"/>
            <a:ext cx="1663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3748" name="Line 36">
            <a:extLst>
              <a:ext uri="{FF2B5EF4-FFF2-40B4-BE49-F238E27FC236}">
                <a16:creationId xmlns:a16="http://schemas.microsoft.com/office/drawing/2014/main" id="{7755FDB7-EA42-4477-A0A7-5E1143B78D5F}"/>
              </a:ext>
            </a:extLst>
          </p:cNvPr>
          <p:cNvSpPr>
            <a:spLocks noChangeShapeType="1"/>
          </p:cNvSpPr>
          <p:nvPr/>
        </p:nvSpPr>
        <p:spPr bwMode="auto">
          <a:xfrm flipV="1">
            <a:off x="3352800" y="1447800"/>
            <a:ext cx="0" cy="3429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3749" name="Line 37">
            <a:extLst>
              <a:ext uri="{FF2B5EF4-FFF2-40B4-BE49-F238E27FC236}">
                <a16:creationId xmlns:a16="http://schemas.microsoft.com/office/drawing/2014/main" id="{2C81C3A9-2E68-4907-A043-BF92170C0280}"/>
              </a:ext>
            </a:extLst>
          </p:cNvPr>
          <p:cNvSpPr>
            <a:spLocks noChangeShapeType="1"/>
          </p:cNvSpPr>
          <p:nvPr/>
        </p:nvSpPr>
        <p:spPr bwMode="auto">
          <a:xfrm>
            <a:off x="3359150" y="1447800"/>
            <a:ext cx="3041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3750" name="Rectangle 38">
            <a:extLst>
              <a:ext uri="{FF2B5EF4-FFF2-40B4-BE49-F238E27FC236}">
                <a16:creationId xmlns:a16="http://schemas.microsoft.com/office/drawing/2014/main" id="{AE4F4D19-D9AE-44C7-B53C-F55D76823AF3}"/>
              </a:ext>
            </a:extLst>
          </p:cNvPr>
          <p:cNvSpPr>
            <a:spLocks noChangeArrowheads="1"/>
          </p:cNvSpPr>
          <p:nvPr/>
        </p:nvSpPr>
        <p:spPr bwMode="auto">
          <a:xfrm>
            <a:off x="3733800" y="3282950"/>
            <a:ext cx="1358900" cy="444500"/>
          </a:xfrm>
          <a:prstGeom prst="rect">
            <a:avLst/>
          </a:prstGeom>
          <a:solidFill>
            <a:srgbClr val="FFE4C9"/>
          </a:solidFill>
          <a:ln w="12700">
            <a:solidFill>
              <a:schemeClr val="tx1"/>
            </a:solidFill>
            <a:miter lim="800000"/>
            <a:headEnd/>
            <a:tailEnd/>
          </a:ln>
        </p:spPr>
        <p:txBody>
          <a:bodyPr lIns="46037" tIns="46037" rIns="46037" bIns="46037"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Incorporate Change</a:t>
            </a:r>
          </a:p>
        </p:txBody>
      </p:sp>
      <p:sp>
        <p:nvSpPr>
          <p:cNvPr id="1523751" name="Line 39">
            <a:extLst>
              <a:ext uri="{FF2B5EF4-FFF2-40B4-BE49-F238E27FC236}">
                <a16:creationId xmlns:a16="http://schemas.microsoft.com/office/drawing/2014/main" id="{7AFF1FD9-41DE-4C79-9228-8CF80A4BA266}"/>
              </a:ext>
            </a:extLst>
          </p:cNvPr>
          <p:cNvSpPr>
            <a:spLocks noChangeShapeType="1"/>
          </p:cNvSpPr>
          <p:nvPr/>
        </p:nvSpPr>
        <p:spPr bwMode="auto">
          <a:xfrm>
            <a:off x="4413250" y="3740150"/>
            <a:ext cx="0" cy="901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52" name="Rectangle 40">
            <a:extLst>
              <a:ext uri="{FF2B5EF4-FFF2-40B4-BE49-F238E27FC236}">
                <a16:creationId xmlns:a16="http://schemas.microsoft.com/office/drawing/2014/main" id="{63E27CED-EA9E-4D50-9EE0-734D72D7592A}"/>
              </a:ext>
            </a:extLst>
          </p:cNvPr>
          <p:cNvSpPr>
            <a:spLocks noChangeArrowheads="1"/>
          </p:cNvSpPr>
          <p:nvPr/>
        </p:nvSpPr>
        <p:spPr bwMode="auto">
          <a:xfrm>
            <a:off x="3733800" y="4654550"/>
            <a:ext cx="1358900" cy="444500"/>
          </a:xfrm>
          <a:prstGeom prst="rect">
            <a:avLst/>
          </a:prstGeom>
          <a:solidFill>
            <a:srgbClr val="FFE4C9"/>
          </a:solidFill>
          <a:ln w="12700">
            <a:solidFill>
              <a:schemeClr val="tx1"/>
            </a:solidFill>
            <a:miter lim="800000"/>
            <a:headEnd/>
            <a:tailEnd/>
          </a:ln>
        </p:spPr>
        <p:txBody>
          <a:bodyPr lIns="46037" tIns="46037" rIns="46037" bIns="46037"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Verify Change</a:t>
            </a:r>
          </a:p>
        </p:txBody>
      </p:sp>
      <p:sp>
        <p:nvSpPr>
          <p:cNvPr id="1523753" name="Rectangle 41">
            <a:extLst>
              <a:ext uri="{FF2B5EF4-FFF2-40B4-BE49-F238E27FC236}">
                <a16:creationId xmlns:a16="http://schemas.microsoft.com/office/drawing/2014/main" id="{73FB1CF8-6050-43EF-B30B-942DCAC59C63}"/>
              </a:ext>
            </a:extLst>
          </p:cNvPr>
          <p:cNvSpPr>
            <a:spLocks noChangeArrowheads="1"/>
          </p:cNvSpPr>
          <p:nvPr/>
        </p:nvSpPr>
        <p:spPr bwMode="auto">
          <a:xfrm>
            <a:off x="7696200" y="3282950"/>
            <a:ext cx="1130300" cy="444500"/>
          </a:xfrm>
          <a:prstGeom prst="rect">
            <a:avLst/>
          </a:prstGeom>
          <a:solidFill>
            <a:srgbClr val="FFE4C9"/>
          </a:solidFill>
          <a:ln w="12700">
            <a:solidFill>
              <a:schemeClr val="tx1"/>
            </a:solidFill>
            <a:miter lim="800000"/>
            <a:headEnd/>
            <a:tailEnd/>
          </a:ln>
        </p:spPr>
        <p:txBody>
          <a:bodyPr lIns="46037" tIns="46037" rIns="46037" bIns="46037"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Archive Change</a:t>
            </a:r>
          </a:p>
        </p:txBody>
      </p:sp>
      <p:sp>
        <p:nvSpPr>
          <p:cNvPr id="1523754" name="Line 42">
            <a:extLst>
              <a:ext uri="{FF2B5EF4-FFF2-40B4-BE49-F238E27FC236}">
                <a16:creationId xmlns:a16="http://schemas.microsoft.com/office/drawing/2014/main" id="{D8FE9BA6-DCDF-41BA-BA90-5E7951D1DC24}"/>
              </a:ext>
            </a:extLst>
          </p:cNvPr>
          <p:cNvSpPr>
            <a:spLocks noChangeShapeType="1"/>
          </p:cNvSpPr>
          <p:nvPr/>
        </p:nvSpPr>
        <p:spPr bwMode="auto">
          <a:xfrm>
            <a:off x="8299450" y="3740150"/>
            <a:ext cx="0" cy="1130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3755" name="Rectangle 43">
            <a:extLst>
              <a:ext uri="{FF2B5EF4-FFF2-40B4-BE49-F238E27FC236}">
                <a16:creationId xmlns:a16="http://schemas.microsoft.com/office/drawing/2014/main" id="{727DF080-3806-48DA-AB84-BAA77B63124B}"/>
              </a:ext>
            </a:extLst>
          </p:cNvPr>
          <p:cNvSpPr>
            <a:spLocks noChangeArrowheads="1"/>
          </p:cNvSpPr>
          <p:nvPr/>
        </p:nvSpPr>
        <p:spPr bwMode="auto">
          <a:xfrm>
            <a:off x="5791200" y="4654550"/>
            <a:ext cx="1358900" cy="444500"/>
          </a:xfrm>
          <a:prstGeom prst="rect">
            <a:avLst/>
          </a:prstGeom>
          <a:solidFill>
            <a:srgbClr val="FFE4C9"/>
          </a:solidFill>
          <a:ln w="12700">
            <a:solidFill>
              <a:schemeClr val="tx1"/>
            </a:solidFill>
            <a:miter lim="800000"/>
            <a:headEnd/>
            <a:tailEnd/>
          </a:ln>
        </p:spPr>
        <p:txBody>
          <a:bodyPr lIns="46037" tIns="46037" rIns="46037" bIns="46037"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Supply Feedback to Originator</a:t>
            </a:r>
          </a:p>
        </p:txBody>
      </p:sp>
      <p:sp>
        <p:nvSpPr>
          <p:cNvPr id="1523756" name="Line 44">
            <a:extLst>
              <a:ext uri="{FF2B5EF4-FFF2-40B4-BE49-F238E27FC236}">
                <a16:creationId xmlns:a16="http://schemas.microsoft.com/office/drawing/2014/main" id="{B55C1EFF-28DE-4FB1-8DE2-F0E265BDF91D}"/>
              </a:ext>
            </a:extLst>
          </p:cNvPr>
          <p:cNvSpPr>
            <a:spLocks noChangeShapeType="1"/>
          </p:cNvSpPr>
          <p:nvPr/>
        </p:nvSpPr>
        <p:spPr bwMode="auto">
          <a:xfrm>
            <a:off x="5105400" y="4876800"/>
            <a:ext cx="6731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57" name="Line 45">
            <a:extLst>
              <a:ext uri="{FF2B5EF4-FFF2-40B4-BE49-F238E27FC236}">
                <a16:creationId xmlns:a16="http://schemas.microsoft.com/office/drawing/2014/main" id="{68C2BDC9-B606-4582-8FF3-181564748125}"/>
              </a:ext>
            </a:extLst>
          </p:cNvPr>
          <p:cNvSpPr>
            <a:spLocks noChangeShapeType="1"/>
          </p:cNvSpPr>
          <p:nvPr/>
        </p:nvSpPr>
        <p:spPr bwMode="auto">
          <a:xfrm flipH="1">
            <a:off x="7156450" y="4876800"/>
            <a:ext cx="1143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58" name="Line 46">
            <a:extLst>
              <a:ext uri="{FF2B5EF4-FFF2-40B4-BE49-F238E27FC236}">
                <a16:creationId xmlns:a16="http://schemas.microsoft.com/office/drawing/2014/main" id="{0E511DAE-58B0-4BD2-BFDB-1F77ADF8DD5E}"/>
              </a:ext>
            </a:extLst>
          </p:cNvPr>
          <p:cNvSpPr>
            <a:spLocks noChangeShapeType="1"/>
          </p:cNvSpPr>
          <p:nvPr/>
        </p:nvSpPr>
        <p:spPr bwMode="auto">
          <a:xfrm>
            <a:off x="4413250" y="5111750"/>
            <a:ext cx="0" cy="292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59" name="Rectangle 47">
            <a:extLst>
              <a:ext uri="{FF2B5EF4-FFF2-40B4-BE49-F238E27FC236}">
                <a16:creationId xmlns:a16="http://schemas.microsoft.com/office/drawing/2014/main" id="{C0BAB83E-170E-4DE1-8DBB-164466D9F522}"/>
              </a:ext>
            </a:extLst>
          </p:cNvPr>
          <p:cNvSpPr>
            <a:spLocks noChangeArrowheads="1"/>
          </p:cNvSpPr>
          <p:nvPr/>
        </p:nvSpPr>
        <p:spPr bwMode="auto">
          <a:xfrm>
            <a:off x="3733800" y="5416550"/>
            <a:ext cx="1358900" cy="444500"/>
          </a:xfrm>
          <a:prstGeom prst="rect">
            <a:avLst/>
          </a:prstGeom>
          <a:solidFill>
            <a:srgbClr val="FFE4C9"/>
          </a:solidFill>
          <a:ln w="12700">
            <a:solidFill>
              <a:schemeClr val="tx1"/>
            </a:solidFill>
            <a:miter lim="800000"/>
            <a:headEnd/>
            <a:tailEnd/>
          </a:ln>
        </p:spPr>
        <p:txBody>
          <a:bodyPr lIns="46037" tIns="46037" rIns="46037" bIns="46037"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Disseminate Change</a:t>
            </a:r>
          </a:p>
        </p:txBody>
      </p:sp>
      <p:sp>
        <p:nvSpPr>
          <p:cNvPr id="1523760" name="Line 48">
            <a:extLst>
              <a:ext uri="{FF2B5EF4-FFF2-40B4-BE49-F238E27FC236}">
                <a16:creationId xmlns:a16="http://schemas.microsoft.com/office/drawing/2014/main" id="{25061FF4-B84B-4B3C-8DA2-45FB1944A1D8}"/>
              </a:ext>
            </a:extLst>
          </p:cNvPr>
          <p:cNvSpPr>
            <a:spLocks noChangeShapeType="1"/>
          </p:cNvSpPr>
          <p:nvPr/>
        </p:nvSpPr>
        <p:spPr bwMode="auto">
          <a:xfrm>
            <a:off x="6470650" y="5111750"/>
            <a:ext cx="0" cy="292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23761" name="AutoShape 49">
            <a:extLst>
              <a:ext uri="{FF2B5EF4-FFF2-40B4-BE49-F238E27FC236}">
                <a16:creationId xmlns:a16="http://schemas.microsoft.com/office/drawing/2014/main" id="{1C9F7BBA-E5C4-480A-A9B4-B84A1129EC2D}"/>
              </a:ext>
            </a:extLst>
          </p:cNvPr>
          <p:cNvSpPr>
            <a:spLocks noChangeArrowheads="1"/>
          </p:cNvSpPr>
          <p:nvPr/>
        </p:nvSpPr>
        <p:spPr bwMode="auto">
          <a:xfrm>
            <a:off x="5791200" y="5416550"/>
            <a:ext cx="1358900" cy="444500"/>
          </a:xfrm>
          <a:prstGeom prst="roundRect">
            <a:avLst>
              <a:gd name="adj" fmla="val 49995"/>
            </a:avLst>
          </a:prstGeom>
          <a:solidFill>
            <a:srgbClr val="FFE4C9"/>
          </a:solidFill>
          <a:ln w="12700">
            <a:solidFill>
              <a:schemeClr val="tx1"/>
            </a:solidFill>
            <a:round/>
            <a:headEnd/>
            <a:tailEnd/>
          </a:ln>
        </p:spPr>
        <p:txBody>
          <a:bodyPr lIns="46037" tIns="46037" rIns="46037" bIns="46037"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1000">
                <a:latin typeface="Arial" panose="020B0604020202020204" pitchFamily="34" charset="0"/>
              </a:rPr>
              <a:t>End</a:t>
            </a:r>
          </a:p>
        </p:txBody>
      </p:sp>
      <p:sp>
        <p:nvSpPr>
          <p:cNvPr id="50" name="TextBox 49">
            <a:extLst>
              <a:ext uri="{FF2B5EF4-FFF2-40B4-BE49-F238E27FC236}">
                <a16:creationId xmlns:a16="http://schemas.microsoft.com/office/drawing/2014/main" id="{A952DCD4-B6C2-4E1B-941A-1B064D5AE899}"/>
              </a:ext>
            </a:extLst>
          </p:cNvPr>
          <p:cNvSpPr txBox="1"/>
          <p:nvPr/>
        </p:nvSpPr>
        <p:spPr>
          <a:xfrm>
            <a:off x="609600" y="5257800"/>
            <a:ext cx="2895600" cy="701675"/>
          </a:xfrm>
          <a:prstGeom prst="rect">
            <a:avLst/>
          </a:prstGeom>
          <a:solidFill>
            <a:schemeClr val="accent2">
              <a:lumMod val="90000"/>
            </a:schemeClr>
          </a:solidFill>
        </p:spPr>
        <p:txBody>
          <a:bodyPr>
            <a:spAutoFit/>
          </a:bodyPr>
          <a:lstStyle/>
          <a:p>
            <a:pPr algn="ctr">
              <a:defRPr/>
            </a:pPr>
            <a:r>
              <a:rPr lang="en-US" sz="2000" dirty="0">
                <a:latin typeface="Arial" charset="0"/>
              </a:rPr>
              <a:t>Applicable to all </a:t>
            </a:r>
            <a:r>
              <a:rPr lang="en-US" sz="2000" dirty="0" err="1">
                <a:latin typeface="Arial" charset="0"/>
              </a:rPr>
              <a:t>baselined</a:t>
            </a:r>
            <a:r>
              <a:rPr lang="en-US" sz="2000" dirty="0">
                <a:latin typeface="Arial" charset="0"/>
              </a:rPr>
              <a:t> artifacts</a:t>
            </a:r>
          </a:p>
        </p:txBody>
      </p:sp>
      <p:sp>
        <p:nvSpPr>
          <p:cNvPr id="2" name="Date Placeholder 1">
            <a:extLst>
              <a:ext uri="{FF2B5EF4-FFF2-40B4-BE49-F238E27FC236}">
                <a16:creationId xmlns:a16="http://schemas.microsoft.com/office/drawing/2014/main" id="{5BAF45CA-66B7-4AA2-88B4-B898C287E43C}"/>
              </a:ext>
            </a:extLst>
          </p:cNvPr>
          <p:cNvSpPr>
            <a:spLocks noGrp="1"/>
          </p:cNvSpPr>
          <p:nvPr>
            <p:ph type="dt" sz="half" idx="2"/>
          </p:nvPr>
        </p:nvSpPr>
        <p:spPr/>
        <p:txBody>
          <a:bodyPr/>
          <a:lstStyle/>
          <a:p>
            <a:r>
              <a:rPr lang="en-US"/>
              <a:t>LSU rev20220131</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a:extLst>
              <a:ext uri="{FF2B5EF4-FFF2-40B4-BE49-F238E27FC236}">
                <a16:creationId xmlns:a16="http://schemas.microsoft.com/office/drawing/2014/main" id="{F9BD73D6-4331-4B72-9FC1-331B7C4445C1}"/>
              </a:ext>
            </a:extLst>
          </p:cNvPr>
          <p:cNvSpPr>
            <a:spLocks noGrp="1" noChangeArrowheads="1"/>
          </p:cNvSpPr>
          <p:nvPr>
            <p:ph type="title"/>
          </p:nvPr>
        </p:nvSpPr>
        <p:spPr>
          <a:xfrm>
            <a:off x="495300" y="152400"/>
            <a:ext cx="7812088" cy="457200"/>
          </a:xfrm>
        </p:spPr>
        <p:txBody>
          <a:bodyPr/>
          <a:lstStyle/>
          <a:p>
            <a:pPr>
              <a:lnSpc>
                <a:spcPct val="80000"/>
              </a:lnSpc>
            </a:pPr>
            <a:r>
              <a:rPr lang="en-US" altLang="en-US"/>
              <a:t>The Later a Change is Proposed </a:t>
            </a:r>
            <a:br>
              <a:rPr lang="en-US" altLang="en-US"/>
            </a:br>
            <a:r>
              <a:rPr lang="en-US" altLang="en-US"/>
              <a:t>the More Costly it is to Implement </a:t>
            </a:r>
          </a:p>
        </p:txBody>
      </p:sp>
      <p:grpSp>
        <p:nvGrpSpPr>
          <p:cNvPr id="1538052" name="Group 4">
            <a:extLst>
              <a:ext uri="{FF2B5EF4-FFF2-40B4-BE49-F238E27FC236}">
                <a16:creationId xmlns:a16="http://schemas.microsoft.com/office/drawing/2014/main" id="{CE53F911-B046-40E0-A104-3FC7D85FEF42}"/>
              </a:ext>
            </a:extLst>
          </p:cNvPr>
          <p:cNvGrpSpPr>
            <a:grpSpLocks/>
          </p:cNvGrpSpPr>
          <p:nvPr/>
        </p:nvGrpSpPr>
        <p:grpSpPr bwMode="auto">
          <a:xfrm>
            <a:off x="1262063" y="1243013"/>
            <a:ext cx="1360487" cy="325437"/>
            <a:chOff x="1197" y="813"/>
            <a:chExt cx="857" cy="205"/>
          </a:xfrm>
        </p:grpSpPr>
        <p:sp>
          <p:nvSpPr>
            <p:cNvPr id="1538053" name="Rectangle 5">
              <a:extLst>
                <a:ext uri="{FF2B5EF4-FFF2-40B4-BE49-F238E27FC236}">
                  <a16:creationId xmlns:a16="http://schemas.microsoft.com/office/drawing/2014/main" id="{A8DBA91A-0E6C-4FF8-9BF1-68148FB047DB}"/>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54" name="Rectangle 6">
              <a:extLst>
                <a:ext uri="{FF2B5EF4-FFF2-40B4-BE49-F238E27FC236}">
                  <a16:creationId xmlns:a16="http://schemas.microsoft.com/office/drawing/2014/main" id="{7637CD64-8608-4B02-AFFD-B86F6968F703}"/>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Requirement</a:t>
              </a:r>
              <a:endParaRPr lang="en-US" altLang="en-US" sz="2000"/>
            </a:p>
          </p:txBody>
        </p:sp>
      </p:grpSp>
      <p:grpSp>
        <p:nvGrpSpPr>
          <p:cNvPr id="1538055" name="Group 7">
            <a:extLst>
              <a:ext uri="{FF2B5EF4-FFF2-40B4-BE49-F238E27FC236}">
                <a16:creationId xmlns:a16="http://schemas.microsoft.com/office/drawing/2014/main" id="{E4EB7A31-665C-4CA8-84BF-A3F50C3151D8}"/>
              </a:ext>
            </a:extLst>
          </p:cNvPr>
          <p:cNvGrpSpPr>
            <a:grpSpLocks/>
          </p:cNvGrpSpPr>
          <p:nvPr/>
        </p:nvGrpSpPr>
        <p:grpSpPr bwMode="auto">
          <a:xfrm>
            <a:off x="425450" y="1131888"/>
            <a:ext cx="835025" cy="771525"/>
            <a:chOff x="556" y="749"/>
            <a:chExt cx="526" cy="486"/>
          </a:xfrm>
        </p:grpSpPr>
        <p:sp>
          <p:nvSpPr>
            <p:cNvPr id="1538056" name="Rectangle 8">
              <a:extLst>
                <a:ext uri="{FF2B5EF4-FFF2-40B4-BE49-F238E27FC236}">
                  <a16:creationId xmlns:a16="http://schemas.microsoft.com/office/drawing/2014/main" id="{1A38A6B9-9F55-40DF-8E41-54B1B292F604}"/>
                </a:ext>
              </a:extLst>
            </p:cNvPr>
            <p:cNvSpPr>
              <a:spLocks noChangeArrowheads="1"/>
            </p:cNvSpPr>
            <p:nvPr/>
          </p:nvSpPr>
          <p:spPr bwMode="auto">
            <a:xfrm>
              <a:off x="570" y="749"/>
              <a:ext cx="512"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57" name="Rectangle 9">
              <a:extLst>
                <a:ext uri="{FF2B5EF4-FFF2-40B4-BE49-F238E27FC236}">
                  <a16:creationId xmlns:a16="http://schemas.microsoft.com/office/drawing/2014/main" id="{BC00470F-108F-4274-94C5-EDC508469CD7}"/>
                </a:ext>
              </a:extLst>
            </p:cNvPr>
            <p:cNvSpPr>
              <a:spLocks noChangeArrowheads="1"/>
            </p:cNvSpPr>
            <p:nvPr/>
          </p:nvSpPr>
          <p:spPr bwMode="auto">
            <a:xfrm>
              <a:off x="556" y="775"/>
              <a:ext cx="514" cy="1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System</a:t>
              </a:r>
              <a:endParaRPr lang="en-US" altLang="en-US" sz="2000"/>
            </a:p>
          </p:txBody>
        </p:sp>
      </p:grpSp>
      <p:grpSp>
        <p:nvGrpSpPr>
          <p:cNvPr id="1538058" name="Group 10">
            <a:extLst>
              <a:ext uri="{FF2B5EF4-FFF2-40B4-BE49-F238E27FC236}">
                <a16:creationId xmlns:a16="http://schemas.microsoft.com/office/drawing/2014/main" id="{1B73FA88-9E2C-41A9-BD8F-4A89BF6B7454}"/>
              </a:ext>
            </a:extLst>
          </p:cNvPr>
          <p:cNvGrpSpPr>
            <a:grpSpLocks/>
          </p:cNvGrpSpPr>
          <p:nvPr/>
        </p:nvGrpSpPr>
        <p:grpSpPr bwMode="auto">
          <a:xfrm>
            <a:off x="160338" y="2960688"/>
            <a:ext cx="935037" cy="771525"/>
            <a:chOff x="556" y="749"/>
            <a:chExt cx="589" cy="486"/>
          </a:xfrm>
        </p:grpSpPr>
        <p:sp>
          <p:nvSpPr>
            <p:cNvPr id="1538059" name="Rectangle 11">
              <a:extLst>
                <a:ext uri="{FF2B5EF4-FFF2-40B4-BE49-F238E27FC236}">
                  <a16:creationId xmlns:a16="http://schemas.microsoft.com/office/drawing/2014/main" id="{CA573A06-74EB-4043-AAED-2A10A3EC3833}"/>
                </a:ext>
              </a:extLst>
            </p:cNvPr>
            <p:cNvSpPr>
              <a:spLocks noChangeArrowheads="1"/>
            </p:cNvSpPr>
            <p:nvPr/>
          </p:nvSpPr>
          <p:spPr bwMode="auto">
            <a:xfrm>
              <a:off x="570" y="749"/>
              <a:ext cx="512"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60" name="Rectangle 12">
              <a:extLst>
                <a:ext uri="{FF2B5EF4-FFF2-40B4-BE49-F238E27FC236}">
                  <a16:creationId xmlns:a16="http://schemas.microsoft.com/office/drawing/2014/main" id="{00FEC8CB-5761-4AC0-B38E-ED51337B872C}"/>
                </a:ext>
              </a:extLst>
            </p:cNvPr>
            <p:cNvSpPr>
              <a:spLocks noChangeArrowheads="1"/>
            </p:cNvSpPr>
            <p:nvPr/>
          </p:nvSpPr>
          <p:spPr bwMode="auto">
            <a:xfrm>
              <a:off x="556" y="775"/>
              <a:ext cx="589" cy="1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Segment</a:t>
              </a:r>
              <a:endParaRPr lang="en-US" altLang="en-US" sz="2000"/>
            </a:p>
          </p:txBody>
        </p:sp>
      </p:grpSp>
      <p:grpSp>
        <p:nvGrpSpPr>
          <p:cNvPr id="1538061" name="Group 13">
            <a:extLst>
              <a:ext uri="{FF2B5EF4-FFF2-40B4-BE49-F238E27FC236}">
                <a16:creationId xmlns:a16="http://schemas.microsoft.com/office/drawing/2014/main" id="{5CF76A89-8236-4F34-83F1-FE2BD4AA2587}"/>
              </a:ext>
            </a:extLst>
          </p:cNvPr>
          <p:cNvGrpSpPr>
            <a:grpSpLocks/>
          </p:cNvGrpSpPr>
          <p:nvPr/>
        </p:nvGrpSpPr>
        <p:grpSpPr bwMode="auto">
          <a:xfrm>
            <a:off x="2630488" y="2981325"/>
            <a:ext cx="935037" cy="771525"/>
            <a:chOff x="556" y="749"/>
            <a:chExt cx="589" cy="486"/>
          </a:xfrm>
        </p:grpSpPr>
        <p:sp>
          <p:nvSpPr>
            <p:cNvPr id="1538062" name="Rectangle 14">
              <a:extLst>
                <a:ext uri="{FF2B5EF4-FFF2-40B4-BE49-F238E27FC236}">
                  <a16:creationId xmlns:a16="http://schemas.microsoft.com/office/drawing/2014/main" id="{5CD2A1F2-00AF-46DA-BDAE-8C6A8BAE921D}"/>
                </a:ext>
              </a:extLst>
            </p:cNvPr>
            <p:cNvSpPr>
              <a:spLocks noChangeArrowheads="1"/>
            </p:cNvSpPr>
            <p:nvPr/>
          </p:nvSpPr>
          <p:spPr bwMode="auto">
            <a:xfrm>
              <a:off x="570" y="749"/>
              <a:ext cx="512"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63" name="Rectangle 15">
              <a:extLst>
                <a:ext uri="{FF2B5EF4-FFF2-40B4-BE49-F238E27FC236}">
                  <a16:creationId xmlns:a16="http://schemas.microsoft.com/office/drawing/2014/main" id="{82ACDF57-610F-4EAB-8691-7C5C11748216}"/>
                </a:ext>
              </a:extLst>
            </p:cNvPr>
            <p:cNvSpPr>
              <a:spLocks noChangeArrowheads="1"/>
            </p:cNvSpPr>
            <p:nvPr/>
          </p:nvSpPr>
          <p:spPr bwMode="auto">
            <a:xfrm>
              <a:off x="556" y="775"/>
              <a:ext cx="589" cy="1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Segment</a:t>
              </a:r>
              <a:endParaRPr lang="en-US" altLang="en-US" sz="2000"/>
            </a:p>
          </p:txBody>
        </p:sp>
      </p:grpSp>
      <p:grpSp>
        <p:nvGrpSpPr>
          <p:cNvPr id="1538064" name="Group 16">
            <a:extLst>
              <a:ext uri="{FF2B5EF4-FFF2-40B4-BE49-F238E27FC236}">
                <a16:creationId xmlns:a16="http://schemas.microsoft.com/office/drawing/2014/main" id="{4E37309B-3368-415D-811F-8CAC952F3622}"/>
              </a:ext>
            </a:extLst>
          </p:cNvPr>
          <p:cNvGrpSpPr>
            <a:grpSpLocks/>
          </p:cNvGrpSpPr>
          <p:nvPr/>
        </p:nvGrpSpPr>
        <p:grpSpPr bwMode="auto">
          <a:xfrm>
            <a:off x="1430338" y="4464050"/>
            <a:ext cx="876300" cy="771525"/>
            <a:chOff x="556" y="749"/>
            <a:chExt cx="552" cy="486"/>
          </a:xfrm>
        </p:grpSpPr>
        <p:sp>
          <p:nvSpPr>
            <p:cNvPr id="1538065" name="Rectangle 17">
              <a:extLst>
                <a:ext uri="{FF2B5EF4-FFF2-40B4-BE49-F238E27FC236}">
                  <a16:creationId xmlns:a16="http://schemas.microsoft.com/office/drawing/2014/main" id="{11290E2D-5120-41B0-9BBB-2831CC3EF43E}"/>
                </a:ext>
              </a:extLst>
            </p:cNvPr>
            <p:cNvSpPr>
              <a:spLocks noChangeArrowheads="1"/>
            </p:cNvSpPr>
            <p:nvPr/>
          </p:nvSpPr>
          <p:spPr bwMode="auto">
            <a:xfrm>
              <a:off x="570" y="749"/>
              <a:ext cx="512" cy="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66" name="Rectangle 18">
              <a:extLst>
                <a:ext uri="{FF2B5EF4-FFF2-40B4-BE49-F238E27FC236}">
                  <a16:creationId xmlns:a16="http://schemas.microsoft.com/office/drawing/2014/main" id="{9E100AA7-8EEB-45F6-827B-BBB75FBB7E4C}"/>
                </a:ext>
              </a:extLst>
            </p:cNvPr>
            <p:cNvSpPr>
              <a:spLocks noChangeArrowheads="1"/>
            </p:cNvSpPr>
            <p:nvPr/>
          </p:nvSpPr>
          <p:spPr bwMode="auto">
            <a:xfrm>
              <a:off x="556" y="775"/>
              <a:ext cx="552" cy="1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Element</a:t>
              </a:r>
              <a:endParaRPr lang="en-US" altLang="en-US" sz="2000"/>
            </a:p>
          </p:txBody>
        </p:sp>
      </p:grpSp>
      <p:sp>
        <p:nvSpPr>
          <p:cNvPr id="1538067" name="Line 19">
            <a:extLst>
              <a:ext uri="{FF2B5EF4-FFF2-40B4-BE49-F238E27FC236}">
                <a16:creationId xmlns:a16="http://schemas.microsoft.com/office/drawing/2014/main" id="{0A5BF1C7-2FE1-40E3-9672-0DFEC0FA5B3C}"/>
              </a:ext>
            </a:extLst>
          </p:cNvPr>
          <p:cNvSpPr>
            <a:spLocks noChangeShapeType="1"/>
          </p:cNvSpPr>
          <p:nvPr/>
        </p:nvSpPr>
        <p:spPr bwMode="auto">
          <a:xfrm flipH="1">
            <a:off x="1341438" y="1639888"/>
            <a:ext cx="579437" cy="1625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68" name="Line 20">
            <a:extLst>
              <a:ext uri="{FF2B5EF4-FFF2-40B4-BE49-F238E27FC236}">
                <a16:creationId xmlns:a16="http://schemas.microsoft.com/office/drawing/2014/main" id="{A3ABDB65-2B95-4D71-8F01-5007BCD6717C}"/>
              </a:ext>
            </a:extLst>
          </p:cNvPr>
          <p:cNvSpPr>
            <a:spLocks noChangeShapeType="1"/>
          </p:cNvSpPr>
          <p:nvPr/>
        </p:nvSpPr>
        <p:spPr bwMode="auto">
          <a:xfrm>
            <a:off x="1920875" y="1660525"/>
            <a:ext cx="628650" cy="1644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69" name="Line 21">
            <a:extLst>
              <a:ext uri="{FF2B5EF4-FFF2-40B4-BE49-F238E27FC236}">
                <a16:creationId xmlns:a16="http://schemas.microsoft.com/office/drawing/2014/main" id="{99FFCC81-E11F-4E87-8036-7B660305A47A}"/>
              </a:ext>
            </a:extLst>
          </p:cNvPr>
          <p:cNvSpPr>
            <a:spLocks noChangeShapeType="1"/>
          </p:cNvSpPr>
          <p:nvPr/>
        </p:nvSpPr>
        <p:spPr bwMode="auto">
          <a:xfrm>
            <a:off x="1920875" y="1670050"/>
            <a:ext cx="385763" cy="20224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75" name="Line 27">
            <a:extLst>
              <a:ext uri="{FF2B5EF4-FFF2-40B4-BE49-F238E27FC236}">
                <a16:creationId xmlns:a16="http://schemas.microsoft.com/office/drawing/2014/main" id="{0C7E8467-D656-4FCD-B187-A38E7811AEA9}"/>
              </a:ext>
            </a:extLst>
          </p:cNvPr>
          <p:cNvSpPr>
            <a:spLocks noChangeShapeType="1"/>
          </p:cNvSpPr>
          <p:nvPr/>
        </p:nvSpPr>
        <p:spPr bwMode="auto">
          <a:xfrm flipH="1">
            <a:off x="2720975" y="4087813"/>
            <a:ext cx="285750" cy="912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538077" name="Group 29">
            <a:extLst>
              <a:ext uri="{FF2B5EF4-FFF2-40B4-BE49-F238E27FC236}">
                <a16:creationId xmlns:a16="http://schemas.microsoft.com/office/drawing/2014/main" id="{C113FBF0-8FAC-4898-A8F3-83D117A39ED3}"/>
              </a:ext>
            </a:extLst>
          </p:cNvPr>
          <p:cNvGrpSpPr>
            <a:grpSpLocks/>
          </p:cNvGrpSpPr>
          <p:nvPr/>
        </p:nvGrpSpPr>
        <p:grpSpPr bwMode="auto">
          <a:xfrm>
            <a:off x="2525713" y="3335338"/>
            <a:ext cx="1360487" cy="325437"/>
            <a:chOff x="1197" y="813"/>
            <a:chExt cx="857" cy="205"/>
          </a:xfrm>
        </p:grpSpPr>
        <p:sp>
          <p:nvSpPr>
            <p:cNvPr id="1538078" name="Rectangle 30">
              <a:extLst>
                <a:ext uri="{FF2B5EF4-FFF2-40B4-BE49-F238E27FC236}">
                  <a16:creationId xmlns:a16="http://schemas.microsoft.com/office/drawing/2014/main" id="{0CC473EC-504E-4EC8-9B77-75C35BE79A0E}"/>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79" name="Rectangle 31">
              <a:extLst>
                <a:ext uri="{FF2B5EF4-FFF2-40B4-BE49-F238E27FC236}">
                  <a16:creationId xmlns:a16="http://schemas.microsoft.com/office/drawing/2014/main" id="{0A99766E-5D4C-47C9-8CAC-CAAB934304D7}"/>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Requirement</a:t>
              </a:r>
              <a:endParaRPr lang="en-US" altLang="en-US" sz="2000"/>
            </a:p>
          </p:txBody>
        </p:sp>
      </p:grpSp>
      <p:grpSp>
        <p:nvGrpSpPr>
          <p:cNvPr id="1538080" name="Group 32">
            <a:extLst>
              <a:ext uri="{FF2B5EF4-FFF2-40B4-BE49-F238E27FC236}">
                <a16:creationId xmlns:a16="http://schemas.microsoft.com/office/drawing/2014/main" id="{10A07566-C3A2-4AF9-BBC3-94E6446480DA}"/>
              </a:ext>
            </a:extLst>
          </p:cNvPr>
          <p:cNvGrpSpPr>
            <a:grpSpLocks/>
          </p:cNvGrpSpPr>
          <p:nvPr/>
        </p:nvGrpSpPr>
        <p:grpSpPr bwMode="auto">
          <a:xfrm>
            <a:off x="2173288" y="3724275"/>
            <a:ext cx="1360487" cy="325438"/>
            <a:chOff x="1197" y="813"/>
            <a:chExt cx="857" cy="205"/>
          </a:xfrm>
        </p:grpSpPr>
        <p:sp>
          <p:nvSpPr>
            <p:cNvPr id="1538081" name="Rectangle 33">
              <a:extLst>
                <a:ext uri="{FF2B5EF4-FFF2-40B4-BE49-F238E27FC236}">
                  <a16:creationId xmlns:a16="http://schemas.microsoft.com/office/drawing/2014/main" id="{876E8361-9CC0-40F9-8A08-E0ADB927E861}"/>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82" name="Rectangle 34">
              <a:extLst>
                <a:ext uri="{FF2B5EF4-FFF2-40B4-BE49-F238E27FC236}">
                  <a16:creationId xmlns:a16="http://schemas.microsoft.com/office/drawing/2014/main" id="{EFA7780B-E5A6-4A5B-9404-02679D2A3A30}"/>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Requirement</a:t>
              </a:r>
              <a:endParaRPr lang="en-US" altLang="en-US" sz="2000"/>
            </a:p>
          </p:txBody>
        </p:sp>
      </p:grpSp>
      <p:grpSp>
        <p:nvGrpSpPr>
          <p:cNvPr id="1538083" name="Group 35">
            <a:extLst>
              <a:ext uri="{FF2B5EF4-FFF2-40B4-BE49-F238E27FC236}">
                <a16:creationId xmlns:a16="http://schemas.microsoft.com/office/drawing/2014/main" id="{69B19092-174C-4833-9ECA-68BB515AE07B}"/>
              </a:ext>
            </a:extLst>
          </p:cNvPr>
          <p:cNvGrpSpPr>
            <a:grpSpLocks/>
          </p:cNvGrpSpPr>
          <p:nvPr/>
        </p:nvGrpSpPr>
        <p:grpSpPr bwMode="auto">
          <a:xfrm>
            <a:off x="508000" y="3344863"/>
            <a:ext cx="1360488" cy="325437"/>
            <a:chOff x="1197" y="813"/>
            <a:chExt cx="857" cy="205"/>
          </a:xfrm>
        </p:grpSpPr>
        <p:sp>
          <p:nvSpPr>
            <p:cNvPr id="1538084" name="Rectangle 36">
              <a:extLst>
                <a:ext uri="{FF2B5EF4-FFF2-40B4-BE49-F238E27FC236}">
                  <a16:creationId xmlns:a16="http://schemas.microsoft.com/office/drawing/2014/main" id="{D4153840-8B0C-47F7-ACB5-FF7834C6C1BA}"/>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85" name="Rectangle 37">
              <a:extLst>
                <a:ext uri="{FF2B5EF4-FFF2-40B4-BE49-F238E27FC236}">
                  <a16:creationId xmlns:a16="http://schemas.microsoft.com/office/drawing/2014/main" id="{A73255A2-49D5-4D43-A159-06F69EC4D5C4}"/>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Requirement</a:t>
              </a:r>
              <a:endParaRPr lang="en-US" altLang="en-US" sz="2000"/>
            </a:p>
          </p:txBody>
        </p:sp>
      </p:grpSp>
      <p:grpSp>
        <p:nvGrpSpPr>
          <p:cNvPr id="1538086" name="Group 38">
            <a:extLst>
              <a:ext uri="{FF2B5EF4-FFF2-40B4-BE49-F238E27FC236}">
                <a16:creationId xmlns:a16="http://schemas.microsoft.com/office/drawing/2014/main" id="{2DF3FDB6-52EC-43FA-94DB-BF6E442E6EAC}"/>
              </a:ext>
            </a:extLst>
          </p:cNvPr>
          <p:cNvGrpSpPr>
            <a:grpSpLocks/>
          </p:cNvGrpSpPr>
          <p:nvPr/>
        </p:nvGrpSpPr>
        <p:grpSpPr bwMode="auto">
          <a:xfrm>
            <a:off x="1749425" y="5003800"/>
            <a:ext cx="1360488" cy="325438"/>
            <a:chOff x="1197" y="813"/>
            <a:chExt cx="857" cy="205"/>
          </a:xfrm>
        </p:grpSpPr>
        <p:sp>
          <p:nvSpPr>
            <p:cNvPr id="1538087" name="Rectangle 39">
              <a:extLst>
                <a:ext uri="{FF2B5EF4-FFF2-40B4-BE49-F238E27FC236}">
                  <a16:creationId xmlns:a16="http://schemas.microsoft.com/office/drawing/2014/main" id="{60B5AE0E-D5AF-416E-B541-6AE5432194B4}"/>
                </a:ext>
              </a:extLst>
            </p:cNvPr>
            <p:cNvSpPr>
              <a:spLocks noChangeArrowheads="1"/>
            </p:cNvSpPr>
            <p:nvPr/>
          </p:nvSpPr>
          <p:spPr bwMode="auto">
            <a:xfrm>
              <a:off x="1197" y="813"/>
              <a:ext cx="857" cy="20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088" name="Rectangle 40">
              <a:extLst>
                <a:ext uri="{FF2B5EF4-FFF2-40B4-BE49-F238E27FC236}">
                  <a16:creationId xmlns:a16="http://schemas.microsoft.com/office/drawing/2014/main" id="{F046BE63-FD84-4C50-9FCA-400A4F01CC7C}"/>
                </a:ext>
              </a:extLst>
            </p:cNvPr>
            <p:cNvSpPr>
              <a:spLocks noChangeArrowheads="1"/>
            </p:cNvSpPr>
            <p:nvPr/>
          </p:nvSpPr>
          <p:spPr bwMode="auto">
            <a:xfrm>
              <a:off x="1241" y="825"/>
              <a:ext cx="801"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Requirement</a:t>
              </a:r>
              <a:endParaRPr lang="en-US" altLang="en-US" sz="2000"/>
            </a:p>
          </p:txBody>
        </p:sp>
      </p:grpSp>
      <p:grpSp>
        <p:nvGrpSpPr>
          <p:cNvPr id="1538094" name="Group 46">
            <a:extLst>
              <a:ext uri="{FF2B5EF4-FFF2-40B4-BE49-F238E27FC236}">
                <a16:creationId xmlns:a16="http://schemas.microsoft.com/office/drawing/2014/main" id="{A40345F4-864B-4D0B-9A44-616645677609}"/>
              </a:ext>
            </a:extLst>
          </p:cNvPr>
          <p:cNvGrpSpPr>
            <a:grpSpLocks/>
          </p:cNvGrpSpPr>
          <p:nvPr/>
        </p:nvGrpSpPr>
        <p:grpSpPr bwMode="auto">
          <a:xfrm>
            <a:off x="5162550" y="1125538"/>
            <a:ext cx="1211263" cy="827087"/>
            <a:chOff x="756" y="3610"/>
            <a:chExt cx="763" cy="435"/>
          </a:xfrm>
        </p:grpSpPr>
        <p:sp>
          <p:nvSpPr>
            <p:cNvPr id="1538095" name="AutoShape 47">
              <a:extLst>
                <a:ext uri="{FF2B5EF4-FFF2-40B4-BE49-F238E27FC236}">
                  <a16:creationId xmlns:a16="http://schemas.microsoft.com/office/drawing/2014/main" id="{A0DB5307-34E9-4D84-955A-FC017985E816}"/>
                </a:ext>
              </a:extLst>
            </p:cNvPr>
            <p:cNvSpPr>
              <a:spLocks noChangeArrowheads="1"/>
            </p:cNvSpPr>
            <p:nvPr/>
          </p:nvSpPr>
          <p:spPr bwMode="auto">
            <a:xfrm>
              <a:off x="794" y="3610"/>
              <a:ext cx="640" cy="435"/>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096" name="Rectangle 48">
              <a:extLst>
                <a:ext uri="{FF2B5EF4-FFF2-40B4-BE49-F238E27FC236}">
                  <a16:creationId xmlns:a16="http://schemas.microsoft.com/office/drawing/2014/main" id="{9B814E89-08F1-48B1-BE45-ED986E9BAA58}"/>
                </a:ext>
              </a:extLst>
            </p:cNvPr>
            <p:cNvSpPr>
              <a:spLocks noChangeArrowheads="1"/>
            </p:cNvSpPr>
            <p:nvPr/>
          </p:nvSpPr>
          <p:spPr bwMode="auto">
            <a:xfrm>
              <a:off x="756" y="3655"/>
              <a:ext cx="763" cy="38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Verification</a:t>
              </a:r>
            </a:p>
            <a:p>
              <a:r>
                <a:rPr lang="en-US" altLang="en-US" sz="1400"/>
                <a:t>Plans &amp; Procedures</a:t>
              </a:r>
              <a:endParaRPr lang="en-US" altLang="en-US" sz="2000"/>
            </a:p>
          </p:txBody>
        </p:sp>
      </p:grpSp>
      <p:grpSp>
        <p:nvGrpSpPr>
          <p:cNvPr id="1538126" name="Group 78">
            <a:extLst>
              <a:ext uri="{FF2B5EF4-FFF2-40B4-BE49-F238E27FC236}">
                <a16:creationId xmlns:a16="http://schemas.microsoft.com/office/drawing/2014/main" id="{4F82AEE0-A362-42F6-8B4C-ED62461E4497}"/>
              </a:ext>
            </a:extLst>
          </p:cNvPr>
          <p:cNvGrpSpPr>
            <a:grpSpLocks/>
          </p:cNvGrpSpPr>
          <p:nvPr/>
        </p:nvGrpSpPr>
        <p:grpSpPr bwMode="auto">
          <a:xfrm>
            <a:off x="5219700" y="2595563"/>
            <a:ext cx="1778000" cy="1452562"/>
            <a:chOff x="3576" y="1671"/>
            <a:chExt cx="1120" cy="915"/>
          </a:xfrm>
        </p:grpSpPr>
        <p:sp>
          <p:nvSpPr>
            <p:cNvPr id="1538119" name="AutoShape 71">
              <a:extLst>
                <a:ext uri="{FF2B5EF4-FFF2-40B4-BE49-F238E27FC236}">
                  <a16:creationId xmlns:a16="http://schemas.microsoft.com/office/drawing/2014/main" id="{90CCAC2C-5ED5-47D5-BEF9-AA6022B8CB50}"/>
                </a:ext>
              </a:extLst>
            </p:cNvPr>
            <p:cNvSpPr>
              <a:spLocks noChangeArrowheads="1"/>
            </p:cNvSpPr>
            <p:nvPr/>
          </p:nvSpPr>
          <p:spPr bwMode="auto">
            <a:xfrm>
              <a:off x="3576" y="1671"/>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21" name="AutoShape 73">
              <a:extLst>
                <a:ext uri="{FF2B5EF4-FFF2-40B4-BE49-F238E27FC236}">
                  <a16:creationId xmlns:a16="http://schemas.microsoft.com/office/drawing/2014/main" id="{113FEABD-E9E1-4061-9583-1DFEDEA26BA1}"/>
                </a:ext>
              </a:extLst>
            </p:cNvPr>
            <p:cNvSpPr>
              <a:spLocks noChangeArrowheads="1"/>
            </p:cNvSpPr>
            <p:nvPr/>
          </p:nvSpPr>
          <p:spPr bwMode="auto">
            <a:xfrm>
              <a:off x="3672" y="1767"/>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22" name="AutoShape 74">
              <a:extLst>
                <a:ext uri="{FF2B5EF4-FFF2-40B4-BE49-F238E27FC236}">
                  <a16:creationId xmlns:a16="http://schemas.microsoft.com/office/drawing/2014/main" id="{61D92B13-F52A-4504-B8A1-6FC3AA62476F}"/>
                </a:ext>
              </a:extLst>
            </p:cNvPr>
            <p:cNvSpPr>
              <a:spLocks noChangeArrowheads="1"/>
            </p:cNvSpPr>
            <p:nvPr/>
          </p:nvSpPr>
          <p:spPr bwMode="auto">
            <a:xfrm>
              <a:off x="3768" y="1863"/>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23" name="AutoShape 75">
              <a:extLst>
                <a:ext uri="{FF2B5EF4-FFF2-40B4-BE49-F238E27FC236}">
                  <a16:creationId xmlns:a16="http://schemas.microsoft.com/office/drawing/2014/main" id="{A6BAFF5A-6A94-4E81-9B21-3B13E36182A4}"/>
                </a:ext>
              </a:extLst>
            </p:cNvPr>
            <p:cNvSpPr>
              <a:spLocks noChangeArrowheads="1"/>
            </p:cNvSpPr>
            <p:nvPr/>
          </p:nvSpPr>
          <p:spPr bwMode="auto">
            <a:xfrm>
              <a:off x="3864" y="1959"/>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24" name="AutoShape 76">
              <a:extLst>
                <a:ext uri="{FF2B5EF4-FFF2-40B4-BE49-F238E27FC236}">
                  <a16:creationId xmlns:a16="http://schemas.microsoft.com/office/drawing/2014/main" id="{549AAF5B-AC07-4710-9184-7910369569EE}"/>
                </a:ext>
              </a:extLst>
            </p:cNvPr>
            <p:cNvSpPr>
              <a:spLocks noChangeArrowheads="1"/>
            </p:cNvSpPr>
            <p:nvPr/>
          </p:nvSpPr>
          <p:spPr bwMode="auto">
            <a:xfrm>
              <a:off x="3960" y="2055"/>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25" name="AutoShape 77">
              <a:extLst>
                <a:ext uri="{FF2B5EF4-FFF2-40B4-BE49-F238E27FC236}">
                  <a16:creationId xmlns:a16="http://schemas.microsoft.com/office/drawing/2014/main" id="{983D1170-E6A3-4659-B59E-5DA466040EB8}"/>
                </a:ext>
              </a:extLst>
            </p:cNvPr>
            <p:cNvSpPr>
              <a:spLocks noChangeArrowheads="1"/>
            </p:cNvSpPr>
            <p:nvPr/>
          </p:nvSpPr>
          <p:spPr bwMode="auto">
            <a:xfrm>
              <a:off x="4056" y="2151"/>
              <a:ext cx="640" cy="435"/>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538120" name="Rectangle 72">
            <a:extLst>
              <a:ext uri="{FF2B5EF4-FFF2-40B4-BE49-F238E27FC236}">
                <a16:creationId xmlns:a16="http://schemas.microsoft.com/office/drawing/2014/main" id="{19C264B1-BEC7-4FBF-BC59-8CD564C9212E}"/>
              </a:ext>
            </a:extLst>
          </p:cNvPr>
          <p:cNvSpPr>
            <a:spLocks noChangeArrowheads="1"/>
          </p:cNvSpPr>
          <p:nvPr/>
        </p:nvSpPr>
        <p:spPr bwMode="auto">
          <a:xfrm>
            <a:off x="6042025" y="3429000"/>
            <a:ext cx="915988" cy="5175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Test </a:t>
            </a:r>
          </a:p>
          <a:p>
            <a:r>
              <a:rPr lang="en-US" altLang="en-US" sz="1400"/>
              <a:t>Plans</a:t>
            </a:r>
            <a:endParaRPr lang="en-US" altLang="en-US" sz="2000"/>
          </a:p>
        </p:txBody>
      </p:sp>
      <p:grpSp>
        <p:nvGrpSpPr>
          <p:cNvPr id="1538127" name="Group 79">
            <a:extLst>
              <a:ext uri="{FF2B5EF4-FFF2-40B4-BE49-F238E27FC236}">
                <a16:creationId xmlns:a16="http://schemas.microsoft.com/office/drawing/2014/main" id="{4186539E-A685-486C-8962-624C7D1917AA}"/>
              </a:ext>
            </a:extLst>
          </p:cNvPr>
          <p:cNvGrpSpPr>
            <a:grpSpLocks/>
          </p:cNvGrpSpPr>
          <p:nvPr/>
        </p:nvGrpSpPr>
        <p:grpSpPr bwMode="auto">
          <a:xfrm>
            <a:off x="5118100" y="4811713"/>
            <a:ext cx="1778000" cy="1452562"/>
            <a:chOff x="3576" y="1671"/>
            <a:chExt cx="1120" cy="915"/>
          </a:xfrm>
        </p:grpSpPr>
        <p:sp>
          <p:nvSpPr>
            <p:cNvPr id="1538128" name="AutoShape 80">
              <a:extLst>
                <a:ext uri="{FF2B5EF4-FFF2-40B4-BE49-F238E27FC236}">
                  <a16:creationId xmlns:a16="http://schemas.microsoft.com/office/drawing/2014/main" id="{596A57EB-B12A-49D7-9075-070683BAF09E}"/>
                </a:ext>
              </a:extLst>
            </p:cNvPr>
            <p:cNvSpPr>
              <a:spLocks noChangeArrowheads="1"/>
            </p:cNvSpPr>
            <p:nvPr/>
          </p:nvSpPr>
          <p:spPr bwMode="auto">
            <a:xfrm>
              <a:off x="3576" y="1671"/>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29" name="AutoShape 81">
              <a:extLst>
                <a:ext uri="{FF2B5EF4-FFF2-40B4-BE49-F238E27FC236}">
                  <a16:creationId xmlns:a16="http://schemas.microsoft.com/office/drawing/2014/main" id="{110801E6-D9F2-48D5-AA8D-C30E2F3A676F}"/>
                </a:ext>
              </a:extLst>
            </p:cNvPr>
            <p:cNvSpPr>
              <a:spLocks noChangeArrowheads="1"/>
            </p:cNvSpPr>
            <p:nvPr/>
          </p:nvSpPr>
          <p:spPr bwMode="auto">
            <a:xfrm>
              <a:off x="3672" y="1767"/>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30" name="AutoShape 82">
              <a:extLst>
                <a:ext uri="{FF2B5EF4-FFF2-40B4-BE49-F238E27FC236}">
                  <a16:creationId xmlns:a16="http://schemas.microsoft.com/office/drawing/2014/main" id="{2D2CC0B0-DE15-406E-B7C4-A732CCBD49CB}"/>
                </a:ext>
              </a:extLst>
            </p:cNvPr>
            <p:cNvSpPr>
              <a:spLocks noChangeArrowheads="1"/>
            </p:cNvSpPr>
            <p:nvPr/>
          </p:nvSpPr>
          <p:spPr bwMode="auto">
            <a:xfrm>
              <a:off x="3768" y="1863"/>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31" name="AutoShape 83">
              <a:extLst>
                <a:ext uri="{FF2B5EF4-FFF2-40B4-BE49-F238E27FC236}">
                  <a16:creationId xmlns:a16="http://schemas.microsoft.com/office/drawing/2014/main" id="{E5F5DCF1-4684-462F-A546-9B43B8AEAA54}"/>
                </a:ext>
              </a:extLst>
            </p:cNvPr>
            <p:cNvSpPr>
              <a:spLocks noChangeArrowheads="1"/>
            </p:cNvSpPr>
            <p:nvPr/>
          </p:nvSpPr>
          <p:spPr bwMode="auto">
            <a:xfrm>
              <a:off x="3864" y="1959"/>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32" name="AutoShape 84">
              <a:extLst>
                <a:ext uri="{FF2B5EF4-FFF2-40B4-BE49-F238E27FC236}">
                  <a16:creationId xmlns:a16="http://schemas.microsoft.com/office/drawing/2014/main" id="{B825BF2D-619C-4609-BDBC-1360B438804E}"/>
                </a:ext>
              </a:extLst>
            </p:cNvPr>
            <p:cNvSpPr>
              <a:spLocks noChangeArrowheads="1"/>
            </p:cNvSpPr>
            <p:nvPr/>
          </p:nvSpPr>
          <p:spPr bwMode="auto">
            <a:xfrm>
              <a:off x="3960" y="2055"/>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33" name="AutoShape 85">
              <a:extLst>
                <a:ext uri="{FF2B5EF4-FFF2-40B4-BE49-F238E27FC236}">
                  <a16:creationId xmlns:a16="http://schemas.microsoft.com/office/drawing/2014/main" id="{C63BC558-1D7C-4949-8513-D3D6C46E0EE5}"/>
                </a:ext>
              </a:extLst>
            </p:cNvPr>
            <p:cNvSpPr>
              <a:spLocks noChangeArrowheads="1"/>
            </p:cNvSpPr>
            <p:nvPr/>
          </p:nvSpPr>
          <p:spPr bwMode="auto">
            <a:xfrm>
              <a:off x="4056" y="2151"/>
              <a:ext cx="640" cy="435"/>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538134" name="Group 86">
            <a:extLst>
              <a:ext uri="{FF2B5EF4-FFF2-40B4-BE49-F238E27FC236}">
                <a16:creationId xmlns:a16="http://schemas.microsoft.com/office/drawing/2014/main" id="{BF0D5508-2430-4D7A-9697-5282444C539D}"/>
              </a:ext>
            </a:extLst>
          </p:cNvPr>
          <p:cNvGrpSpPr>
            <a:grpSpLocks/>
          </p:cNvGrpSpPr>
          <p:nvPr/>
        </p:nvGrpSpPr>
        <p:grpSpPr bwMode="auto">
          <a:xfrm>
            <a:off x="3379788" y="5207000"/>
            <a:ext cx="1778000" cy="1452563"/>
            <a:chOff x="3576" y="1671"/>
            <a:chExt cx="1120" cy="915"/>
          </a:xfrm>
        </p:grpSpPr>
        <p:sp>
          <p:nvSpPr>
            <p:cNvPr id="1538135" name="AutoShape 87">
              <a:extLst>
                <a:ext uri="{FF2B5EF4-FFF2-40B4-BE49-F238E27FC236}">
                  <a16:creationId xmlns:a16="http://schemas.microsoft.com/office/drawing/2014/main" id="{C13356F6-FBBB-413D-BF9F-CAEFD413BF89}"/>
                </a:ext>
              </a:extLst>
            </p:cNvPr>
            <p:cNvSpPr>
              <a:spLocks noChangeArrowheads="1"/>
            </p:cNvSpPr>
            <p:nvPr/>
          </p:nvSpPr>
          <p:spPr bwMode="auto">
            <a:xfrm>
              <a:off x="3576" y="1671"/>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36" name="AutoShape 88">
              <a:extLst>
                <a:ext uri="{FF2B5EF4-FFF2-40B4-BE49-F238E27FC236}">
                  <a16:creationId xmlns:a16="http://schemas.microsoft.com/office/drawing/2014/main" id="{4D5470BA-CB97-4466-9108-945431A3F650}"/>
                </a:ext>
              </a:extLst>
            </p:cNvPr>
            <p:cNvSpPr>
              <a:spLocks noChangeArrowheads="1"/>
            </p:cNvSpPr>
            <p:nvPr/>
          </p:nvSpPr>
          <p:spPr bwMode="auto">
            <a:xfrm>
              <a:off x="3672" y="1767"/>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37" name="AutoShape 89">
              <a:extLst>
                <a:ext uri="{FF2B5EF4-FFF2-40B4-BE49-F238E27FC236}">
                  <a16:creationId xmlns:a16="http://schemas.microsoft.com/office/drawing/2014/main" id="{BEA44BB1-569F-46D1-92BA-EF1CE2D1E63E}"/>
                </a:ext>
              </a:extLst>
            </p:cNvPr>
            <p:cNvSpPr>
              <a:spLocks noChangeArrowheads="1"/>
            </p:cNvSpPr>
            <p:nvPr/>
          </p:nvSpPr>
          <p:spPr bwMode="auto">
            <a:xfrm>
              <a:off x="3768" y="1863"/>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38" name="AutoShape 90">
              <a:extLst>
                <a:ext uri="{FF2B5EF4-FFF2-40B4-BE49-F238E27FC236}">
                  <a16:creationId xmlns:a16="http://schemas.microsoft.com/office/drawing/2014/main" id="{4602A97B-B32C-4E14-A7CE-3A675709ADF5}"/>
                </a:ext>
              </a:extLst>
            </p:cNvPr>
            <p:cNvSpPr>
              <a:spLocks noChangeArrowheads="1"/>
            </p:cNvSpPr>
            <p:nvPr/>
          </p:nvSpPr>
          <p:spPr bwMode="auto">
            <a:xfrm>
              <a:off x="3864" y="1959"/>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39" name="AutoShape 91">
              <a:extLst>
                <a:ext uri="{FF2B5EF4-FFF2-40B4-BE49-F238E27FC236}">
                  <a16:creationId xmlns:a16="http://schemas.microsoft.com/office/drawing/2014/main" id="{DADBD473-84FB-4101-BCD7-291C5B9EC850}"/>
                </a:ext>
              </a:extLst>
            </p:cNvPr>
            <p:cNvSpPr>
              <a:spLocks noChangeArrowheads="1"/>
            </p:cNvSpPr>
            <p:nvPr/>
          </p:nvSpPr>
          <p:spPr bwMode="auto">
            <a:xfrm>
              <a:off x="3960" y="2055"/>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40" name="AutoShape 92">
              <a:extLst>
                <a:ext uri="{FF2B5EF4-FFF2-40B4-BE49-F238E27FC236}">
                  <a16:creationId xmlns:a16="http://schemas.microsoft.com/office/drawing/2014/main" id="{CAF7E3D9-0892-4A10-9D06-744DFF3B584B}"/>
                </a:ext>
              </a:extLst>
            </p:cNvPr>
            <p:cNvSpPr>
              <a:spLocks noChangeArrowheads="1"/>
            </p:cNvSpPr>
            <p:nvPr/>
          </p:nvSpPr>
          <p:spPr bwMode="auto">
            <a:xfrm>
              <a:off x="4056" y="2151"/>
              <a:ext cx="640" cy="435"/>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538141" name="Group 93">
            <a:extLst>
              <a:ext uri="{FF2B5EF4-FFF2-40B4-BE49-F238E27FC236}">
                <a16:creationId xmlns:a16="http://schemas.microsoft.com/office/drawing/2014/main" id="{7F70B7CA-7857-4DF3-82B6-2E2527EC8CAD}"/>
              </a:ext>
            </a:extLst>
          </p:cNvPr>
          <p:cNvGrpSpPr>
            <a:grpSpLocks/>
          </p:cNvGrpSpPr>
          <p:nvPr/>
        </p:nvGrpSpPr>
        <p:grpSpPr bwMode="auto">
          <a:xfrm>
            <a:off x="50800" y="5253038"/>
            <a:ext cx="1778000" cy="1452562"/>
            <a:chOff x="3576" y="1671"/>
            <a:chExt cx="1120" cy="915"/>
          </a:xfrm>
        </p:grpSpPr>
        <p:sp>
          <p:nvSpPr>
            <p:cNvPr id="1538142" name="AutoShape 94">
              <a:extLst>
                <a:ext uri="{FF2B5EF4-FFF2-40B4-BE49-F238E27FC236}">
                  <a16:creationId xmlns:a16="http://schemas.microsoft.com/office/drawing/2014/main" id="{EBB22913-68A4-46DA-8E55-3E60FD91EF59}"/>
                </a:ext>
              </a:extLst>
            </p:cNvPr>
            <p:cNvSpPr>
              <a:spLocks noChangeArrowheads="1"/>
            </p:cNvSpPr>
            <p:nvPr/>
          </p:nvSpPr>
          <p:spPr bwMode="auto">
            <a:xfrm>
              <a:off x="3576" y="1671"/>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43" name="AutoShape 95">
              <a:extLst>
                <a:ext uri="{FF2B5EF4-FFF2-40B4-BE49-F238E27FC236}">
                  <a16:creationId xmlns:a16="http://schemas.microsoft.com/office/drawing/2014/main" id="{1DD6FC58-055F-40DE-A07F-8016CF3EAE93}"/>
                </a:ext>
              </a:extLst>
            </p:cNvPr>
            <p:cNvSpPr>
              <a:spLocks noChangeArrowheads="1"/>
            </p:cNvSpPr>
            <p:nvPr/>
          </p:nvSpPr>
          <p:spPr bwMode="auto">
            <a:xfrm>
              <a:off x="3672" y="1767"/>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44" name="AutoShape 96">
              <a:extLst>
                <a:ext uri="{FF2B5EF4-FFF2-40B4-BE49-F238E27FC236}">
                  <a16:creationId xmlns:a16="http://schemas.microsoft.com/office/drawing/2014/main" id="{F1FFA03E-5D44-4109-9409-9A32171C51AE}"/>
                </a:ext>
              </a:extLst>
            </p:cNvPr>
            <p:cNvSpPr>
              <a:spLocks noChangeArrowheads="1"/>
            </p:cNvSpPr>
            <p:nvPr/>
          </p:nvSpPr>
          <p:spPr bwMode="auto">
            <a:xfrm>
              <a:off x="3768" y="1863"/>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45" name="AutoShape 97">
              <a:extLst>
                <a:ext uri="{FF2B5EF4-FFF2-40B4-BE49-F238E27FC236}">
                  <a16:creationId xmlns:a16="http://schemas.microsoft.com/office/drawing/2014/main" id="{8823CD50-39FD-4E7D-A92F-F406281921C7}"/>
                </a:ext>
              </a:extLst>
            </p:cNvPr>
            <p:cNvSpPr>
              <a:spLocks noChangeArrowheads="1"/>
            </p:cNvSpPr>
            <p:nvPr/>
          </p:nvSpPr>
          <p:spPr bwMode="auto">
            <a:xfrm>
              <a:off x="3864" y="1959"/>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46" name="AutoShape 98">
              <a:extLst>
                <a:ext uri="{FF2B5EF4-FFF2-40B4-BE49-F238E27FC236}">
                  <a16:creationId xmlns:a16="http://schemas.microsoft.com/office/drawing/2014/main" id="{70DABC9B-BA58-4A43-A409-9CA612E9F5EF}"/>
                </a:ext>
              </a:extLst>
            </p:cNvPr>
            <p:cNvSpPr>
              <a:spLocks noChangeArrowheads="1"/>
            </p:cNvSpPr>
            <p:nvPr/>
          </p:nvSpPr>
          <p:spPr bwMode="auto">
            <a:xfrm>
              <a:off x="3960" y="2055"/>
              <a:ext cx="640" cy="435"/>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47" name="AutoShape 99">
              <a:extLst>
                <a:ext uri="{FF2B5EF4-FFF2-40B4-BE49-F238E27FC236}">
                  <a16:creationId xmlns:a16="http://schemas.microsoft.com/office/drawing/2014/main" id="{CAC6A6B7-F0E1-4870-8B94-0DA7BA899C8A}"/>
                </a:ext>
              </a:extLst>
            </p:cNvPr>
            <p:cNvSpPr>
              <a:spLocks noChangeArrowheads="1"/>
            </p:cNvSpPr>
            <p:nvPr/>
          </p:nvSpPr>
          <p:spPr bwMode="auto">
            <a:xfrm>
              <a:off x="4056" y="2151"/>
              <a:ext cx="640" cy="435"/>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538148" name="Rectangle 100">
            <a:extLst>
              <a:ext uri="{FF2B5EF4-FFF2-40B4-BE49-F238E27FC236}">
                <a16:creationId xmlns:a16="http://schemas.microsoft.com/office/drawing/2014/main" id="{BBD39308-ECD3-4706-A377-C3FD5923D518}"/>
              </a:ext>
            </a:extLst>
          </p:cNvPr>
          <p:cNvSpPr>
            <a:spLocks noChangeArrowheads="1"/>
          </p:cNvSpPr>
          <p:nvPr/>
        </p:nvSpPr>
        <p:spPr bwMode="auto">
          <a:xfrm>
            <a:off x="5921375" y="5664200"/>
            <a:ext cx="915988" cy="5730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pPr>
            <a:r>
              <a:rPr lang="en-US" altLang="en-US" sz="1400"/>
              <a:t>Test </a:t>
            </a:r>
          </a:p>
          <a:p>
            <a:pPr>
              <a:lnSpc>
                <a:spcPct val="75000"/>
              </a:lnSpc>
            </a:pPr>
            <a:r>
              <a:rPr lang="en-US" altLang="en-US" sz="1400"/>
              <a:t>Proce-</a:t>
            </a:r>
          </a:p>
          <a:p>
            <a:pPr>
              <a:lnSpc>
                <a:spcPct val="75000"/>
              </a:lnSpc>
            </a:pPr>
            <a:r>
              <a:rPr lang="en-US" altLang="en-US" sz="1400"/>
              <a:t>dures</a:t>
            </a:r>
            <a:endParaRPr lang="en-US" altLang="en-US" sz="2000"/>
          </a:p>
        </p:txBody>
      </p:sp>
      <p:sp>
        <p:nvSpPr>
          <p:cNvPr id="1538150" name="Rectangle 102">
            <a:extLst>
              <a:ext uri="{FF2B5EF4-FFF2-40B4-BE49-F238E27FC236}">
                <a16:creationId xmlns:a16="http://schemas.microsoft.com/office/drawing/2014/main" id="{BA8E12B4-37D7-4102-9A7D-FD7CCDB121CD}"/>
              </a:ext>
            </a:extLst>
          </p:cNvPr>
          <p:cNvSpPr>
            <a:spLocks noChangeArrowheads="1"/>
          </p:cNvSpPr>
          <p:nvPr/>
        </p:nvSpPr>
        <p:spPr bwMode="auto">
          <a:xfrm>
            <a:off x="4202113" y="6061075"/>
            <a:ext cx="915987" cy="5175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Test </a:t>
            </a:r>
          </a:p>
          <a:p>
            <a:r>
              <a:rPr lang="en-US" altLang="en-US" sz="1400"/>
              <a:t>Results</a:t>
            </a:r>
            <a:endParaRPr lang="en-US" altLang="en-US" sz="2000"/>
          </a:p>
        </p:txBody>
      </p:sp>
      <p:sp>
        <p:nvSpPr>
          <p:cNvPr id="1538151" name="Rectangle 103">
            <a:extLst>
              <a:ext uri="{FF2B5EF4-FFF2-40B4-BE49-F238E27FC236}">
                <a16:creationId xmlns:a16="http://schemas.microsoft.com/office/drawing/2014/main" id="{37F80271-BC30-4D97-8687-354D7FE2A71D}"/>
              </a:ext>
            </a:extLst>
          </p:cNvPr>
          <p:cNvSpPr>
            <a:spLocks noChangeArrowheads="1"/>
          </p:cNvSpPr>
          <p:nvPr/>
        </p:nvSpPr>
        <p:spPr bwMode="auto">
          <a:xfrm>
            <a:off x="844550" y="6067425"/>
            <a:ext cx="915988" cy="5730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pPr>
            <a:r>
              <a:rPr lang="en-US" altLang="en-US" sz="1400"/>
              <a:t>Ops </a:t>
            </a:r>
          </a:p>
          <a:p>
            <a:pPr>
              <a:lnSpc>
                <a:spcPct val="75000"/>
              </a:lnSpc>
            </a:pPr>
            <a:r>
              <a:rPr lang="en-US" altLang="en-US" sz="1400"/>
              <a:t>Proce-</a:t>
            </a:r>
          </a:p>
          <a:p>
            <a:pPr>
              <a:lnSpc>
                <a:spcPct val="75000"/>
              </a:lnSpc>
            </a:pPr>
            <a:r>
              <a:rPr lang="en-US" altLang="en-US" sz="1400"/>
              <a:t>dures</a:t>
            </a:r>
            <a:endParaRPr lang="en-US" altLang="en-US" sz="2000"/>
          </a:p>
        </p:txBody>
      </p:sp>
      <p:sp>
        <p:nvSpPr>
          <p:cNvPr id="1538152" name="Line 104">
            <a:extLst>
              <a:ext uri="{FF2B5EF4-FFF2-40B4-BE49-F238E27FC236}">
                <a16:creationId xmlns:a16="http://schemas.microsoft.com/office/drawing/2014/main" id="{D3165551-4C9D-45C7-A9F4-894266FED3E3}"/>
              </a:ext>
            </a:extLst>
          </p:cNvPr>
          <p:cNvSpPr>
            <a:spLocks noChangeShapeType="1"/>
          </p:cNvSpPr>
          <p:nvPr/>
        </p:nvSpPr>
        <p:spPr bwMode="auto">
          <a:xfrm>
            <a:off x="5730875" y="1984375"/>
            <a:ext cx="0" cy="5286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53" name="Line 105">
            <a:extLst>
              <a:ext uri="{FF2B5EF4-FFF2-40B4-BE49-F238E27FC236}">
                <a16:creationId xmlns:a16="http://schemas.microsoft.com/office/drawing/2014/main" id="{B3AF7BFA-2D51-4570-8B2D-1B3A217A0C97}"/>
              </a:ext>
            </a:extLst>
          </p:cNvPr>
          <p:cNvSpPr>
            <a:spLocks noChangeShapeType="1"/>
          </p:cNvSpPr>
          <p:nvPr/>
        </p:nvSpPr>
        <p:spPr bwMode="auto">
          <a:xfrm>
            <a:off x="6797675" y="4098925"/>
            <a:ext cx="0" cy="132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54" name="Line 106">
            <a:extLst>
              <a:ext uri="{FF2B5EF4-FFF2-40B4-BE49-F238E27FC236}">
                <a16:creationId xmlns:a16="http://schemas.microsoft.com/office/drawing/2014/main" id="{D0C25C97-6F34-4266-93D6-80AD90E503D5}"/>
              </a:ext>
            </a:extLst>
          </p:cNvPr>
          <p:cNvSpPr>
            <a:spLocks noChangeShapeType="1"/>
          </p:cNvSpPr>
          <p:nvPr/>
        </p:nvSpPr>
        <p:spPr bwMode="auto">
          <a:xfrm>
            <a:off x="5445125" y="3478213"/>
            <a:ext cx="0" cy="12303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55" name="Line 107">
            <a:extLst>
              <a:ext uri="{FF2B5EF4-FFF2-40B4-BE49-F238E27FC236}">
                <a16:creationId xmlns:a16="http://schemas.microsoft.com/office/drawing/2014/main" id="{0A6B2010-6A4E-44EE-9FA4-87B598B0ED3F}"/>
              </a:ext>
            </a:extLst>
          </p:cNvPr>
          <p:cNvSpPr>
            <a:spLocks noChangeShapeType="1"/>
          </p:cNvSpPr>
          <p:nvPr/>
        </p:nvSpPr>
        <p:spPr bwMode="auto">
          <a:xfrm>
            <a:off x="5740400" y="3752850"/>
            <a:ext cx="41275" cy="1401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38156" name="Line 108">
            <a:extLst>
              <a:ext uri="{FF2B5EF4-FFF2-40B4-BE49-F238E27FC236}">
                <a16:creationId xmlns:a16="http://schemas.microsoft.com/office/drawing/2014/main" id="{B5EA07EF-2126-4B97-BE58-6E11B95D0514}"/>
              </a:ext>
            </a:extLst>
          </p:cNvPr>
          <p:cNvSpPr>
            <a:spLocks noChangeShapeType="1"/>
          </p:cNvSpPr>
          <p:nvPr/>
        </p:nvSpPr>
        <p:spPr bwMode="auto">
          <a:xfrm>
            <a:off x="5922963" y="3905250"/>
            <a:ext cx="0" cy="1431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57" name="Line 109">
            <a:extLst>
              <a:ext uri="{FF2B5EF4-FFF2-40B4-BE49-F238E27FC236}">
                <a16:creationId xmlns:a16="http://schemas.microsoft.com/office/drawing/2014/main" id="{DF4BFDDF-B994-421A-A019-7201827B7202}"/>
              </a:ext>
            </a:extLst>
          </p:cNvPr>
          <p:cNvSpPr>
            <a:spLocks noChangeShapeType="1"/>
          </p:cNvSpPr>
          <p:nvPr/>
        </p:nvSpPr>
        <p:spPr bwMode="auto">
          <a:xfrm flipV="1">
            <a:off x="3941763" y="3113088"/>
            <a:ext cx="1249362" cy="38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58" name="Line 110">
            <a:extLst>
              <a:ext uri="{FF2B5EF4-FFF2-40B4-BE49-F238E27FC236}">
                <a16:creationId xmlns:a16="http://schemas.microsoft.com/office/drawing/2014/main" id="{82F85521-7214-4927-BB48-FABBC35700F7}"/>
              </a:ext>
            </a:extLst>
          </p:cNvPr>
          <p:cNvSpPr>
            <a:spLocks noChangeShapeType="1"/>
          </p:cNvSpPr>
          <p:nvPr/>
        </p:nvSpPr>
        <p:spPr bwMode="auto">
          <a:xfrm flipV="1">
            <a:off x="3576638" y="3417888"/>
            <a:ext cx="1808162" cy="538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59" name="Line 111">
            <a:extLst>
              <a:ext uri="{FF2B5EF4-FFF2-40B4-BE49-F238E27FC236}">
                <a16:creationId xmlns:a16="http://schemas.microsoft.com/office/drawing/2014/main" id="{47C5556B-9D65-41C9-A8F7-71FE153333D8}"/>
              </a:ext>
            </a:extLst>
          </p:cNvPr>
          <p:cNvSpPr>
            <a:spLocks noChangeShapeType="1"/>
          </p:cNvSpPr>
          <p:nvPr/>
        </p:nvSpPr>
        <p:spPr bwMode="auto">
          <a:xfrm flipH="1">
            <a:off x="4733925" y="5114925"/>
            <a:ext cx="376238" cy="425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60" name="Line 112">
            <a:extLst>
              <a:ext uri="{FF2B5EF4-FFF2-40B4-BE49-F238E27FC236}">
                <a16:creationId xmlns:a16="http://schemas.microsoft.com/office/drawing/2014/main" id="{E24BAFC0-1FAD-45CE-B4B2-D9728F623E9E}"/>
              </a:ext>
            </a:extLst>
          </p:cNvPr>
          <p:cNvSpPr>
            <a:spLocks noChangeShapeType="1"/>
          </p:cNvSpPr>
          <p:nvPr/>
        </p:nvSpPr>
        <p:spPr bwMode="auto">
          <a:xfrm flipH="1">
            <a:off x="5008563" y="5611813"/>
            <a:ext cx="244475" cy="233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61" name="Line 113">
            <a:extLst>
              <a:ext uri="{FF2B5EF4-FFF2-40B4-BE49-F238E27FC236}">
                <a16:creationId xmlns:a16="http://schemas.microsoft.com/office/drawing/2014/main" id="{672BE603-D41A-4A10-B19D-ED8074BB40BC}"/>
              </a:ext>
            </a:extLst>
          </p:cNvPr>
          <p:cNvSpPr>
            <a:spLocks noChangeShapeType="1"/>
          </p:cNvSpPr>
          <p:nvPr/>
        </p:nvSpPr>
        <p:spPr bwMode="auto">
          <a:xfrm flipH="1" flipV="1">
            <a:off x="4835525" y="5692775"/>
            <a:ext cx="701675" cy="214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62" name="Line 114">
            <a:extLst>
              <a:ext uri="{FF2B5EF4-FFF2-40B4-BE49-F238E27FC236}">
                <a16:creationId xmlns:a16="http://schemas.microsoft.com/office/drawing/2014/main" id="{E32C464C-340B-42E2-91FF-DFA09E4D0B7C}"/>
              </a:ext>
            </a:extLst>
          </p:cNvPr>
          <p:cNvSpPr>
            <a:spLocks noChangeShapeType="1"/>
          </p:cNvSpPr>
          <p:nvPr/>
        </p:nvSpPr>
        <p:spPr bwMode="auto">
          <a:xfrm flipH="1">
            <a:off x="1270000" y="5276850"/>
            <a:ext cx="436563" cy="25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8163" name="Rectangle 115">
            <a:extLst>
              <a:ext uri="{FF2B5EF4-FFF2-40B4-BE49-F238E27FC236}">
                <a16:creationId xmlns:a16="http://schemas.microsoft.com/office/drawing/2014/main" id="{53F3AD59-3F56-4343-B32B-D21B2F714D3F}"/>
              </a:ext>
            </a:extLst>
          </p:cNvPr>
          <p:cNvSpPr>
            <a:spLocks noGrp="1" noChangeArrowheads="1"/>
          </p:cNvSpPr>
          <p:nvPr>
            <p:ph type="body" sz="half" idx="2"/>
          </p:nvPr>
        </p:nvSpPr>
        <p:spPr>
          <a:xfrm>
            <a:off x="7110413" y="804863"/>
            <a:ext cx="1890712" cy="5640387"/>
          </a:xfrm>
          <a:solidFill>
            <a:srgbClr val="DDDDDD"/>
          </a:solidFill>
          <a:ln>
            <a:solidFill>
              <a:schemeClr val="tx1"/>
            </a:solidFill>
            <a:miter lim="800000"/>
            <a:headEnd/>
            <a:tailEnd/>
          </a:ln>
        </p:spPr>
        <p:txBody>
          <a:bodyPr/>
          <a:lstStyle/>
          <a:p>
            <a:r>
              <a:rPr lang="en-US" altLang="en-US" sz="1800"/>
              <a:t>For every hour spent in writing requirements- hundreds of hours will be spent in reading requirements- plus</a:t>
            </a:r>
          </a:p>
          <a:p>
            <a:pPr lvl="1"/>
            <a:r>
              <a:rPr lang="en-US" altLang="en-US" sz="1600"/>
              <a:t>Endless meetings</a:t>
            </a:r>
          </a:p>
          <a:p>
            <a:pPr lvl="1"/>
            <a:r>
              <a:rPr lang="en-US" altLang="en-US" sz="1600"/>
              <a:t>Countless debates</a:t>
            </a:r>
          </a:p>
          <a:p>
            <a:pPr lvl="1"/>
            <a:r>
              <a:rPr lang="en-US" altLang="en-US" sz="1600"/>
              <a:t>Continual rewrites</a:t>
            </a:r>
          </a:p>
          <a:p>
            <a:pPr lvl="1"/>
            <a:r>
              <a:rPr lang="en-US" altLang="en-US" sz="1600"/>
              <a:t>Continual rework</a:t>
            </a:r>
          </a:p>
          <a:p>
            <a:pPr>
              <a:buFont typeface="Symbol" panose="05050102010706020507" pitchFamily="18" charset="2"/>
              <a:buNone/>
            </a:pPr>
            <a:r>
              <a:rPr lang="en-US" altLang="en-US" sz="1800">
                <a:solidFill>
                  <a:srgbClr val="CC0000"/>
                </a:solidFill>
              </a:rPr>
              <a:t>=&gt; $$$$$$</a:t>
            </a:r>
            <a:endParaRPr lang="en-US" altLang="en-US" sz="1800"/>
          </a:p>
        </p:txBody>
      </p:sp>
      <p:sp>
        <p:nvSpPr>
          <p:cNvPr id="2" name="Date Placeholder 1">
            <a:extLst>
              <a:ext uri="{FF2B5EF4-FFF2-40B4-BE49-F238E27FC236}">
                <a16:creationId xmlns:a16="http://schemas.microsoft.com/office/drawing/2014/main" id="{F54CF2FF-6FC5-4E3F-AD4D-627CFACC4975}"/>
              </a:ext>
            </a:extLst>
          </p:cNvPr>
          <p:cNvSpPr>
            <a:spLocks noGrp="1"/>
          </p:cNvSpPr>
          <p:nvPr>
            <p:ph type="dt" sz="half" idx="11"/>
          </p:nvPr>
        </p:nvSpPr>
        <p:spPr/>
        <p:txBody>
          <a:bodyPr/>
          <a:lstStyle/>
          <a:p>
            <a:r>
              <a:rPr lang="en-US"/>
              <a:t>LSU rev20220131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a:extLst>
              <a:ext uri="{FF2B5EF4-FFF2-40B4-BE49-F238E27FC236}">
                <a16:creationId xmlns:a16="http://schemas.microsoft.com/office/drawing/2014/main" id="{6DA7223B-B5C0-4B15-B3B9-222CF6D046BE}"/>
              </a:ext>
            </a:extLst>
          </p:cNvPr>
          <p:cNvSpPr>
            <a:spLocks noGrp="1" noChangeArrowheads="1"/>
          </p:cNvSpPr>
          <p:nvPr>
            <p:ph type="title"/>
          </p:nvPr>
        </p:nvSpPr>
        <p:spPr>
          <a:xfrm>
            <a:off x="685800" y="914400"/>
            <a:ext cx="7772400" cy="914400"/>
          </a:xfrm>
        </p:spPr>
        <p:txBody>
          <a:bodyPr/>
          <a:lstStyle/>
          <a:p>
            <a:r>
              <a:rPr lang="en-US" altLang="en-US"/>
              <a:t>Mission Analysis, Like We Usually Have to Do It</a:t>
            </a:r>
          </a:p>
        </p:txBody>
      </p:sp>
      <p:pic>
        <p:nvPicPr>
          <p:cNvPr id="1537027" name="Picture 3">
            <a:extLst>
              <a:ext uri="{FF2B5EF4-FFF2-40B4-BE49-F238E27FC236}">
                <a16:creationId xmlns:a16="http://schemas.microsoft.com/office/drawing/2014/main" id="{81413839-7406-4B91-8784-A4DF30EC810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7696200"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36CC0CE0-1B6C-40CB-AE4B-5DE4E42A8322}"/>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a:extLst>
              <a:ext uri="{FF2B5EF4-FFF2-40B4-BE49-F238E27FC236}">
                <a16:creationId xmlns:a16="http://schemas.microsoft.com/office/drawing/2014/main" id="{F74CB8F4-9BFB-46E4-9EAD-4A4BFBDFF7FF}"/>
              </a:ext>
            </a:extLst>
          </p:cNvPr>
          <p:cNvSpPr>
            <a:spLocks noGrp="1" noChangeArrowheads="1"/>
          </p:cNvSpPr>
          <p:nvPr>
            <p:ph type="title"/>
          </p:nvPr>
        </p:nvSpPr>
        <p:spPr>
          <a:xfrm>
            <a:off x="323850" y="61913"/>
            <a:ext cx="8499475" cy="609600"/>
          </a:xfrm>
        </p:spPr>
        <p:txBody>
          <a:bodyPr/>
          <a:lstStyle/>
          <a:p>
            <a:pPr>
              <a:lnSpc>
                <a:spcPct val="90000"/>
              </a:lnSpc>
            </a:pPr>
            <a:r>
              <a:rPr lang="en-US" altLang="en-US"/>
              <a:t>Module Summary: Configuration </a:t>
            </a:r>
            <a:br>
              <a:rPr lang="en-US" altLang="en-US"/>
            </a:br>
            <a:r>
              <a:rPr lang="en-US" altLang="en-US"/>
              <a:t>and Change Management</a:t>
            </a:r>
          </a:p>
        </p:txBody>
      </p:sp>
      <p:sp>
        <p:nvSpPr>
          <p:cNvPr id="1585155" name="Rectangle 3">
            <a:extLst>
              <a:ext uri="{FF2B5EF4-FFF2-40B4-BE49-F238E27FC236}">
                <a16:creationId xmlns:a16="http://schemas.microsoft.com/office/drawing/2014/main" id="{77BB95B6-A36C-4CD7-B69C-FA644E20E45E}"/>
              </a:ext>
            </a:extLst>
          </p:cNvPr>
          <p:cNvSpPr>
            <a:spLocks noGrp="1" noChangeArrowheads="1"/>
          </p:cNvSpPr>
          <p:nvPr>
            <p:ph type="body" idx="1"/>
          </p:nvPr>
        </p:nvSpPr>
        <p:spPr>
          <a:xfrm>
            <a:off x="798513" y="871538"/>
            <a:ext cx="7967662" cy="5678487"/>
          </a:xfrm>
        </p:spPr>
        <p:txBody>
          <a:bodyPr/>
          <a:lstStyle/>
          <a:p>
            <a:pPr marL="508000" indent="-508000">
              <a:lnSpc>
                <a:spcPct val="110000"/>
              </a:lnSpc>
              <a:spcBef>
                <a:spcPct val="40000"/>
              </a:spcBef>
            </a:pPr>
            <a:r>
              <a:rPr lang="en-US" altLang="en-US">
                <a:solidFill>
                  <a:srgbClr val="000000"/>
                </a:solidFill>
              </a:rPr>
              <a:t>System baselines capture the complete, current system description.</a:t>
            </a:r>
          </a:p>
          <a:p>
            <a:pPr marL="508000" indent="-508000">
              <a:lnSpc>
                <a:spcPct val="110000"/>
              </a:lnSpc>
              <a:spcBef>
                <a:spcPct val="40000"/>
              </a:spcBef>
            </a:pPr>
            <a:r>
              <a:rPr lang="en-US" altLang="en-US">
                <a:solidFill>
                  <a:srgbClr val="000000"/>
                </a:solidFill>
              </a:rPr>
              <a:t>System baselines are updated periodically at five major milestone reviews - SDR, PDR, CDR, FRR and ORR.</a:t>
            </a:r>
          </a:p>
          <a:p>
            <a:pPr marL="508000" indent="-508000">
              <a:lnSpc>
                <a:spcPct val="110000"/>
              </a:lnSpc>
              <a:spcBef>
                <a:spcPct val="40000"/>
              </a:spcBef>
            </a:pPr>
            <a:r>
              <a:rPr lang="en-US" altLang="en-US">
                <a:solidFill>
                  <a:srgbClr val="000000"/>
                </a:solidFill>
              </a:rPr>
              <a:t>Requirements and configuration changes are inevitable, so a formal process of considering the implications of these changes is used.</a:t>
            </a:r>
          </a:p>
          <a:p>
            <a:pPr marL="508000" indent="-508000">
              <a:lnSpc>
                <a:spcPct val="110000"/>
              </a:lnSpc>
              <a:spcBef>
                <a:spcPct val="40000"/>
              </a:spcBef>
            </a:pPr>
            <a:r>
              <a:rPr lang="en-US" altLang="en-US">
                <a:solidFill>
                  <a:srgbClr val="000000"/>
                </a:solidFill>
              </a:rPr>
              <a:t>It is important to have managed baselines, requirements and configurations so that the entire team is working with the same assumptions of what the current system is and what it must do.</a:t>
            </a:r>
          </a:p>
          <a:p>
            <a:pPr marL="508000" indent="-508000">
              <a:lnSpc>
                <a:spcPct val="110000"/>
              </a:lnSpc>
              <a:spcBef>
                <a:spcPct val="40000"/>
              </a:spcBef>
            </a:pPr>
            <a:r>
              <a:rPr lang="en-US" altLang="en-US">
                <a:solidFill>
                  <a:srgbClr val="000000"/>
                </a:solidFill>
              </a:rPr>
              <a:t>Systems engineering is responsible for creating and updating the system baseline, assessing the implications of considered changes and disseminating the news of any accepted changes.</a:t>
            </a:r>
          </a:p>
        </p:txBody>
      </p:sp>
      <p:sp>
        <p:nvSpPr>
          <p:cNvPr id="2" name="Date Placeholder 1">
            <a:extLst>
              <a:ext uri="{FF2B5EF4-FFF2-40B4-BE49-F238E27FC236}">
                <a16:creationId xmlns:a16="http://schemas.microsoft.com/office/drawing/2014/main" id="{A7A9E28C-B852-43B3-8D6F-C2D302542C79}"/>
              </a:ext>
            </a:extLst>
          </p:cNvPr>
          <p:cNvSpPr>
            <a:spLocks noGrp="1"/>
          </p:cNvSpPr>
          <p:nvPr>
            <p:ph type="dt" sz="half" idx="2"/>
          </p:nvPr>
        </p:nvSpPr>
        <p:spPr/>
        <p:txBody>
          <a:bodyPr/>
          <a:lstStyle/>
          <a:p>
            <a:r>
              <a:rPr lang="en-US"/>
              <a:t>LSU rev20220131</a:t>
            </a:r>
          </a:p>
        </p:txBody>
      </p:sp>
    </p:spTree>
  </p:cSld>
  <p:clrMapOvr>
    <a:masterClrMapping/>
  </p:clrMapOvr>
  <p:transition advClick="0">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a:extLst>
              <a:ext uri="{FF2B5EF4-FFF2-40B4-BE49-F238E27FC236}">
                <a16:creationId xmlns:a16="http://schemas.microsoft.com/office/drawing/2014/main" id="{C08018AB-11F0-4622-9603-08C036811739}"/>
              </a:ext>
            </a:extLst>
          </p:cNvPr>
          <p:cNvSpPr>
            <a:spLocks noGrp="1" noChangeArrowheads="1"/>
          </p:cNvSpPr>
          <p:nvPr>
            <p:ph type="ctrTitle"/>
          </p:nvPr>
        </p:nvSpPr>
        <p:spPr>
          <a:xfrm>
            <a:off x="685800" y="2286000"/>
            <a:ext cx="7772400" cy="1143000"/>
          </a:xfrm>
        </p:spPr>
        <p:txBody>
          <a:bodyPr anchor="ctr"/>
          <a:lstStyle/>
          <a:p>
            <a:r>
              <a:rPr lang="en-US" altLang="en-US" sz="2400"/>
              <a:t>Backup Slides</a:t>
            </a:r>
            <a:br>
              <a:rPr lang="en-US" altLang="en-US" sz="2400"/>
            </a:br>
            <a:r>
              <a:rPr lang="en-US" altLang="en-US" sz="2400"/>
              <a:t>for Requirements — Configuration &amp;CM Module</a:t>
            </a:r>
          </a:p>
        </p:txBody>
      </p:sp>
      <p:sp>
        <p:nvSpPr>
          <p:cNvPr id="2" name="Date Placeholder 1">
            <a:extLst>
              <a:ext uri="{FF2B5EF4-FFF2-40B4-BE49-F238E27FC236}">
                <a16:creationId xmlns:a16="http://schemas.microsoft.com/office/drawing/2014/main" id="{77E5707F-56E4-4F44-B4D8-38A7850FA263}"/>
              </a:ext>
            </a:extLst>
          </p:cNvPr>
          <p:cNvSpPr>
            <a:spLocks noGrp="1"/>
          </p:cNvSpPr>
          <p:nvPr>
            <p:ph type="dt" sz="half" idx="2"/>
          </p:nvPr>
        </p:nvSpPr>
        <p:spPr/>
        <p:txBody>
          <a:bodyPr/>
          <a:lstStyle/>
          <a:p>
            <a:r>
              <a:rPr lang="en-US"/>
              <a:t>LSU rev20220131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a:extLst>
              <a:ext uri="{FF2B5EF4-FFF2-40B4-BE49-F238E27FC236}">
                <a16:creationId xmlns:a16="http://schemas.microsoft.com/office/drawing/2014/main" id="{32BC1B8B-6424-4822-A128-78BA0AE6CEA9}"/>
              </a:ext>
            </a:extLst>
          </p:cNvPr>
          <p:cNvSpPr>
            <a:spLocks noGrp="1" noChangeArrowheads="1"/>
          </p:cNvSpPr>
          <p:nvPr>
            <p:ph type="ctrTitle"/>
          </p:nvPr>
        </p:nvSpPr>
        <p:spPr>
          <a:xfrm>
            <a:off x="685800" y="1625600"/>
            <a:ext cx="7772400" cy="1143000"/>
          </a:xfrm>
        </p:spPr>
        <p:txBody>
          <a:bodyPr anchor="ctr"/>
          <a:lstStyle/>
          <a:p>
            <a:r>
              <a:rPr lang="en-US" altLang="en-US" sz="2400"/>
              <a:t>Pause and Learn Opportunity</a:t>
            </a:r>
          </a:p>
        </p:txBody>
      </p:sp>
      <p:sp>
        <p:nvSpPr>
          <p:cNvPr id="1551363" name="Rectangle 3">
            <a:extLst>
              <a:ext uri="{FF2B5EF4-FFF2-40B4-BE49-F238E27FC236}">
                <a16:creationId xmlns:a16="http://schemas.microsoft.com/office/drawing/2014/main" id="{BD366765-AE06-483E-BB76-F32055725174}"/>
              </a:ext>
            </a:extLst>
          </p:cNvPr>
          <p:cNvSpPr>
            <a:spLocks noGrp="1" noChangeArrowheads="1"/>
          </p:cNvSpPr>
          <p:nvPr>
            <p:ph type="subTitle" idx="1"/>
          </p:nvPr>
        </p:nvSpPr>
        <p:spPr>
          <a:xfrm>
            <a:off x="1371600" y="3519488"/>
            <a:ext cx="6400800" cy="2119312"/>
          </a:xfrm>
        </p:spPr>
        <p:txBody>
          <a:bodyPr/>
          <a:lstStyle/>
          <a:p>
            <a:pPr algn="l"/>
            <a:r>
              <a:rPr lang="en-US" altLang="en-US" sz="2000"/>
              <a:t>Discuss James Webb Space Telescope (JWST) Requirements Examples using the following document:</a:t>
            </a:r>
          </a:p>
          <a:p>
            <a:pPr algn="l"/>
            <a:r>
              <a:rPr lang="en-US" altLang="en-US" sz="2000"/>
              <a:t>JWST Mission Requirements Document (.pdf)</a:t>
            </a:r>
          </a:p>
          <a:p>
            <a:pPr algn="l"/>
            <a:r>
              <a:rPr lang="en-US" altLang="en-US" sz="1600" i="1"/>
              <a:t>Section 4.1 Descriptions of types of verification</a:t>
            </a:r>
          </a:p>
          <a:p>
            <a:pPr algn="l"/>
            <a:r>
              <a:rPr lang="en-US" altLang="en-US" sz="1600" i="1"/>
              <a:t>Section 4.2 Verification Matrix</a:t>
            </a:r>
            <a:r>
              <a:rPr lang="en-US" altLang="en-US" sz="2000"/>
              <a:t> </a:t>
            </a:r>
          </a:p>
          <a:p>
            <a:pPr algn="l"/>
            <a:r>
              <a:rPr lang="en-US" altLang="en-US" sz="2000"/>
              <a:t>See Notes to this slide for more detail.</a:t>
            </a:r>
          </a:p>
        </p:txBody>
      </p:sp>
      <p:sp>
        <p:nvSpPr>
          <p:cNvPr id="2" name="Date Placeholder 1">
            <a:extLst>
              <a:ext uri="{FF2B5EF4-FFF2-40B4-BE49-F238E27FC236}">
                <a16:creationId xmlns:a16="http://schemas.microsoft.com/office/drawing/2014/main" id="{18B91A32-079C-42A2-AE93-258E8B72231D}"/>
              </a:ext>
            </a:extLst>
          </p:cNvPr>
          <p:cNvSpPr>
            <a:spLocks noGrp="1"/>
          </p:cNvSpPr>
          <p:nvPr>
            <p:ph type="dt" sz="half" idx="2"/>
          </p:nvPr>
        </p:nvSpPr>
        <p:spPr/>
        <p:txBody>
          <a:bodyPr/>
          <a:lstStyle/>
          <a:p>
            <a:r>
              <a:rPr lang="en-US"/>
              <a:t>LSU rev20220131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Rectangle 2">
            <a:extLst>
              <a:ext uri="{FF2B5EF4-FFF2-40B4-BE49-F238E27FC236}">
                <a16:creationId xmlns:a16="http://schemas.microsoft.com/office/drawing/2014/main" id="{57351064-5A03-4F18-9A04-B9E696BF59C8}"/>
              </a:ext>
            </a:extLst>
          </p:cNvPr>
          <p:cNvSpPr>
            <a:spLocks noGrp="1" noChangeArrowheads="1"/>
          </p:cNvSpPr>
          <p:nvPr>
            <p:ph type="title"/>
          </p:nvPr>
        </p:nvSpPr>
        <p:spPr>
          <a:xfrm>
            <a:off x="333375" y="119063"/>
            <a:ext cx="8645525" cy="609600"/>
          </a:xfrm>
        </p:spPr>
        <p:txBody>
          <a:bodyPr/>
          <a:lstStyle/>
          <a:p>
            <a:pPr>
              <a:lnSpc>
                <a:spcPct val="90000"/>
              </a:lnSpc>
            </a:pPr>
            <a:r>
              <a:rPr lang="en-US" altLang="en-US"/>
              <a:t>Module Purpose: Configuration and Change Management</a:t>
            </a:r>
            <a:endParaRPr lang="en-US" altLang="en-US" sz="2800"/>
          </a:p>
        </p:txBody>
      </p:sp>
      <p:sp>
        <p:nvSpPr>
          <p:cNvPr id="1499139" name="Rectangle 3">
            <a:extLst>
              <a:ext uri="{FF2B5EF4-FFF2-40B4-BE49-F238E27FC236}">
                <a16:creationId xmlns:a16="http://schemas.microsoft.com/office/drawing/2014/main" id="{F09CD4DC-3DF0-44C3-B4C8-322BA1531546}"/>
              </a:ext>
            </a:extLst>
          </p:cNvPr>
          <p:cNvSpPr>
            <a:spLocks noGrp="1" noChangeArrowheads="1"/>
          </p:cNvSpPr>
          <p:nvPr>
            <p:ph type="body" idx="1"/>
          </p:nvPr>
        </p:nvSpPr>
        <p:spPr>
          <a:xfrm>
            <a:off x="833438" y="974725"/>
            <a:ext cx="7602537" cy="5059363"/>
          </a:xfrm>
        </p:spPr>
        <p:txBody>
          <a:bodyPr/>
          <a:lstStyle/>
          <a:p>
            <a:pPr marL="508000" indent="-508000">
              <a:spcBef>
                <a:spcPct val="40000"/>
              </a:spcBef>
            </a:pPr>
            <a:r>
              <a:rPr lang="en-US" altLang="en-US" sz="2400" i="1">
                <a:solidFill>
                  <a:srgbClr val="000000"/>
                </a:solidFill>
              </a:rPr>
              <a:t>Define system baselines and when they are updated.</a:t>
            </a:r>
          </a:p>
          <a:p>
            <a:pPr marL="508000" indent="-508000">
              <a:spcBef>
                <a:spcPct val="40000"/>
              </a:spcBef>
            </a:pPr>
            <a:r>
              <a:rPr lang="en-US" altLang="en-US" sz="2400" i="1">
                <a:solidFill>
                  <a:srgbClr val="000000"/>
                </a:solidFill>
              </a:rPr>
              <a:t>Describe why system baselines are useful.</a:t>
            </a:r>
          </a:p>
          <a:p>
            <a:pPr marL="508000" indent="-508000">
              <a:spcBef>
                <a:spcPct val="40000"/>
              </a:spcBef>
            </a:pPr>
            <a:r>
              <a:rPr lang="en-US" altLang="en-US" sz="2400" i="1">
                <a:solidFill>
                  <a:srgbClr val="000000"/>
                </a:solidFill>
              </a:rPr>
              <a:t>Define requirements and configuration management and why they are necessary.</a:t>
            </a:r>
          </a:p>
          <a:p>
            <a:pPr marL="508000" indent="-508000">
              <a:spcBef>
                <a:spcPct val="40000"/>
              </a:spcBef>
            </a:pPr>
            <a:r>
              <a:rPr lang="en-US" altLang="en-US" sz="2400" i="1">
                <a:solidFill>
                  <a:srgbClr val="000000"/>
                </a:solidFill>
              </a:rPr>
              <a:t>Discuss the fact that changes are inevitable.</a:t>
            </a:r>
          </a:p>
          <a:p>
            <a:pPr marL="508000" indent="-508000">
              <a:spcBef>
                <a:spcPct val="40000"/>
              </a:spcBef>
            </a:pPr>
            <a:r>
              <a:rPr lang="en-US" altLang="en-US" sz="2400" i="1">
                <a:solidFill>
                  <a:srgbClr val="000000"/>
                </a:solidFill>
              </a:rPr>
              <a:t>Describe a typical management process for considering and assessing the impact of requirements and configuration changes.</a:t>
            </a:r>
          </a:p>
          <a:p>
            <a:pPr marL="508000" indent="-508000">
              <a:spcBef>
                <a:spcPct val="40000"/>
              </a:spcBef>
            </a:pPr>
            <a:endParaRPr lang="en-US" altLang="en-US" sz="2400" i="1">
              <a:solidFill>
                <a:srgbClr val="000000"/>
              </a:solidFill>
            </a:endParaRPr>
          </a:p>
        </p:txBody>
      </p:sp>
      <p:sp>
        <p:nvSpPr>
          <p:cNvPr id="2" name="Date Placeholder 1">
            <a:extLst>
              <a:ext uri="{FF2B5EF4-FFF2-40B4-BE49-F238E27FC236}">
                <a16:creationId xmlns:a16="http://schemas.microsoft.com/office/drawing/2014/main" id="{D81BDD0F-C21F-4823-8A39-CF09B2150A50}"/>
              </a:ext>
            </a:extLst>
          </p:cNvPr>
          <p:cNvSpPr>
            <a:spLocks noGrp="1"/>
          </p:cNvSpPr>
          <p:nvPr>
            <p:ph type="dt" sz="half" idx="2"/>
          </p:nvPr>
        </p:nvSpPr>
        <p:spPr/>
        <p:txBody>
          <a:bodyPr/>
          <a:lstStyle/>
          <a:p>
            <a:r>
              <a:rPr lang="en-US"/>
              <a:t>LSU rev20220131</a:t>
            </a:r>
          </a:p>
        </p:txBody>
      </p:sp>
    </p:spTree>
  </p:cSld>
  <p:clrMapOvr>
    <a:masterClrMapping/>
  </p:clrMapOvr>
  <p:transition advClick="0">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a:extLst>
              <a:ext uri="{FF2B5EF4-FFF2-40B4-BE49-F238E27FC236}">
                <a16:creationId xmlns:a16="http://schemas.microsoft.com/office/drawing/2014/main" id="{8841B7DD-87EB-4DC3-AEFF-DE4B6C87BD5F}"/>
              </a:ext>
            </a:extLst>
          </p:cNvPr>
          <p:cNvSpPr>
            <a:spLocks noGrp="1" noChangeArrowheads="1"/>
          </p:cNvSpPr>
          <p:nvPr>
            <p:ph type="title"/>
          </p:nvPr>
        </p:nvSpPr>
        <p:spPr>
          <a:xfrm>
            <a:off x="571500" y="119063"/>
            <a:ext cx="8051800" cy="609600"/>
          </a:xfrm>
        </p:spPr>
        <p:txBody>
          <a:bodyPr/>
          <a:lstStyle/>
          <a:p>
            <a:pPr>
              <a:lnSpc>
                <a:spcPct val="90000"/>
              </a:lnSpc>
            </a:pPr>
            <a:r>
              <a:rPr lang="en-US" altLang="en-US"/>
              <a:t>Change Control Boards Ensure</a:t>
            </a:r>
            <a:br>
              <a:rPr lang="en-US" altLang="en-US"/>
            </a:br>
            <a:r>
              <a:rPr lang="en-US" altLang="en-US"/>
              <a:t>Coordination of Changes</a:t>
            </a:r>
          </a:p>
        </p:txBody>
      </p:sp>
      <p:sp>
        <p:nvSpPr>
          <p:cNvPr id="1503235" name="Rectangle 3">
            <a:extLst>
              <a:ext uri="{FF2B5EF4-FFF2-40B4-BE49-F238E27FC236}">
                <a16:creationId xmlns:a16="http://schemas.microsoft.com/office/drawing/2014/main" id="{E02B1092-779B-465C-85F5-1D1F45D0F1B8}"/>
              </a:ext>
            </a:extLst>
          </p:cNvPr>
          <p:cNvSpPr>
            <a:spLocks noGrp="1" noChangeArrowheads="1"/>
          </p:cNvSpPr>
          <p:nvPr>
            <p:ph type="body" idx="1"/>
          </p:nvPr>
        </p:nvSpPr>
        <p:spPr>
          <a:xfrm>
            <a:off x="242888" y="1095375"/>
            <a:ext cx="4811712" cy="5643563"/>
          </a:xfrm>
        </p:spPr>
        <p:txBody>
          <a:bodyPr/>
          <a:lstStyle/>
          <a:p>
            <a:pPr marL="508000" indent="-508000">
              <a:lnSpc>
                <a:spcPct val="90000"/>
              </a:lnSpc>
              <a:spcBef>
                <a:spcPct val="40000"/>
              </a:spcBef>
            </a:pPr>
            <a:r>
              <a:rPr lang="en-US" altLang="en-US">
                <a:solidFill>
                  <a:srgbClr val="000000"/>
                </a:solidFill>
              </a:rPr>
              <a:t>Level -1 CCB controls the following:</a:t>
            </a:r>
          </a:p>
          <a:p>
            <a:pPr marL="908050" lvl="1">
              <a:lnSpc>
                <a:spcPct val="90000"/>
              </a:lnSpc>
              <a:spcBef>
                <a:spcPct val="10000"/>
              </a:spcBef>
            </a:pPr>
            <a:r>
              <a:rPr lang="en-US" altLang="en-US">
                <a:solidFill>
                  <a:srgbClr val="000000"/>
                </a:solidFill>
              </a:rPr>
              <a:t>Interface</a:t>
            </a:r>
          </a:p>
          <a:p>
            <a:pPr marL="908050" lvl="1">
              <a:lnSpc>
                <a:spcPct val="90000"/>
              </a:lnSpc>
              <a:spcBef>
                <a:spcPct val="10000"/>
              </a:spcBef>
            </a:pPr>
            <a:r>
              <a:rPr lang="en-US" altLang="en-US">
                <a:solidFill>
                  <a:srgbClr val="000000"/>
                </a:solidFill>
              </a:rPr>
              <a:t>Level-1, 2, or 3 requirements</a:t>
            </a:r>
          </a:p>
          <a:p>
            <a:pPr marL="908050" lvl="1">
              <a:lnSpc>
                <a:spcPct val="90000"/>
              </a:lnSpc>
              <a:spcBef>
                <a:spcPct val="10000"/>
              </a:spcBef>
            </a:pPr>
            <a:r>
              <a:rPr lang="en-US" altLang="en-US">
                <a:solidFill>
                  <a:srgbClr val="000000"/>
                </a:solidFill>
              </a:rPr>
              <a:t>Master Schedule</a:t>
            </a:r>
          </a:p>
          <a:p>
            <a:pPr marL="908050" lvl="1">
              <a:lnSpc>
                <a:spcPct val="90000"/>
              </a:lnSpc>
              <a:spcBef>
                <a:spcPct val="10000"/>
              </a:spcBef>
            </a:pPr>
            <a:r>
              <a:rPr lang="en-US" altLang="en-US">
                <a:solidFill>
                  <a:srgbClr val="000000"/>
                </a:solidFill>
              </a:rPr>
              <a:t>Cost</a:t>
            </a:r>
          </a:p>
          <a:p>
            <a:pPr marL="908050" lvl="1">
              <a:lnSpc>
                <a:spcPct val="90000"/>
              </a:lnSpc>
              <a:spcBef>
                <a:spcPct val="10000"/>
              </a:spcBef>
            </a:pPr>
            <a:r>
              <a:rPr lang="en-US" altLang="en-US">
                <a:solidFill>
                  <a:srgbClr val="000000"/>
                </a:solidFill>
              </a:rPr>
              <a:t>Safety</a:t>
            </a:r>
          </a:p>
          <a:p>
            <a:pPr marL="908050" lvl="1">
              <a:lnSpc>
                <a:spcPct val="90000"/>
              </a:lnSpc>
              <a:spcBef>
                <a:spcPct val="10000"/>
              </a:spcBef>
            </a:pPr>
            <a:r>
              <a:rPr lang="en-US" altLang="en-US">
                <a:solidFill>
                  <a:srgbClr val="000000"/>
                </a:solidFill>
              </a:rPr>
              <a:t>Mission Risk</a:t>
            </a:r>
          </a:p>
          <a:p>
            <a:pPr marL="908050" lvl="1">
              <a:lnSpc>
                <a:spcPct val="90000"/>
              </a:lnSpc>
              <a:spcBef>
                <a:spcPct val="10000"/>
              </a:spcBef>
            </a:pPr>
            <a:r>
              <a:rPr lang="en-US" altLang="en-US">
                <a:solidFill>
                  <a:srgbClr val="000000"/>
                </a:solidFill>
              </a:rPr>
              <a:t>Interchangeability</a:t>
            </a:r>
          </a:p>
          <a:p>
            <a:pPr marL="508000" indent="-508000">
              <a:lnSpc>
                <a:spcPct val="90000"/>
              </a:lnSpc>
              <a:spcBef>
                <a:spcPct val="40000"/>
              </a:spcBef>
            </a:pPr>
            <a:r>
              <a:rPr lang="en-US" altLang="en-US">
                <a:solidFill>
                  <a:srgbClr val="000000"/>
                </a:solidFill>
              </a:rPr>
              <a:t>Level -2 CCB controls the following:</a:t>
            </a:r>
          </a:p>
          <a:p>
            <a:pPr marL="908050" lvl="1">
              <a:lnSpc>
                <a:spcPct val="90000"/>
              </a:lnSpc>
              <a:spcBef>
                <a:spcPct val="10000"/>
              </a:spcBef>
            </a:pPr>
            <a:r>
              <a:rPr lang="en-US" altLang="en-US">
                <a:solidFill>
                  <a:srgbClr val="000000"/>
                </a:solidFill>
              </a:rPr>
              <a:t>Changes not shown above</a:t>
            </a:r>
          </a:p>
          <a:p>
            <a:pPr marL="908050" lvl="1">
              <a:lnSpc>
                <a:spcPct val="90000"/>
              </a:lnSpc>
              <a:spcBef>
                <a:spcPct val="10000"/>
              </a:spcBef>
            </a:pPr>
            <a:r>
              <a:rPr lang="en-US" altLang="en-US">
                <a:solidFill>
                  <a:srgbClr val="000000"/>
                </a:solidFill>
              </a:rPr>
              <a:t>Outside controlled baseline</a:t>
            </a:r>
          </a:p>
          <a:p>
            <a:pPr marL="908050" lvl="1">
              <a:lnSpc>
                <a:spcPct val="90000"/>
              </a:lnSpc>
              <a:spcBef>
                <a:spcPct val="10000"/>
              </a:spcBef>
            </a:pPr>
            <a:r>
              <a:rPr lang="en-US" altLang="en-US">
                <a:solidFill>
                  <a:srgbClr val="000000"/>
                </a:solidFill>
              </a:rPr>
              <a:t>In-scope cost</a:t>
            </a:r>
          </a:p>
          <a:p>
            <a:pPr marL="908050" lvl="1">
              <a:lnSpc>
                <a:spcPct val="90000"/>
              </a:lnSpc>
              <a:spcBef>
                <a:spcPct val="10000"/>
              </a:spcBef>
            </a:pPr>
            <a:r>
              <a:rPr lang="en-US" altLang="en-US">
                <a:solidFill>
                  <a:srgbClr val="000000"/>
                </a:solidFill>
              </a:rPr>
              <a:t>Prior to formal release (freeze)</a:t>
            </a:r>
          </a:p>
          <a:p>
            <a:pPr marL="508000" indent="-508000">
              <a:lnSpc>
                <a:spcPct val="90000"/>
              </a:lnSpc>
              <a:spcBef>
                <a:spcPct val="40000"/>
              </a:spcBef>
            </a:pPr>
            <a:r>
              <a:rPr lang="en-US" altLang="en-US">
                <a:solidFill>
                  <a:srgbClr val="000000"/>
                </a:solidFill>
              </a:rPr>
              <a:t>Level -3 CCB controls the following:</a:t>
            </a:r>
          </a:p>
          <a:p>
            <a:pPr marL="908050" lvl="1">
              <a:lnSpc>
                <a:spcPct val="90000"/>
              </a:lnSpc>
              <a:spcBef>
                <a:spcPct val="10000"/>
              </a:spcBef>
            </a:pPr>
            <a:r>
              <a:rPr lang="en-US" altLang="en-US">
                <a:solidFill>
                  <a:srgbClr val="000000"/>
                </a:solidFill>
              </a:rPr>
              <a:t>Changes not shown above</a:t>
            </a:r>
          </a:p>
          <a:p>
            <a:pPr marL="908050" lvl="1">
              <a:lnSpc>
                <a:spcPct val="90000"/>
              </a:lnSpc>
              <a:spcBef>
                <a:spcPct val="10000"/>
              </a:spcBef>
            </a:pPr>
            <a:r>
              <a:rPr lang="en-US" altLang="en-US">
                <a:solidFill>
                  <a:srgbClr val="000000"/>
                </a:solidFill>
              </a:rPr>
              <a:t>Changes not affecting another design team</a:t>
            </a:r>
          </a:p>
          <a:p>
            <a:pPr marL="908050" lvl="1">
              <a:lnSpc>
                <a:spcPct val="90000"/>
              </a:lnSpc>
              <a:spcBef>
                <a:spcPct val="10000"/>
              </a:spcBef>
            </a:pPr>
            <a:r>
              <a:rPr lang="en-US" altLang="en-US">
                <a:solidFill>
                  <a:srgbClr val="000000"/>
                </a:solidFill>
              </a:rPr>
              <a:t>In-scope cost</a:t>
            </a:r>
          </a:p>
          <a:p>
            <a:pPr marL="908050" lvl="1">
              <a:lnSpc>
                <a:spcPct val="90000"/>
              </a:lnSpc>
              <a:spcBef>
                <a:spcPct val="10000"/>
              </a:spcBef>
            </a:pPr>
            <a:r>
              <a:rPr lang="en-US" altLang="en-US">
                <a:solidFill>
                  <a:srgbClr val="000000"/>
                </a:solidFill>
              </a:rPr>
              <a:t>Prototype drawings</a:t>
            </a:r>
          </a:p>
        </p:txBody>
      </p:sp>
      <p:sp>
        <p:nvSpPr>
          <p:cNvPr id="1503237" name="Rectangle 5">
            <a:extLst>
              <a:ext uri="{FF2B5EF4-FFF2-40B4-BE49-F238E27FC236}">
                <a16:creationId xmlns:a16="http://schemas.microsoft.com/office/drawing/2014/main" id="{2151E918-8C18-4AFE-8CEC-C37C3F528664}"/>
              </a:ext>
            </a:extLst>
          </p:cNvPr>
          <p:cNvSpPr>
            <a:spLocks noChangeArrowheads="1"/>
          </p:cNvSpPr>
          <p:nvPr/>
        </p:nvSpPr>
        <p:spPr bwMode="auto">
          <a:xfrm>
            <a:off x="4932363" y="1100138"/>
            <a:ext cx="4148137"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8000" indent="-508000">
              <a:spcBef>
                <a:spcPct val="20000"/>
              </a:spcBef>
              <a:buClr>
                <a:srgbClr val="CC0000"/>
              </a:buClr>
              <a:buFont typeface="Symbol" panose="05050102010706020507" pitchFamily="18" charset="2"/>
              <a:buChar char=""/>
              <a:defRPr sz="2000">
                <a:solidFill>
                  <a:schemeClr val="tx1"/>
                </a:solidFill>
                <a:latin typeface="Arial" panose="020B0604020202020204" pitchFamily="34" charset="0"/>
              </a:defRPr>
            </a:lvl1pPr>
            <a:lvl2pPr marL="908050" indent="-285750">
              <a:spcBef>
                <a:spcPct val="20000"/>
              </a:spcBef>
              <a:buClr>
                <a:srgbClr val="FF0000"/>
              </a:buClr>
              <a:buFont typeface="Times" panose="02020603050405020304" pitchFamily="18" charset="0"/>
              <a:buChar char="•"/>
              <a:defRPr>
                <a:solidFill>
                  <a:schemeClr val="tx1"/>
                </a:solidFill>
                <a:latin typeface="Arial" panose="020B0604020202020204" pitchFamily="34" charset="0"/>
              </a:defRPr>
            </a:lvl2pPr>
            <a:lvl3pPr marL="125095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40000"/>
              </a:spcBef>
            </a:pPr>
            <a:r>
              <a:rPr lang="en-US" altLang="en-US" b="0">
                <a:solidFill>
                  <a:srgbClr val="000000"/>
                </a:solidFill>
              </a:rPr>
              <a:t>Level -1 CCB players:</a:t>
            </a:r>
          </a:p>
          <a:p>
            <a:pPr lvl="1">
              <a:lnSpc>
                <a:spcPct val="90000"/>
              </a:lnSpc>
              <a:spcBef>
                <a:spcPct val="10000"/>
              </a:spcBef>
            </a:pPr>
            <a:r>
              <a:rPr lang="en-US" altLang="en-US" sz="1800" b="0">
                <a:solidFill>
                  <a:srgbClr val="000000"/>
                </a:solidFill>
              </a:rPr>
              <a:t>Project manager</a:t>
            </a:r>
          </a:p>
          <a:p>
            <a:pPr lvl="1">
              <a:lnSpc>
                <a:spcPct val="90000"/>
              </a:lnSpc>
              <a:spcBef>
                <a:spcPct val="10000"/>
              </a:spcBef>
            </a:pPr>
            <a:r>
              <a:rPr lang="en-US" altLang="en-US" sz="1800" b="0">
                <a:solidFill>
                  <a:srgbClr val="000000"/>
                </a:solidFill>
              </a:rPr>
              <a:t>Project scientist</a:t>
            </a:r>
          </a:p>
          <a:p>
            <a:pPr lvl="1">
              <a:lnSpc>
                <a:spcPct val="90000"/>
              </a:lnSpc>
              <a:spcBef>
                <a:spcPct val="10000"/>
              </a:spcBef>
            </a:pPr>
            <a:r>
              <a:rPr lang="en-US" altLang="en-US" sz="1800" b="0">
                <a:solidFill>
                  <a:srgbClr val="000000"/>
                </a:solidFill>
              </a:rPr>
              <a:t>Project System Engineer</a:t>
            </a:r>
          </a:p>
          <a:p>
            <a:pPr lvl="1">
              <a:lnSpc>
                <a:spcPct val="90000"/>
              </a:lnSpc>
              <a:spcBef>
                <a:spcPct val="10000"/>
              </a:spcBef>
            </a:pPr>
            <a:r>
              <a:rPr lang="en-US" altLang="en-US" sz="1800" b="0">
                <a:solidFill>
                  <a:srgbClr val="000000"/>
                </a:solidFill>
              </a:rPr>
              <a:t>Mission Assurance Mgr</a:t>
            </a:r>
          </a:p>
          <a:p>
            <a:pPr lvl="1">
              <a:lnSpc>
                <a:spcPct val="90000"/>
              </a:lnSpc>
              <a:spcBef>
                <a:spcPct val="10000"/>
              </a:spcBef>
            </a:pPr>
            <a:r>
              <a:rPr lang="en-US" altLang="en-US" sz="1800" b="0">
                <a:solidFill>
                  <a:srgbClr val="000000"/>
                </a:solidFill>
              </a:rPr>
              <a:t>Config. Mgmnt. Engineer</a:t>
            </a:r>
          </a:p>
          <a:p>
            <a:pPr>
              <a:lnSpc>
                <a:spcPct val="90000"/>
              </a:lnSpc>
              <a:spcBef>
                <a:spcPct val="40000"/>
              </a:spcBef>
            </a:pPr>
            <a:endParaRPr lang="en-US" altLang="en-US" b="0">
              <a:solidFill>
                <a:srgbClr val="000000"/>
              </a:solidFill>
            </a:endParaRPr>
          </a:p>
          <a:p>
            <a:pPr>
              <a:lnSpc>
                <a:spcPct val="90000"/>
              </a:lnSpc>
              <a:spcBef>
                <a:spcPct val="40000"/>
              </a:spcBef>
            </a:pPr>
            <a:r>
              <a:rPr lang="en-US" altLang="en-US" b="0">
                <a:solidFill>
                  <a:srgbClr val="000000"/>
                </a:solidFill>
              </a:rPr>
              <a:t>Level -2 CCB players:</a:t>
            </a:r>
          </a:p>
          <a:p>
            <a:pPr lvl="1">
              <a:lnSpc>
                <a:spcPct val="90000"/>
              </a:lnSpc>
              <a:spcBef>
                <a:spcPct val="10000"/>
              </a:spcBef>
            </a:pPr>
            <a:r>
              <a:rPr lang="en-US" altLang="en-US" sz="1800" b="0">
                <a:solidFill>
                  <a:srgbClr val="000000"/>
                </a:solidFill>
              </a:rPr>
              <a:t>Design teams and their associated</a:t>
            </a:r>
          </a:p>
          <a:p>
            <a:pPr lvl="2">
              <a:lnSpc>
                <a:spcPct val="90000"/>
              </a:lnSpc>
              <a:spcBef>
                <a:spcPct val="10000"/>
              </a:spcBef>
            </a:pPr>
            <a:r>
              <a:rPr lang="en-US" altLang="en-US" b="0">
                <a:solidFill>
                  <a:srgbClr val="000000"/>
                </a:solidFill>
              </a:rPr>
              <a:t>Project SE</a:t>
            </a:r>
          </a:p>
          <a:p>
            <a:pPr lvl="2">
              <a:lnSpc>
                <a:spcPct val="90000"/>
              </a:lnSpc>
              <a:spcBef>
                <a:spcPct val="10000"/>
              </a:spcBef>
            </a:pPr>
            <a:r>
              <a:rPr lang="en-US" altLang="en-US" b="0">
                <a:solidFill>
                  <a:srgbClr val="000000"/>
                </a:solidFill>
              </a:rPr>
              <a:t>Mission Assurance Mgr</a:t>
            </a:r>
          </a:p>
          <a:p>
            <a:pPr lvl="2">
              <a:lnSpc>
                <a:spcPct val="90000"/>
              </a:lnSpc>
              <a:spcBef>
                <a:spcPct val="10000"/>
              </a:spcBef>
            </a:pPr>
            <a:r>
              <a:rPr lang="en-US" altLang="en-US" b="0">
                <a:solidFill>
                  <a:srgbClr val="000000"/>
                </a:solidFill>
              </a:rPr>
              <a:t>Config. Mgmnt. Engineer</a:t>
            </a:r>
          </a:p>
          <a:p>
            <a:pPr>
              <a:lnSpc>
                <a:spcPct val="90000"/>
              </a:lnSpc>
              <a:spcBef>
                <a:spcPct val="40000"/>
              </a:spcBef>
            </a:pPr>
            <a:r>
              <a:rPr lang="en-US" altLang="en-US" b="0">
                <a:solidFill>
                  <a:srgbClr val="000000"/>
                </a:solidFill>
              </a:rPr>
              <a:t>Level -3 CCB players:</a:t>
            </a:r>
          </a:p>
          <a:p>
            <a:pPr lvl="1">
              <a:lnSpc>
                <a:spcPct val="90000"/>
              </a:lnSpc>
              <a:spcBef>
                <a:spcPct val="10000"/>
              </a:spcBef>
            </a:pPr>
            <a:r>
              <a:rPr lang="en-US" altLang="en-US" sz="1800" b="0">
                <a:solidFill>
                  <a:srgbClr val="000000"/>
                </a:solidFill>
              </a:rPr>
              <a:t>Cognizant engineers</a:t>
            </a:r>
          </a:p>
          <a:p>
            <a:pPr lvl="1">
              <a:lnSpc>
                <a:spcPct val="90000"/>
              </a:lnSpc>
              <a:spcBef>
                <a:spcPct val="10000"/>
              </a:spcBef>
            </a:pPr>
            <a:r>
              <a:rPr lang="en-US" altLang="en-US" sz="1800" b="0">
                <a:solidFill>
                  <a:srgbClr val="000000"/>
                </a:solidFill>
              </a:rPr>
              <a:t>Config. Mgmnt. Engineer</a:t>
            </a:r>
          </a:p>
        </p:txBody>
      </p:sp>
      <p:sp>
        <p:nvSpPr>
          <p:cNvPr id="2" name="Date Placeholder 1">
            <a:extLst>
              <a:ext uri="{FF2B5EF4-FFF2-40B4-BE49-F238E27FC236}">
                <a16:creationId xmlns:a16="http://schemas.microsoft.com/office/drawing/2014/main" id="{BC200F67-7725-42FA-B054-7E7D0FFD8EFA}"/>
              </a:ext>
            </a:extLst>
          </p:cNvPr>
          <p:cNvSpPr>
            <a:spLocks noGrp="1"/>
          </p:cNvSpPr>
          <p:nvPr>
            <p:ph type="dt" sz="half" idx="2"/>
          </p:nvPr>
        </p:nvSpPr>
        <p:spPr/>
        <p:txBody>
          <a:bodyPr/>
          <a:lstStyle/>
          <a:p>
            <a:r>
              <a:rPr lang="en-US"/>
              <a:t>LSU rev20220131</a:t>
            </a:r>
          </a:p>
        </p:txBody>
      </p:sp>
    </p:spTree>
  </p:cSld>
  <p:clrMapOvr>
    <a:masterClrMapping/>
  </p:clrMapOvr>
  <p:transition advClick="0">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2146" name="Object 2">
            <a:hlinkClick r:id="rId4"/>
            <a:extLst>
              <a:ext uri="{FF2B5EF4-FFF2-40B4-BE49-F238E27FC236}">
                <a16:creationId xmlns:a16="http://schemas.microsoft.com/office/drawing/2014/main" id="{3F8E6F05-D1E3-4E9E-B420-57F28A015B0C}"/>
              </a:ext>
            </a:extLst>
          </p:cNvPr>
          <p:cNvGraphicFramePr>
            <a:graphicFrameLocks noChangeAspect="1"/>
          </p:cNvGraphicFramePr>
          <p:nvPr/>
        </p:nvGraphicFramePr>
        <p:xfrm>
          <a:off x="0" y="0"/>
          <a:ext cx="10439400" cy="6850063"/>
        </p:xfrm>
        <a:graphic>
          <a:graphicData uri="http://schemas.openxmlformats.org/presentationml/2006/ole">
            <mc:AlternateContent xmlns:mc="http://schemas.openxmlformats.org/markup-compatibility/2006">
              <mc:Choice xmlns:v="urn:schemas-microsoft-com:vml" Requires="v">
                <p:oleObj spid="_x0000_s1542156" name="Visio" r:id="rId5" imgW="46434375" imgH="31499366" progId="Visio.Drawing.11">
                  <p:embed/>
                </p:oleObj>
              </mc:Choice>
              <mc:Fallback>
                <p:oleObj name="Visio" r:id="rId5" imgW="46434375" imgH="31499366" progId="Visio.Drawing.11">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394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2147" name="AutoShape 3">
            <a:extLst>
              <a:ext uri="{FF2B5EF4-FFF2-40B4-BE49-F238E27FC236}">
                <a16:creationId xmlns:a16="http://schemas.microsoft.com/office/drawing/2014/main" id="{EE5328AA-AA13-444A-9CC7-FD4FC067F902}"/>
              </a:ext>
            </a:extLst>
          </p:cNvPr>
          <p:cNvSpPr>
            <a:spLocks noChangeArrowheads="1"/>
          </p:cNvSpPr>
          <p:nvPr/>
        </p:nvSpPr>
        <p:spPr bwMode="auto">
          <a:xfrm>
            <a:off x="6934200" y="609600"/>
            <a:ext cx="457200" cy="457200"/>
          </a:xfrm>
          <a:prstGeom prst="diamond">
            <a:avLst/>
          </a:prstGeom>
          <a:solidFill>
            <a:srgbClr val="FFFF0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148" name="Rectangle 4">
            <a:extLst>
              <a:ext uri="{FF2B5EF4-FFF2-40B4-BE49-F238E27FC236}">
                <a16:creationId xmlns:a16="http://schemas.microsoft.com/office/drawing/2014/main" id="{3958C568-D7FD-4CC4-B2AB-AC4D34171935}"/>
              </a:ext>
            </a:extLst>
          </p:cNvPr>
          <p:cNvSpPr>
            <a:spLocks noChangeArrowheads="1"/>
          </p:cNvSpPr>
          <p:nvPr/>
        </p:nvSpPr>
        <p:spPr bwMode="auto">
          <a:xfrm>
            <a:off x="0" y="0"/>
            <a:ext cx="9144000" cy="685800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149" name="Text Box 5">
            <a:extLst>
              <a:ext uri="{FF2B5EF4-FFF2-40B4-BE49-F238E27FC236}">
                <a16:creationId xmlns:a16="http://schemas.microsoft.com/office/drawing/2014/main" id="{01823A3F-D90C-4108-9299-062D0A04B2A2}"/>
              </a:ext>
            </a:extLst>
          </p:cNvPr>
          <p:cNvSpPr txBox="1">
            <a:spLocks noChangeArrowheads="1"/>
          </p:cNvSpPr>
          <p:nvPr/>
        </p:nvSpPr>
        <p:spPr bwMode="auto">
          <a:xfrm>
            <a:off x="762000" y="6477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800" b="0"/>
          </a:p>
        </p:txBody>
      </p:sp>
      <p:sp>
        <p:nvSpPr>
          <p:cNvPr id="1542150" name="Text Box 6">
            <a:extLst>
              <a:ext uri="{FF2B5EF4-FFF2-40B4-BE49-F238E27FC236}">
                <a16:creationId xmlns:a16="http://schemas.microsoft.com/office/drawing/2014/main" id="{2892887A-C4E8-401A-927D-EA87361CD5FB}"/>
              </a:ext>
            </a:extLst>
          </p:cNvPr>
          <p:cNvSpPr txBox="1">
            <a:spLocks noChangeArrowheads="1"/>
          </p:cNvSpPr>
          <p:nvPr/>
        </p:nvSpPr>
        <p:spPr bwMode="auto">
          <a:xfrm>
            <a:off x="1371600" y="64008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a:solidFill>
                  <a:srgbClr val="3333FF"/>
                </a:solidFill>
              </a:rPr>
              <a:t>Blue text indicates changes from last update</a:t>
            </a:r>
          </a:p>
        </p:txBody>
      </p:sp>
      <p:pic>
        <p:nvPicPr>
          <p:cNvPr id="1542151" name="Picture 7">
            <a:extLst>
              <a:ext uri="{FF2B5EF4-FFF2-40B4-BE49-F238E27FC236}">
                <a16:creationId xmlns:a16="http://schemas.microsoft.com/office/drawing/2014/main" id="{F9789C42-6E59-4D65-85F2-E37D3DA195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9638" y="6399213"/>
            <a:ext cx="1833562"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2152" name="Picture 8">
            <a:hlinkClick r:id="rId4"/>
            <a:extLst>
              <a:ext uri="{FF2B5EF4-FFF2-40B4-BE49-F238E27FC236}">
                <a16:creationId xmlns:a16="http://schemas.microsoft.com/office/drawing/2014/main" id="{F92D8288-57CE-4F2A-9A0E-A7DF30F293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344863"/>
            <a:ext cx="8077200" cy="30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B9542427-E279-46BC-B205-32E6CF45ED92}"/>
              </a:ext>
            </a:extLst>
          </p:cNvPr>
          <p:cNvSpPr>
            <a:spLocks noGrp="1"/>
          </p:cNvSpPr>
          <p:nvPr>
            <p:ph type="dt" sz="half" idx="2"/>
          </p:nvPr>
        </p:nvSpPr>
        <p:spPr/>
        <p:txBody>
          <a:bodyPr/>
          <a:lstStyle/>
          <a:p>
            <a:r>
              <a:rPr lang="en-US"/>
              <a:t>LSU rev20220131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a:extLst>
              <a:ext uri="{FF2B5EF4-FFF2-40B4-BE49-F238E27FC236}">
                <a16:creationId xmlns:a16="http://schemas.microsoft.com/office/drawing/2014/main" id="{C999CDA0-DF53-4612-970D-3A024A821888}"/>
              </a:ext>
            </a:extLst>
          </p:cNvPr>
          <p:cNvSpPr>
            <a:spLocks noGrp="1" noChangeArrowheads="1"/>
          </p:cNvSpPr>
          <p:nvPr>
            <p:ph type="title"/>
          </p:nvPr>
        </p:nvSpPr>
        <p:spPr/>
        <p:txBody>
          <a:bodyPr lIns="61912" tIns="26987" rIns="61912" bIns="26987" anchor="b"/>
          <a:lstStyle/>
          <a:p>
            <a:r>
              <a:rPr lang="en-US" altLang="en-US"/>
              <a:t>Prioritization</a:t>
            </a:r>
          </a:p>
        </p:txBody>
      </p:sp>
      <p:sp>
        <p:nvSpPr>
          <p:cNvPr id="1519619" name="Rectangle 3">
            <a:extLst>
              <a:ext uri="{FF2B5EF4-FFF2-40B4-BE49-F238E27FC236}">
                <a16:creationId xmlns:a16="http://schemas.microsoft.com/office/drawing/2014/main" id="{AAB94552-CB72-4C2F-9178-090237D60A06}"/>
              </a:ext>
            </a:extLst>
          </p:cNvPr>
          <p:cNvSpPr>
            <a:spLocks noGrp="1" noChangeArrowheads="1"/>
          </p:cNvSpPr>
          <p:nvPr>
            <p:ph type="body" idx="1"/>
          </p:nvPr>
        </p:nvSpPr>
        <p:spPr>
          <a:xfrm>
            <a:off x="685800" y="838200"/>
            <a:ext cx="7772400" cy="2786063"/>
          </a:xfrm>
          <a:solidFill>
            <a:srgbClr val="DDDDDD"/>
          </a:solidFill>
          <a:ln>
            <a:solidFill>
              <a:schemeClr val="tx1"/>
            </a:solidFill>
            <a:miter lim="800000"/>
            <a:headEnd/>
            <a:tailEnd/>
          </a:ln>
        </p:spPr>
        <p:txBody>
          <a:bodyPr lIns="92075" tIns="44450" rIns="92075" bIns="44450"/>
          <a:lstStyle/>
          <a:p>
            <a:pPr marL="342900" lvl="1" indent="-228600"/>
            <a:r>
              <a:rPr lang="en-US" altLang="en-US"/>
              <a:t>List items that are mandatory.</a:t>
            </a:r>
          </a:p>
          <a:p>
            <a:pPr marL="342900" lvl="1" indent="-228600"/>
            <a:r>
              <a:rPr lang="en-US" altLang="en-US"/>
              <a:t>Group them as “musts.”</a:t>
            </a:r>
          </a:p>
          <a:p>
            <a:pPr marL="342900" lvl="1" indent="-228600"/>
            <a:r>
              <a:rPr lang="en-US" altLang="en-US"/>
              <a:t>All other items are “wants” that can be prioritized.</a:t>
            </a:r>
          </a:p>
          <a:p>
            <a:pPr marL="342900" lvl="1" indent="-228600"/>
            <a:r>
              <a:rPr lang="en-US" altLang="en-US"/>
              <a:t>Important “wants” are given a high weighted value.</a:t>
            </a:r>
          </a:p>
          <a:p>
            <a:pPr marL="342900" lvl="1" indent="-228600"/>
            <a:r>
              <a:rPr lang="en-US" altLang="en-US"/>
              <a:t>When candidate concepts are evaluated, if they do not satisfy all the “musts,” they are eliminated.</a:t>
            </a:r>
          </a:p>
        </p:txBody>
      </p:sp>
      <p:sp>
        <p:nvSpPr>
          <p:cNvPr id="1519620" name="Text Box 4">
            <a:extLst>
              <a:ext uri="{FF2B5EF4-FFF2-40B4-BE49-F238E27FC236}">
                <a16:creationId xmlns:a16="http://schemas.microsoft.com/office/drawing/2014/main" id="{533B2F18-5C51-4863-B806-210D47B3DE4C}"/>
              </a:ext>
            </a:extLst>
          </p:cNvPr>
          <p:cNvSpPr txBox="1">
            <a:spLocks noChangeArrowheads="1"/>
          </p:cNvSpPr>
          <p:nvPr/>
        </p:nvSpPr>
        <p:spPr bwMode="auto">
          <a:xfrm>
            <a:off x="876300" y="4648200"/>
            <a:ext cx="7391400" cy="657225"/>
          </a:xfrm>
          <a:prstGeom prst="rect">
            <a:avLst/>
          </a:prstGeom>
          <a:solidFill>
            <a:srgbClr val="CCCCFF"/>
          </a:solidFill>
          <a:ln w="1587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eaLnBrk="0" hangingPunct="0">
              <a:lnSpc>
                <a:spcPct val="90000"/>
              </a:lnSpc>
            </a:pPr>
            <a:r>
              <a:rPr lang="en-US" altLang="en-US" sz="2000">
                <a:latin typeface="Arial" panose="020B0604020202020204" pitchFamily="34" charset="0"/>
              </a:rPr>
              <a:t>Be careful about overstating the “musts.” Otherwise, promising candidates may be prematurely eliminated.</a:t>
            </a:r>
          </a:p>
        </p:txBody>
      </p:sp>
      <p:sp>
        <p:nvSpPr>
          <p:cNvPr id="2" name="Date Placeholder 1">
            <a:extLst>
              <a:ext uri="{FF2B5EF4-FFF2-40B4-BE49-F238E27FC236}">
                <a16:creationId xmlns:a16="http://schemas.microsoft.com/office/drawing/2014/main" id="{78A86D1F-B2EF-436D-8003-45067EB92364}"/>
              </a:ext>
            </a:extLst>
          </p:cNvPr>
          <p:cNvSpPr>
            <a:spLocks noGrp="1"/>
          </p:cNvSpPr>
          <p:nvPr>
            <p:ph type="dt" sz="half" idx="2"/>
          </p:nvPr>
        </p:nvSpPr>
        <p:spPr/>
        <p:txBody>
          <a:bodyPr/>
          <a:lstStyle/>
          <a:p>
            <a:r>
              <a:rPr lang="en-US"/>
              <a:t>LSU rev20220131</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a:extLst>
              <a:ext uri="{FF2B5EF4-FFF2-40B4-BE49-F238E27FC236}">
                <a16:creationId xmlns:a16="http://schemas.microsoft.com/office/drawing/2014/main" id="{F5C1623D-6085-4F64-9A5C-5C44094D63C0}"/>
              </a:ext>
            </a:extLst>
          </p:cNvPr>
          <p:cNvSpPr>
            <a:spLocks noGrp="1" noChangeArrowheads="1"/>
          </p:cNvSpPr>
          <p:nvPr>
            <p:ph type="title"/>
          </p:nvPr>
        </p:nvSpPr>
        <p:spPr/>
        <p:txBody>
          <a:bodyPr lIns="61912" tIns="26987" rIns="61912" bIns="26987" anchor="b"/>
          <a:lstStyle/>
          <a:p>
            <a:r>
              <a:rPr lang="en-US" altLang="en-US"/>
              <a:t>Prioritizing Wants</a:t>
            </a:r>
          </a:p>
        </p:txBody>
      </p:sp>
      <p:sp>
        <p:nvSpPr>
          <p:cNvPr id="1521667" name="Rectangle 3">
            <a:extLst>
              <a:ext uri="{FF2B5EF4-FFF2-40B4-BE49-F238E27FC236}">
                <a16:creationId xmlns:a16="http://schemas.microsoft.com/office/drawing/2014/main" id="{510069BE-4503-4FAF-8AEA-5C12EEE9649A}"/>
              </a:ext>
            </a:extLst>
          </p:cNvPr>
          <p:cNvSpPr>
            <a:spLocks noGrp="1" noChangeArrowheads="1"/>
          </p:cNvSpPr>
          <p:nvPr>
            <p:ph type="body" idx="1"/>
          </p:nvPr>
        </p:nvSpPr>
        <p:spPr>
          <a:xfrm>
            <a:off x="685800" y="838200"/>
            <a:ext cx="7772400" cy="4349750"/>
          </a:xfrm>
          <a:solidFill>
            <a:srgbClr val="FFE4C9"/>
          </a:solidFill>
          <a:ln>
            <a:solidFill>
              <a:schemeClr val="tx1"/>
            </a:solidFill>
            <a:miter lim="800000"/>
            <a:headEnd/>
            <a:tailEnd/>
          </a:ln>
        </p:spPr>
        <p:txBody>
          <a:bodyPr lIns="92075" tIns="44450" rIns="92075" bIns="44450"/>
          <a:lstStyle/>
          <a:p>
            <a:pPr marL="0" indent="0">
              <a:lnSpc>
                <a:spcPct val="90000"/>
              </a:lnSpc>
            </a:pPr>
            <a:r>
              <a:rPr lang="en-US" altLang="en-US"/>
              <a:t>Several methods:</a:t>
            </a:r>
          </a:p>
          <a:p>
            <a:pPr marL="342900" lvl="1" indent="-228600">
              <a:lnSpc>
                <a:spcPct val="90000"/>
              </a:lnSpc>
            </a:pPr>
            <a:r>
              <a:rPr lang="en-US" altLang="en-US"/>
              <a:t>High, Medium, Low</a:t>
            </a:r>
          </a:p>
          <a:p>
            <a:pPr marL="685800" lvl="2">
              <a:lnSpc>
                <a:spcPct val="90000"/>
              </a:lnSpc>
            </a:pPr>
            <a:r>
              <a:rPr lang="en-US" altLang="en-US" sz="1200"/>
              <a:t>Select highs and lows and all else falls into medium</a:t>
            </a:r>
          </a:p>
          <a:p>
            <a:pPr marL="342900" lvl="1" indent="-228600">
              <a:lnSpc>
                <a:spcPct val="90000"/>
              </a:lnSpc>
            </a:pPr>
            <a:r>
              <a:rPr lang="en-US" altLang="en-US"/>
              <a:t>One, Two, Three</a:t>
            </a:r>
          </a:p>
          <a:p>
            <a:pPr marL="685800" lvl="2">
              <a:lnSpc>
                <a:spcPct val="90000"/>
              </a:lnSpc>
            </a:pPr>
            <a:r>
              <a:rPr lang="en-US" altLang="en-US" sz="1200"/>
              <a:t>Same as high, medium, and low</a:t>
            </a:r>
          </a:p>
          <a:p>
            <a:pPr marL="342900" lvl="1" indent="-228600">
              <a:lnSpc>
                <a:spcPct val="90000"/>
              </a:lnSpc>
            </a:pPr>
            <a:r>
              <a:rPr lang="en-US" altLang="en-US"/>
              <a:t>Relative to a base of ten</a:t>
            </a:r>
          </a:p>
          <a:p>
            <a:pPr marL="685800" lvl="2">
              <a:lnSpc>
                <a:spcPct val="90000"/>
              </a:lnSpc>
            </a:pPr>
            <a:r>
              <a:rPr lang="en-US" altLang="en-US" sz="1200"/>
              <a:t>Relative importance assigned a number against a scale (0-10), with ten being the highest. </a:t>
            </a:r>
          </a:p>
          <a:p>
            <a:pPr marL="342900" lvl="1" indent="-228600">
              <a:lnSpc>
                <a:spcPct val="90000"/>
              </a:lnSpc>
            </a:pPr>
            <a:r>
              <a:rPr lang="en-US" altLang="en-US"/>
              <a:t>Pair-wise comparison</a:t>
            </a:r>
          </a:p>
          <a:p>
            <a:pPr marL="685800" lvl="2">
              <a:lnSpc>
                <a:spcPct val="90000"/>
              </a:lnSpc>
            </a:pPr>
            <a:r>
              <a:rPr lang="en-US" altLang="en-US" sz="1200"/>
              <a:t>Each “want” is compared to each other and a decision is made as to which one is more important. When all comparisons have been made a priority stacking results.</a:t>
            </a:r>
          </a:p>
          <a:p>
            <a:pPr marL="342900" lvl="1" indent="-228600">
              <a:lnSpc>
                <a:spcPct val="90000"/>
              </a:lnSpc>
            </a:pPr>
            <a:r>
              <a:rPr lang="en-US" altLang="en-US"/>
              <a:t>Categorize “satisfaction” and “dissatisfaction”</a:t>
            </a:r>
          </a:p>
          <a:p>
            <a:pPr marL="685800" lvl="2">
              <a:lnSpc>
                <a:spcPct val="90000"/>
              </a:lnSpc>
            </a:pPr>
            <a:r>
              <a:rPr lang="en-US" altLang="en-US" sz="1200"/>
              <a:t>“How pleased will you be when this capability is provided?”</a:t>
            </a:r>
          </a:p>
          <a:p>
            <a:pPr marL="685800" lvl="2">
              <a:lnSpc>
                <a:spcPct val="90000"/>
              </a:lnSpc>
            </a:pPr>
            <a:r>
              <a:rPr lang="en-US" altLang="en-US" sz="1200"/>
              <a:t>“How upset will you be if we cannot provide this capability?”</a:t>
            </a:r>
          </a:p>
        </p:txBody>
      </p:sp>
      <p:sp>
        <p:nvSpPr>
          <p:cNvPr id="928772" name="Rectangle 4">
            <a:extLst>
              <a:ext uri="{FF2B5EF4-FFF2-40B4-BE49-F238E27FC236}">
                <a16:creationId xmlns:a16="http://schemas.microsoft.com/office/drawing/2014/main" id="{C9D6338E-03DD-4A6B-A5CE-F66BC0FFA1BC}"/>
              </a:ext>
            </a:extLst>
          </p:cNvPr>
          <p:cNvSpPr>
            <a:spLocks noChangeArrowheads="1"/>
          </p:cNvSpPr>
          <p:nvPr/>
        </p:nvSpPr>
        <p:spPr bwMode="auto">
          <a:xfrm>
            <a:off x="914400" y="5486400"/>
            <a:ext cx="7315200" cy="355600"/>
          </a:xfrm>
          <a:prstGeom prst="rect">
            <a:avLst/>
          </a:prstGeom>
          <a:solidFill>
            <a:srgbClr val="FFFFCC"/>
          </a:solidFill>
          <a:ln w="15875">
            <a:solidFill>
              <a:schemeClr val="tx1"/>
            </a:solidFill>
            <a:miter lim="800000"/>
            <a:headEnd/>
            <a:tailEnd/>
          </a:ln>
          <a:effectLst>
            <a:outerShdw dist="71842" dir="2700000" algn="ctr" rotWithShape="0">
              <a:schemeClr val="bg2"/>
            </a:outerShdw>
          </a:effectLst>
        </p:spPr>
        <p:txBody>
          <a:bodyPr>
            <a:spAutoFit/>
          </a:bodyPr>
          <a:lstStyle/>
          <a:p>
            <a:pPr algn="ctr" eaLnBrk="0" hangingPunct="0">
              <a:lnSpc>
                <a:spcPct val="90000"/>
              </a:lnSpc>
              <a:defRPr/>
            </a:pPr>
            <a:r>
              <a:rPr lang="en-US" sz="1800">
                <a:latin typeface="Arial" charset="0"/>
              </a:rPr>
              <a:t>Get the users involved to establish and baseline the priorities.</a:t>
            </a:r>
          </a:p>
        </p:txBody>
      </p:sp>
      <p:pic>
        <p:nvPicPr>
          <p:cNvPr id="1521669" name="Picture 5" descr="rjdbrnfh[1]">
            <a:extLst>
              <a:ext uri="{FF2B5EF4-FFF2-40B4-BE49-F238E27FC236}">
                <a16:creationId xmlns:a16="http://schemas.microsoft.com/office/drawing/2014/main" id="{DB0145AE-2ECD-422D-80B4-50B010B20C73}"/>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400800" y="1143000"/>
            <a:ext cx="2438400" cy="1390650"/>
          </a:xfrm>
        </p:spPr>
      </p:pic>
      <p:sp>
        <p:nvSpPr>
          <p:cNvPr id="2" name="Date Placeholder 1">
            <a:extLst>
              <a:ext uri="{FF2B5EF4-FFF2-40B4-BE49-F238E27FC236}">
                <a16:creationId xmlns:a16="http://schemas.microsoft.com/office/drawing/2014/main" id="{6FED38E9-C1F3-4BE6-A638-22CBE6D40741}"/>
              </a:ext>
            </a:extLst>
          </p:cNvPr>
          <p:cNvSpPr>
            <a:spLocks noGrp="1"/>
          </p:cNvSpPr>
          <p:nvPr>
            <p:ph type="dt" sz="half" idx="2"/>
          </p:nvPr>
        </p:nvSpPr>
        <p:spPr/>
        <p:txBody>
          <a:bodyPr/>
          <a:lstStyle/>
          <a:p>
            <a:r>
              <a:rPr lang="en-US"/>
              <a:t>LSU rev20220131</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a:extLst>
              <a:ext uri="{FF2B5EF4-FFF2-40B4-BE49-F238E27FC236}">
                <a16:creationId xmlns:a16="http://schemas.microsoft.com/office/drawing/2014/main" id="{AE5AF773-41AF-4DE4-B2B9-EF62DA0878AC}"/>
              </a:ext>
            </a:extLst>
          </p:cNvPr>
          <p:cNvSpPr>
            <a:spLocks noGrp="1" noChangeArrowheads="1"/>
          </p:cNvSpPr>
          <p:nvPr>
            <p:ph type="title"/>
          </p:nvPr>
        </p:nvSpPr>
        <p:spPr>
          <a:xfrm>
            <a:off x="1141413" y="114300"/>
            <a:ext cx="7343775" cy="457200"/>
          </a:xfrm>
        </p:spPr>
        <p:txBody>
          <a:bodyPr/>
          <a:lstStyle/>
          <a:p>
            <a:r>
              <a:rPr lang="en-US" altLang="en-US"/>
              <a:t>Baselines Periodically Capture </a:t>
            </a:r>
            <a:br>
              <a:rPr lang="en-US" altLang="en-US"/>
            </a:br>
            <a:r>
              <a:rPr lang="en-US" altLang="en-US"/>
              <a:t>the Complete System Representation </a:t>
            </a:r>
          </a:p>
        </p:txBody>
      </p:sp>
      <p:sp>
        <p:nvSpPr>
          <p:cNvPr id="1566723" name="Rectangle 3">
            <a:extLst>
              <a:ext uri="{FF2B5EF4-FFF2-40B4-BE49-F238E27FC236}">
                <a16:creationId xmlns:a16="http://schemas.microsoft.com/office/drawing/2014/main" id="{F90DFA5D-75F8-4A9A-996A-B878F00D97AB}"/>
              </a:ext>
            </a:extLst>
          </p:cNvPr>
          <p:cNvSpPr>
            <a:spLocks noGrp="1" noChangeArrowheads="1"/>
          </p:cNvSpPr>
          <p:nvPr>
            <p:ph type="body" idx="1"/>
          </p:nvPr>
        </p:nvSpPr>
        <p:spPr>
          <a:xfrm>
            <a:off x="838200" y="889000"/>
            <a:ext cx="7772400" cy="5410200"/>
          </a:xfrm>
        </p:spPr>
        <p:txBody>
          <a:bodyPr/>
          <a:lstStyle/>
          <a:p>
            <a:pPr>
              <a:buFont typeface="Symbol" panose="05050102010706020507" pitchFamily="18" charset="2"/>
              <a:buNone/>
            </a:pPr>
            <a:r>
              <a:rPr lang="en-US" altLang="en-US" sz="2400"/>
              <a:t>A system </a:t>
            </a:r>
            <a:r>
              <a:rPr lang="en-US" altLang="en-US" sz="2400" u="sng"/>
              <a:t>baseline</a:t>
            </a:r>
            <a:r>
              <a:rPr lang="en-US" altLang="en-US" sz="2400"/>
              <a:t> is a complete system description including the latest requirements, designs, constraints, assumptions, interfaces, resource allocations and team responsibilities at the time the baseline is created. </a:t>
            </a:r>
          </a:p>
          <a:p>
            <a:endParaRPr lang="en-US" altLang="en-US" sz="2400"/>
          </a:p>
          <a:p>
            <a:endParaRPr lang="en-US" altLang="en-US" sz="2400"/>
          </a:p>
        </p:txBody>
      </p:sp>
      <p:pic>
        <p:nvPicPr>
          <p:cNvPr id="1566724" name="Picture 4">
            <a:extLst>
              <a:ext uri="{FF2B5EF4-FFF2-40B4-BE49-F238E27FC236}">
                <a16:creationId xmlns:a16="http://schemas.microsoft.com/office/drawing/2014/main" id="{C6A7960E-BF8B-4842-8D44-43FF49E14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3170238"/>
            <a:ext cx="4794250" cy="32670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E2C42D1-7306-4AA4-901E-0D72C868B345}"/>
              </a:ext>
            </a:extLst>
          </p:cNvPr>
          <p:cNvSpPr>
            <a:spLocks noGrp="1"/>
          </p:cNvSpPr>
          <p:nvPr>
            <p:ph type="dt" sz="half" idx="2"/>
          </p:nvPr>
        </p:nvSpPr>
        <p:spPr/>
        <p:txBody>
          <a:bodyPr/>
          <a:lstStyle/>
          <a:p>
            <a:r>
              <a:rPr lang="en-US"/>
              <a:t>LSU rev20220131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Rectangle 2">
            <a:extLst>
              <a:ext uri="{FF2B5EF4-FFF2-40B4-BE49-F238E27FC236}">
                <a16:creationId xmlns:a16="http://schemas.microsoft.com/office/drawing/2014/main" id="{8E29F9D0-870C-4F24-928F-C1B0B3C2874E}"/>
              </a:ext>
            </a:extLst>
          </p:cNvPr>
          <p:cNvSpPr>
            <a:spLocks noGrp="1" noChangeArrowheads="1"/>
          </p:cNvSpPr>
          <p:nvPr>
            <p:ph type="title"/>
          </p:nvPr>
        </p:nvSpPr>
        <p:spPr/>
        <p:txBody>
          <a:bodyPr/>
          <a:lstStyle/>
          <a:p>
            <a:r>
              <a:rPr lang="en-US" altLang="en-US"/>
              <a:t>Baselines Help Ensure </a:t>
            </a:r>
            <a:br>
              <a:rPr lang="en-US" altLang="en-US"/>
            </a:br>
            <a:r>
              <a:rPr lang="en-US" altLang="en-US"/>
              <a:t>Everyone is on the Same Page </a:t>
            </a:r>
          </a:p>
        </p:txBody>
      </p:sp>
      <p:sp>
        <p:nvSpPr>
          <p:cNvPr id="1572867" name="Rectangle 3">
            <a:extLst>
              <a:ext uri="{FF2B5EF4-FFF2-40B4-BE49-F238E27FC236}">
                <a16:creationId xmlns:a16="http://schemas.microsoft.com/office/drawing/2014/main" id="{77C44DA6-5763-435C-ABB2-0A3DEFA4C627}"/>
              </a:ext>
            </a:extLst>
          </p:cNvPr>
          <p:cNvSpPr>
            <a:spLocks noGrp="1" noChangeArrowheads="1"/>
          </p:cNvSpPr>
          <p:nvPr>
            <p:ph type="body" idx="1"/>
          </p:nvPr>
        </p:nvSpPr>
        <p:spPr>
          <a:xfrm>
            <a:off x="711200" y="850900"/>
            <a:ext cx="7772400" cy="5410200"/>
          </a:xfrm>
        </p:spPr>
        <p:txBody>
          <a:bodyPr/>
          <a:lstStyle/>
          <a:p>
            <a:pPr>
              <a:spcBef>
                <a:spcPct val="55000"/>
              </a:spcBef>
            </a:pPr>
            <a:r>
              <a:rPr lang="en-US" altLang="en-US" sz="2400"/>
              <a:t>With large teams working on many different parts of a project simultaneously, it is important to make sure there is a common understanding of what is to be done and that no necessary task is ignored. </a:t>
            </a:r>
          </a:p>
          <a:p>
            <a:pPr>
              <a:spcBef>
                <a:spcPct val="55000"/>
              </a:spcBef>
            </a:pPr>
            <a:r>
              <a:rPr lang="en-US" altLang="en-US" sz="2400"/>
              <a:t>Baselines are established at milestone reviews (SDR, PDR, CDR, ORR) and are the common departure point for subsequent design and product maturation.</a:t>
            </a:r>
          </a:p>
          <a:p>
            <a:pPr>
              <a:spcBef>
                <a:spcPct val="55000"/>
              </a:spcBef>
            </a:pPr>
            <a:r>
              <a:rPr lang="en-US" altLang="en-US" sz="2400"/>
              <a:t>Baselines also ensure that the entire project matures at an approximately uniform rate. </a:t>
            </a:r>
          </a:p>
          <a:p>
            <a:pPr lvl="1"/>
            <a:r>
              <a:rPr lang="en-US" altLang="en-US" sz="2000"/>
              <a:t>If one subsystem design is advanced much beyond its peers and it is later discovered that the allocations or interfaces are inappropriate, more rework will have to be done than if the subsystems had advanced at the same rate. </a:t>
            </a:r>
          </a:p>
        </p:txBody>
      </p:sp>
      <p:sp>
        <p:nvSpPr>
          <p:cNvPr id="2" name="Date Placeholder 1">
            <a:extLst>
              <a:ext uri="{FF2B5EF4-FFF2-40B4-BE49-F238E27FC236}">
                <a16:creationId xmlns:a16="http://schemas.microsoft.com/office/drawing/2014/main" id="{F6E2A8A1-9B9E-4DA3-88FE-AD8CACEBEA7A}"/>
              </a:ext>
            </a:extLst>
          </p:cNvPr>
          <p:cNvSpPr>
            <a:spLocks noGrp="1"/>
          </p:cNvSpPr>
          <p:nvPr>
            <p:ph type="dt" sz="half" idx="2"/>
          </p:nvPr>
        </p:nvSpPr>
        <p:spPr/>
        <p:txBody>
          <a:bodyPr/>
          <a:lstStyle/>
          <a:p>
            <a:r>
              <a:rPr lang="en-US"/>
              <a:t>LSU rev20220131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a:extLst>
              <a:ext uri="{FF2B5EF4-FFF2-40B4-BE49-F238E27FC236}">
                <a16:creationId xmlns:a16="http://schemas.microsoft.com/office/drawing/2014/main" id="{88A7A3ED-FBD1-488A-922C-72CF7D76758A}"/>
              </a:ext>
            </a:extLst>
          </p:cNvPr>
          <p:cNvSpPr>
            <a:spLocks noGrp="1" noChangeArrowheads="1"/>
          </p:cNvSpPr>
          <p:nvPr>
            <p:ph type="title"/>
          </p:nvPr>
        </p:nvSpPr>
        <p:spPr>
          <a:xfrm>
            <a:off x="1141413" y="128588"/>
            <a:ext cx="6821487" cy="457200"/>
          </a:xfrm>
        </p:spPr>
        <p:txBody>
          <a:bodyPr/>
          <a:lstStyle/>
          <a:p>
            <a:r>
              <a:rPr lang="en-US" altLang="en-US"/>
              <a:t>System Maturity Advances </a:t>
            </a:r>
            <a:br>
              <a:rPr lang="en-US" altLang="en-US"/>
            </a:br>
            <a:r>
              <a:rPr lang="en-US" altLang="en-US"/>
              <a:t>Over the Project Life Cycle</a:t>
            </a:r>
          </a:p>
        </p:txBody>
      </p:sp>
      <p:pic>
        <p:nvPicPr>
          <p:cNvPr id="1579011" name="Picture 3">
            <a:extLst>
              <a:ext uri="{FF2B5EF4-FFF2-40B4-BE49-F238E27FC236}">
                <a16:creationId xmlns:a16="http://schemas.microsoft.com/office/drawing/2014/main" id="{E92B3938-B4B1-4B90-BE35-0C99CF217712}"/>
              </a:ext>
            </a:extLst>
          </p:cNvPr>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49238" y="1250950"/>
            <a:ext cx="8745537"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9012" name="Line 4">
            <a:extLst>
              <a:ext uri="{FF2B5EF4-FFF2-40B4-BE49-F238E27FC236}">
                <a16:creationId xmlns:a16="http://schemas.microsoft.com/office/drawing/2014/main" id="{7EFCC0EE-FD63-47A4-9CDB-CFD708E1E0AB}"/>
              </a:ext>
            </a:extLst>
          </p:cNvPr>
          <p:cNvSpPr>
            <a:spLocks noChangeShapeType="1"/>
          </p:cNvSpPr>
          <p:nvPr/>
        </p:nvSpPr>
        <p:spPr bwMode="auto">
          <a:xfrm>
            <a:off x="1735138" y="2355850"/>
            <a:ext cx="0" cy="63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79013" name="Line 5">
            <a:extLst>
              <a:ext uri="{FF2B5EF4-FFF2-40B4-BE49-F238E27FC236}">
                <a16:creationId xmlns:a16="http://schemas.microsoft.com/office/drawing/2014/main" id="{2EA4F2E5-9444-4DFF-92EC-86E3ADC57DBC}"/>
              </a:ext>
            </a:extLst>
          </p:cNvPr>
          <p:cNvSpPr>
            <a:spLocks noChangeShapeType="1"/>
          </p:cNvSpPr>
          <p:nvPr/>
        </p:nvSpPr>
        <p:spPr bwMode="auto">
          <a:xfrm flipH="1">
            <a:off x="2801938" y="2351088"/>
            <a:ext cx="14287" cy="1960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79014" name="Line 6">
            <a:extLst>
              <a:ext uri="{FF2B5EF4-FFF2-40B4-BE49-F238E27FC236}">
                <a16:creationId xmlns:a16="http://schemas.microsoft.com/office/drawing/2014/main" id="{6798F80E-7137-4FA1-8067-44F92750A780}"/>
              </a:ext>
            </a:extLst>
          </p:cNvPr>
          <p:cNvSpPr>
            <a:spLocks noChangeShapeType="1"/>
          </p:cNvSpPr>
          <p:nvPr/>
        </p:nvSpPr>
        <p:spPr bwMode="auto">
          <a:xfrm>
            <a:off x="5076825" y="2352675"/>
            <a:ext cx="1905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79015" name="Line 7">
            <a:extLst>
              <a:ext uri="{FF2B5EF4-FFF2-40B4-BE49-F238E27FC236}">
                <a16:creationId xmlns:a16="http://schemas.microsoft.com/office/drawing/2014/main" id="{81CAECD8-0DE5-44B0-96AC-38B0FCF84C12}"/>
              </a:ext>
            </a:extLst>
          </p:cNvPr>
          <p:cNvSpPr>
            <a:spLocks noChangeShapeType="1"/>
          </p:cNvSpPr>
          <p:nvPr/>
        </p:nvSpPr>
        <p:spPr bwMode="auto">
          <a:xfrm>
            <a:off x="6234113" y="2352675"/>
            <a:ext cx="0" cy="63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79016" name="Line 8">
            <a:extLst>
              <a:ext uri="{FF2B5EF4-FFF2-40B4-BE49-F238E27FC236}">
                <a16:creationId xmlns:a16="http://schemas.microsoft.com/office/drawing/2014/main" id="{7178F1C1-E434-4412-BB5F-EAB1D9057609}"/>
              </a:ext>
            </a:extLst>
          </p:cNvPr>
          <p:cNvSpPr>
            <a:spLocks noChangeShapeType="1"/>
          </p:cNvSpPr>
          <p:nvPr/>
        </p:nvSpPr>
        <p:spPr bwMode="auto">
          <a:xfrm>
            <a:off x="7461250" y="2338388"/>
            <a:ext cx="0" cy="191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79017" name="Rectangle 9">
            <a:extLst>
              <a:ext uri="{FF2B5EF4-FFF2-40B4-BE49-F238E27FC236}">
                <a16:creationId xmlns:a16="http://schemas.microsoft.com/office/drawing/2014/main" id="{D9C13140-1A3D-480B-BE9E-F0948EC4E285}"/>
              </a:ext>
            </a:extLst>
          </p:cNvPr>
          <p:cNvSpPr>
            <a:spLocks noChangeArrowheads="1"/>
          </p:cNvSpPr>
          <p:nvPr/>
        </p:nvSpPr>
        <p:spPr bwMode="auto">
          <a:xfrm>
            <a:off x="1106488" y="3209925"/>
            <a:ext cx="1225550"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t>Feasible</a:t>
            </a:r>
          </a:p>
          <a:p>
            <a:pPr algn="ctr"/>
            <a:r>
              <a:rPr lang="en-US" altLang="en-US" sz="1800"/>
              <a:t>Concepts</a:t>
            </a:r>
            <a:endParaRPr lang="en-US" altLang="en-US" sz="2000"/>
          </a:p>
        </p:txBody>
      </p:sp>
      <p:sp>
        <p:nvSpPr>
          <p:cNvPr id="1579018" name="Rectangle 10">
            <a:extLst>
              <a:ext uri="{FF2B5EF4-FFF2-40B4-BE49-F238E27FC236}">
                <a16:creationId xmlns:a16="http://schemas.microsoft.com/office/drawing/2014/main" id="{81A2FDF5-B68A-4FB8-893F-6446A5544F7F}"/>
              </a:ext>
            </a:extLst>
          </p:cNvPr>
          <p:cNvSpPr>
            <a:spLocks noChangeArrowheads="1"/>
          </p:cNvSpPr>
          <p:nvPr/>
        </p:nvSpPr>
        <p:spPr bwMode="auto">
          <a:xfrm>
            <a:off x="2170113" y="4410075"/>
            <a:ext cx="1339850"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t>Functional</a:t>
            </a:r>
          </a:p>
          <a:p>
            <a:pPr algn="ctr"/>
            <a:r>
              <a:rPr lang="en-US" altLang="en-US" sz="1800"/>
              <a:t>Baseline</a:t>
            </a:r>
          </a:p>
        </p:txBody>
      </p:sp>
      <p:sp>
        <p:nvSpPr>
          <p:cNvPr id="1579019" name="Rectangle 11">
            <a:extLst>
              <a:ext uri="{FF2B5EF4-FFF2-40B4-BE49-F238E27FC236}">
                <a16:creationId xmlns:a16="http://schemas.microsoft.com/office/drawing/2014/main" id="{AAFA4D15-B443-4221-9274-DBC70E6C9A3C}"/>
              </a:ext>
            </a:extLst>
          </p:cNvPr>
          <p:cNvSpPr>
            <a:spLocks noChangeArrowheads="1"/>
          </p:cNvSpPr>
          <p:nvPr/>
        </p:nvSpPr>
        <p:spPr bwMode="auto">
          <a:xfrm>
            <a:off x="4468813" y="4376738"/>
            <a:ext cx="1123950"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t>Product</a:t>
            </a:r>
          </a:p>
          <a:p>
            <a:pPr algn="ctr"/>
            <a:r>
              <a:rPr lang="en-US" altLang="en-US" sz="1800"/>
              <a:t>Baseline</a:t>
            </a:r>
            <a:endParaRPr lang="en-US" altLang="en-US" sz="2000"/>
          </a:p>
        </p:txBody>
      </p:sp>
      <p:sp>
        <p:nvSpPr>
          <p:cNvPr id="1579020" name="Rectangle 12">
            <a:extLst>
              <a:ext uri="{FF2B5EF4-FFF2-40B4-BE49-F238E27FC236}">
                <a16:creationId xmlns:a16="http://schemas.microsoft.com/office/drawing/2014/main" id="{E4FB7C75-44E7-4975-B823-B45BAFEEDC61}"/>
              </a:ext>
            </a:extLst>
          </p:cNvPr>
          <p:cNvSpPr>
            <a:spLocks noChangeArrowheads="1"/>
          </p:cNvSpPr>
          <p:nvPr/>
        </p:nvSpPr>
        <p:spPr bwMode="auto">
          <a:xfrm>
            <a:off x="5694363" y="3284538"/>
            <a:ext cx="1123950"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t>As-Built</a:t>
            </a:r>
          </a:p>
          <a:p>
            <a:pPr algn="ctr"/>
            <a:r>
              <a:rPr lang="en-US" altLang="en-US" sz="1800"/>
              <a:t>Baseline</a:t>
            </a:r>
            <a:endParaRPr lang="en-US" altLang="en-US" sz="2000"/>
          </a:p>
        </p:txBody>
      </p:sp>
      <p:sp>
        <p:nvSpPr>
          <p:cNvPr id="1579021" name="Rectangle 13">
            <a:extLst>
              <a:ext uri="{FF2B5EF4-FFF2-40B4-BE49-F238E27FC236}">
                <a16:creationId xmlns:a16="http://schemas.microsoft.com/office/drawing/2014/main" id="{0AA49FD9-1910-48F8-9E0D-96CFBC03D60E}"/>
              </a:ext>
            </a:extLst>
          </p:cNvPr>
          <p:cNvSpPr>
            <a:spLocks noChangeArrowheads="1"/>
          </p:cNvSpPr>
          <p:nvPr/>
        </p:nvSpPr>
        <p:spPr bwMode="auto">
          <a:xfrm>
            <a:off x="6756400" y="4459288"/>
            <a:ext cx="1454150"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t>Operational</a:t>
            </a:r>
          </a:p>
          <a:p>
            <a:pPr algn="ctr"/>
            <a:r>
              <a:rPr lang="en-US" altLang="en-US" sz="1800"/>
              <a:t>Baseline</a:t>
            </a:r>
            <a:endParaRPr lang="en-US" altLang="en-US" sz="2000"/>
          </a:p>
        </p:txBody>
      </p:sp>
      <p:sp>
        <p:nvSpPr>
          <p:cNvPr id="1579022" name="Rectangle 14">
            <a:extLst>
              <a:ext uri="{FF2B5EF4-FFF2-40B4-BE49-F238E27FC236}">
                <a16:creationId xmlns:a16="http://schemas.microsoft.com/office/drawing/2014/main" id="{F45530FB-A66E-45CC-9F8F-66601BE15E9E}"/>
              </a:ext>
            </a:extLst>
          </p:cNvPr>
          <p:cNvSpPr>
            <a:spLocks noChangeArrowheads="1"/>
          </p:cNvSpPr>
          <p:nvPr/>
        </p:nvSpPr>
        <p:spPr bwMode="auto">
          <a:xfrm>
            <a:off x="3403600" y="3282950"/>
            <a:ext cx="1212850" cy="6413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t>Allocated</a:t>
            </a:r>
          </a:p>
          <a:p>
            <a:pPr algn="ctr"/>
            <a:r>
              <a:rPr lang="en-US" altLang="en-US" sz="1800"/>
              <a:t>Baseline</a:t>
            </a:r>
            <a:endParaRPr lang="en-US" altLang="en-US" sz="2000"/>
          </a:p>
        </p:txBody>
      </p:sp>
      <p:sp>
        <p:nvSpPr>
          <p:cNvPr id="1579023" name="Line 15">
            <a:extLst>
              <a:ext uri="{FF2B5EF4-FFF2-40B4-BE49-F238E27FC236}">
                <a16:creationId xmlns:a16="http://schemas.microsoft.com/office/drawing/2014/main" id="{69BD9CC2-8AA9-4D54-942F-F12780A1DB17}"/>
              </a:ext>
            </a:extLst>
          </p:cNvPr>
          <p:cNvSpPr>
            <a:spLocks noChangeShapeType="1"/>
          </p:cNvSpPr>
          <p:nvPr/>
        </p:nvSpPr>
        <p:spPr bwMode="auto">
          <a:xfrm flipH="1">
            <a:off x="4016375" y="2286000"/>
            <a:ext cx="7938" cy="9826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 name="Date Placeholder 1">
            <a:extLst>
              <a:ext uri="{FF2B5EF4-FFF2-40B4-BE49-F238E27FC236}">
                <a16:creationId xmlns:a16="http://schemas.microsoft.com/office/drawing/2014/main" id="{8BF482B2-E4B1-4530-B03A-E79839924E97}"/>
              </a:ext>
            </a:extLst>
          </p:cNvPr>
          <p:cNvSpPr>
            <a:spLocks noGrp="1"/>
          </p:cNvSpPr>
          <p:nvPr>
            <p:ph type="dt" sz="half" idx="2"/>
          </p:nvPr>
        </p:nvSpPr>
        <p:spPr/>
        <p:txBody>
          <a:bodyPr/>
          <a:lstStyle/>
          <a:p>
            <a:r>
              <a:rPr lang="en-US"/>
              <a:t>LSU rev20220131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058" name="Rectangle 2">
            <a:extLst>
              <a:ext uri="{FF2B5EF4-FFF2-40B4-BE49-F238E27FC236}">
                <a16:creationId xmlns:a16="http://schemas.microsoft.com/office/drawing/2014/main" id="{E37FC3CE-8047-441E-8C4F-99BF51199F9B}"/>
              </a:ext>
            </a:extLst>
          </p:cNvPr>
          <p:cNvSpPr>
            <a:spLocks noGrp="1" noChangeArrowheads="1"/>
          </p:cNvSpPr>
          <p:nvPr>
            <p:ph type="title"/>
          </p:nvPr>
        </p:nvSpPr>
        <p:spPr/>
        <p:txBody>
          <a:bodyPr/>
          <a:lstStyle/>
          <a:p>
            <a:r>
              <a:rPr lang="en-US" altLang="en-US"/>
              <a:t>Technical Baseline Definitions</a:t>
            </a:r>
          </a:p>
        </p:txBody>
      </p:sp>
      <p:sp>
        <p:nvSpPr>
          <p:cNvPr id="1581059" name="Rectangle 3">
            <a:extLst>
              <a:ext uri="{FF2B5EF4-FFF2-40B4-BE49-F238E27FC236}">
                <a16:creationId xmlns:a16="http://schemas.microsoft.com/office/drawing/2014/main" id="{B422BB88-A413-4E81-9201-C3A3759E9AF2}"/>
              </a:ext>
            </a:extLst>
          </p:cNvPr>
          <p:cNvSpPr>
            <a:spLocks noGrp="1" noChangeArrowheads="1"/>
          </p:cNvSpPr>
          <p:nvPr>
            <p:ph type="body" idx="1"/>
          </p:nvPr>
        </p:nvSpPr>
        <p:spPr>
          <a:xfrm>
            <a:off x="849313" y="901700"/>
            <a:ext cx="7783512" cy="5661025"/>
          </a:xfrm>
        </p:spPr>
        <p:txBody>
          <a:bodyPr/>
          <a:lstStyle/>
          <a:p>
            <a:pPr>
              <a:lnSpc>
                <a:spcPct val="90000"/>
              </a:lnSpc>
              <a:spcBef>
                <a:spcPct val="35000"/>
              </a:spcBef>
            </a:pPr>
            <a:r>
              <a:rPr lang="en-US" altLang="en-US" sz="1600"/>
              <a:t>Functional Baseline (Phase A)</a:t>
            </a:r>
          </a:p>
          <a:p>
            <a:pPr lvl="1">
              <a:lnSpc>
                <a:spcPct val="90000"/>
              </a:lnSpc>
              <a:spcBef>
                <a:spcPct val="35000"/>
              </a:spcBef>
            </a:pPr>
            <a:r>
              <a:rPr lang="en-US" altLang="en-US" sz="1400"/>
              <a:t>The functional baseline is the approved documentation describing a system’s functional, performance, and interface requirements and the verifications required to demonstrate achievement of those specified characteristics. </a:t>
            </a:r>
          </a:p>
          <a:p>
            <a:pPr lvl="1">
              <a:lnSpc>
                <a:spcPct val="90000"/>
              </a:lnSpc>
              <a:spcBef>
                <a:spcPct val="35000"/>
              </a:spcBef>
            </a:pPr>
            <a:r>
              <a:rPr lang="en-US" altLang="en-US" sz="1400"/>
              <a:t>Established at the System Definition Review (SDR).</a:t>
            </a:r>
          </a:p>
          <a:p>
            <a:pPr>
              <a:lnSpc>
                <a:spcPct val="90000"/>
              </a:lnSpc>
              <a:spcBef>
                <a:spcPct val="35000"/>
              </a:spcBef>
            </a:pPr>
            <a:r>
              <a:rPr lang="en-US" altLang="en-US" sz="1600"/>
              <a:t>Allocated Baseline aka the ‘Design-to’ Baseline (Phase B)</a:t>
            </a:r>
          </a:p>
          <a:p>
            <a:pPr lvl="1">
              <a:lnSpc>
                <a:spcPct val="90000"/>
              </a:lnSpc>
              <a:spcBef>
                <a:spcPct val="35000"/>
              </a:spcBef>
            </a:pPr>
            <a:r>
              <a:rPr lang="en-US" altLang="en-US" sz="1400"/>
              <a:t>The allocated baseline extends the top-level performance requirements of the functional baseline to sufficient detail for initiating manufacturing or coding. </a:t>
            </a:r>
          </a:p>
          <a:p>
            <a:pPr lvl="1">
              <a:lnSpc>
                <a:spcPct val="90000"/>
              </a:lnSpc>
              <a:spcBef>
                <a:spcPct val="35000"/>
              </a:spcBef>
            </a:pPr>
            <a:r>
              <a:rPr lang="en-US" altLang="en-US" sz="1400"/>
              <a:t>Established at the Preliminary Design Review (PDR).</a:t>
            </a:r>
          </a:p>
          <a:p>
            <a:pPr>
              <a:lnSpc>
                <a:spcPct val="90000"/>
              </a:lnSpc>
              <a:spcBef>
                <a:spcPct val="35000"/>
              </a:spcBef>
            </a:pPr>
            <a:r>
              <a:rPr lang="en-US" altLang="en-US" sz="1600"/>
              <a:t>Product Baseline aka the ‘Build-to’ Baseline (Phase C)</a:t>
            </a:r>
          </a:p>
          <a:p>
            <a:pPr lvl="1">
              <a:lnSpc>
                <a:spcPct val="90000"/>
              </a:lnSpc>
              <a:spcBef>
                <a:spcPct val="35000"/>
              </a:spcBef>
            </a:pPr>
            <a:r>
              <a:rPr lang="en-US" altLang="en-US" sz="1400"/>
              <a:t>The product baseline describes d</a:t>
            </a:r>
            <a:r>
              <a:rPr lang="en-US" altLang="en-US" sz="1400">
                <a:solidFill>
                  <a:srgbClr val="000000"/>
                </a:solidFill>
              </a:rPr>
              <a:t>etailed form, fit, and function characteristics; the selected functional characteristics designated for production acceptance testing; t</a:t>
            </a:r>
            <a:r>
              <a:rPr lang="en-US" altLang="en-US" sz="1400"/>
              <a:t>he production acceptance test requirements.</a:t>
            </a:r>
          </a:p>
          <a:p>
            <a:pPr lvl="1">
              <a:lnSpc>
                <a:spcPct val="90000"/>
              </a:lnSpc>
              <a:spcBef>
                <a:spcPct val="35000"/>
              </a:spcBef>
            </a:pPr>
            <a:r>
              <a:rPr lang="en-US" altLang="en-US" sz="1400"/>
              <a:t>Established at the Critical Design Review (CDR).</a:t>
            </a:r>
          </a:p>
          <a:p>
            <a:pPr>
              <a:lnSpc>
                <a:spcPct val="90000"/>
              </a:lnSpc>
              <a:spcBef>
                <a:spcPct val="35000"/>
              </a:spcBef>
            </a:pPr>
            <a:r>
              <a:rPr lang="en-US" altLang="en-US" sz="1600"/>
              <a:t>‘As-Built’ Baseline (Phase D)</a:t>
            </a:r>
          </a:p>
          <a:p>
            <a:pPr lvl="1">
              <a:lnSpc>
                <a:spcPct val="90000"/>
              </a:lnSpc>
              <a:spcBef>
                <a:spcPct val="35000"/>
              </a:spcBef>
            </a:pPr>
            <a:r>
              <a:rPr lang="en-US" altLang="en-US" sz="1400"/>
              <a:t>The as-built baseline describes the d</a:t>
            </a:r>
            <a:r>
              <a:rPr lang="en-US" altLang="en-US" sz="1400">
                <a:solidFill>
                  <a:srgbClr val="000000"/>
                </a:solidFill>
              </a:rPr>
              <a:t>etailed form, fit, and function of the system as it was built.</a:t>
            </a:r>
            <a:r>
              <a:rPr lang="en-US" altLang="en-US" sz="1400"/>
              <a:t> </a:t>
            </a:r>
          </a:p>
          <a:p>
            <a:pPr lvl="1">
              <a:lnSpc>
                <a:spcPct val="90000"/>
              </a:lnSpc>
              <a:spcBef>
                <a:spcPct val="35000"/>
              </a:spcBef>
            </a:pPr>
            <a:r>
              <a:rPr lang="en-US" altLang="en-US" sz="1400"/>
              <a:t>Established at the Flight Readiness Review (FRR).</a:t>
            </a:r>
          </a:p>
          <a:p>
            <a:pPr>
              <a:lnSpc>
                <a:spcPct val="90000"/>
              </a:lnSpc>
              <a:spcBef>
                <a:spcPct val="35000"/>
              </a:spcBef>
            </a:pPr>
            <a:r>
              <a:rPr lang="en-US" altLang="en-US" sz="1600"/>
              <a:t>Operational Baseline aka ‘As-Deployed’ Baseline (Phase E)</a:t>
            </a:r>
          </a:p>
          <a:p>
            <a:pPr lvl="1">
              <a:lnSpc>
                <a:spcPct val="90000"/>
              </a:lnSpc>
              <a:spcBef>
                <a:spcPct val="35000"/>
              </a:spcBef>
            </a:pPr>
            <a:r>
              <a:rPr lang="en-US" altLang="en-US" sz="1400"/>
              <a:t>The as-deployed baseline occurs at the Operational Readiness Review (ORR) . At this point, the design is considered to be functional and ready for flight. All changes will have been incorporated into the final documentation.</a:t>
            </a:r>
          </a:p>
        </p:txBody>
      </p:sp>
      <p:sp>
        <p:nvSpPr>
          <p:cNvPr id="2" name="Date Placeholder 1">
            <a:extLst>
              <a:ext uri="{FF2B5EF4-FFF2-40B4-BE49-F238E27FC236}">
                <a16:creationId xmlns:a16="http://schemas.microsoft.com/office/drawing/2014/main" id="{8B6F004A-7DC7-4D11-9434-EF9388DA328F}"/>
              </a:ext>
            </a:extLst>
          </p:cNvPr>
          <p:cNvSpPr>
            <a:spLocks noGrp="1"/>
          </p:cNvSpPr>
          <p:nvPr>
            <p:ph type="dt" sz="half" idx="2"/>
          </p:nvPr>
        </p:nvSpPr>
        <p:spPr/>
        <p:txBody>
          <a:bodyPr/>
          <a:lstStyle/>
          <a:p>
            <a:r>
              <a:rPr lang="en-US"/>
              <a:t>LSU rev20220131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a:extLst>
              <a:ext uri="{FF2B5EF4-FFF2-40B4-BE49-F238E27FC236}">
                <a16:creationId xmlns:a16="http://schemas.microsoft.com/office/drawing/2014/main" id="{B5D47333-892E-4C97-A131-F0CBFB78A533}"/>
              </a:ext>
            </a:extLst>
          </p:cNvPr>
          <p:cNvSpPr>
            <a:spLocks noGrp="1" noChangeArrowheads="1"/>
          </p:cNvSpPr>
          <p:nvPr>
            <p:ph type="title"/>
          </p:nvPr>
        </p:nvSpPr>
        <p:spPr>
          <a:xfrm>
            <a:off x="1141413" y="139700"/>
            <a:ext cx="6284912" cy="457200"/>
          </a:xfrm>
        </p:spPr>
        <p:txBody>
          <a:bodyPr/>
          <a:lstStyle/>
          <a:p>
            <a:r>
              <a:rPr lang="en-US" altLang="en-US"/>
              <a:t>Evolution of the Technical Baseline</a:t>
            </a:r>
          </a:p>
        </p:txBody>
      </p:sp>
      <p:pic>
        <p:nvPicPr>
          <p:cNvPr id="1563651" name="Picture 3">
            <a:extLst>
              <a:ext uri="{FF2B5EF4-FFF2-40B4-BE49-F238E27FC236}">
                <a16:creationId xmlns:a16="http://schemas.microsoft.com/office/drawing/2014/main" id="{74ADEE52-4349-4300-BBD4-54C9356FE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769938"/>
            <a:ext cx="6999287" cy="59086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2A54FF6F-F607-41A1-B039-3342670B5524}"/>
              </a:ext>
            </a:extLst>
          </p:cNvPr>
          <p:cNvSpPr>
            <a:spLocks noGrp="1"/>
          </p:cNvSpPr>
          <p:nvPr>
            <p:ph type="dt" sz="half" idx="2"/>
          </p:nvPr>
        </p:nvSpPr>
        <p:spPr/>
        <p:txBody>
          <a:bodyPr/>
          <a:lstStyle/>
          <a:p>
            <a:r>
              <a:rPr lang="en-US"/>
              <a:t>LSU rev20220131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a:extLst>
              <a:ext uri="{FF2B5EF4-FFF2-40B4-BE49-F238E27FC236}">
                <a16:creationId xmlns:a16="http://schemas.microsoft.com/office/drawing/2014/main" id="{D13A3399-0DFD-4781-945F-975B4D9CB330}"/>
              </a:ext>
            </a:extLst>
          </p:cNvPr>
          <p:cNvSpPr>
            <a:spLocks noGrp="1" noChangeArrowheads="1"/>
          </p:cNvSpPr>
          <p:nvPr>
            <p:ph type="title"/>
          </p:nvPr>
        </p:nvSpPr>
        <p:spPr/>
        <p:txBody>
          <a:bodyPr/>
          <a:lstStyle/>
          <a:p>
            <a:r>
              <a:rPr lang="en-US" altLang="en-US"/>
              <a:t>Baselines Are More Than </a:t>
            </a:r>
            <a:br>
              <a:rPr lang="en-US" altLang="en-US"/>
            </a:br>
            <a:r>
              <a:rPr lang="en-US" altLang="en-US"/>
              <a:t>Just Requirements and Designs</a:t>
            </a:r>
          </a:p>
        </p:txBody>
      </p:sp>
      <p:sp>
        <p:nvSpPr>
          <p:cNvPr id="1560579" name="Rectangle 3">
            <a:extLst>
              <a:ext uri="{FF2B5EF4-FFF2-40B4-BE49-F238E27FC236}">
                <a16:creationId xmlns:a16="http://schemas.microsoft.com/office/drawing/2014/main" id="{C55359BE-1074-4100-A55A-EC5A886BF1D6}"/>
              </a:ext>
            </a:extLst>
          </p:cNvPr>
          <p:cNvSpPr>
            <a:spLocks noGrp="1" noChangeArrowheads="1"/>
          </p:cNvSpPr>
          <p:nvPr>
            <p:ph type="body" idx="1"/>
          </p:nvPr>
        </p:nvSpPr>
        <p:spPr>
          <a:xfrm>
            <a:off x="685800" y="838200"/>
            <a:ext cx="3497263" cy="5397500"/>
          </a:xfrm>
        </p:spPr>
        <p:txBody>
          <a:bodyPr/>
          <a:lstStyle/>
          <a:p>
            <a:pPr>
              <a:lnSpc>
                <a:spcPct val="90000"/>
              </a:lnSpc>
              <a:spcAft>
                <a:spcPts val="800"/>
              </a:spcAft>
            </a:pPr>
            <a:r>
              <a:rPr lang="en-US" altLang="en-US" sz="1600"/>
              <a:t>Technical baseline deals with requirements and design.</a:t>
            </a:r>
          </a:p>
          <a:p>
            <a:pPr>
              <a:lnSpc>
                <a:spcPct val="90000"/>
              </a:lnSpc>
              <a:spcAft>
                <a:spcPts val="800"/>
              </a:spcAft>
            </a:pPr>
            <a:r>
              <a:rPr lang="en-US" altLang="en-US" sz="1600"/>
              <a:t>New focus: Integrated program management synchronizes these baselines:</a:t>
            </a:r>
          </a:p>
          <a:p>
            <a:pPr lvl="1">
              <a:lnSpc>
                <a:spcPct val="90000"/>
              </a:lnSpc>
              <a:spcAft>
                <a:spcPts val="200"/>
              </a:spcAft>
            </a:pPr>
            <a:r>
              <a:rPr lang="en-US" altLang="en-US" sz="1400"/>
              <a:t>Requirements</a:t>
            </a:r>
          </a:p>
          <a:p>
            <a:pPr lvl="1">
              <a:lnSpc>
                <a:spcPct val="90000"/>
              </a:lnSpc>
              <a:spcAft>
                <a:spcPts val="200"/>
              </a:spcAft>
            </a:pPr>
            <a:r>
              <a:rPr lang="en-US" altLang="en-US" sz="1400"/>
              <a:t>Design</a:t>
            </a:r>
          </a:p>
          <a:p>
            <a:pPr lvl="1">
              <a:lnSpc>
                <a:spcPct val="90000"/>
              </a:lnSpc>
              <a:spcAft>
                <a:spcPts val="200"/>
              </a:spcAft>
            </a:pPr>
            <a:r>
              <a:rPr lang="en-US" altLang="en-US" sz="1400"/>
              <a:t>Affordability ($$$)</a:t>
            </a:r>
          </a:p>
          <a:p>
            <a:pPr lvl="1">
              <a:lnSpc>
                <a:spcPct val="90000"/>
              </a:lnSpc>
              <a:spcAft>
                <a:spcPts val="200"/>
              </a:spcAft>
            </a:pPr>
            <a:r>
              <a:rPr lang="en-US" altLang="en-US" sz="1400"/>
              <a:t>Schedule</a:t>
            </a:r>
          </a:p>
          <a:p>
            <a:pPr lvl="1">
              <a:lnSpc>
                <a:spcPct val="90000"/>
              </a:lnSpc>
              <a:spcAft>
                <a:spcPts val="800"/>
              </a:spcAft>
            </a:pPr>
            <a:r>
              <a:rPr lang="en-US" altLang="en-US" sz="1400"/>
              <a:t>Risk</a:t>
            </a:r>
          </a:p>
          <a:p>
            <a:pPr>
              <a:lnSpc>
                <a:spcPct val="90000"/>
              </a:lnSpc>
              <a:spcAft>
                <a:spcPts val="800"/>
              </a:spcAft>
            </a:pPr>
            <a:r>
              <a:rPr lang="en-US" altLang="en-US" sz="1600" i="1"/>
              <a:t>All 5 baselines need to be linked and tracked over the project life cycle.</a:t>
            </a:r>
            <a:endParaRPr lang="en-US" altLang="en-US" sz="1600"/>
          </a:p>
          <a:p>
            <a:pPr>
              <a:lnSpc>
                <a:spcPct val="90000"/>
              </a:lnSpc>
              <a:spcAft>
                <a:spcPts val="800"/>
              </a:spcAft>
            </a:pPr>
            <a:r>
              <a:rPr lang="en-US" altLang="en-US" sz="1600"/>
              <a:t>Use of tools and processes to ensure that the linkages and their impacts are captured and updated in all major project documents.</a:t>
            </a:r>
          </a:p>
          <a:p>
            <a:pPr>
              <a:lnSpc>
                <a:spcPct val="90000"/>
              </a:lnSpc>
              <a:spcAft>
                <a:spcPts val="800"/>
              </a:spcAft>
            </a:pPr>
            <a:r>
              <a:rPr lang="en-US" altLang="en-US" sz="1600"/>
              <a:t>This practice enables informed decision making for the future.</a:t>
            </a:r>
          </a:p>
        </p:txBody>
      </p:sp>
      <p:sp>
        <p:nvSpPr>
          <p:cNvPr id="1560581" name="Rectangle 5">
            <a:extLst>
              <a:ext uri="{FF2B5EF4-FFF2-40B4-BE49-F238E27FC236}">
                <a16:creationId xmlns:a16="http://schemas.microsoft.com/office/drawing/2014/main" id="{69F0B872-3326-47BB-B61D-A20996B52954}"/>
              </a:ext>
            </a:extLst>
          </p:cNvPr>
          <p:cNvSpPr>
            <a:spLocks noChangeArrowheads="1"/>
          </p:cNvSpPr>
          <p:nvPr/>
        </p:nvSpPr>
        <p:spPr bwMode="auto">
          <a:xfrm>
            <a:off x="4325938" y="5516563"/>
            <a:ext cx="4354512"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0"/>
              <a:t>Integrated Program Management</a:t>
            </a:r>
          </a:p>
        </p:txBody>
      </p:sp>
      <p:sp>
        <p:nvSpPr>
          <p:cNvPr id="2" name="Date Placeholder 1">
            <a:extLst>
              <a:ext uri="{FF2B5EF4-FFF2-40B4-BE49-F238E27FC236}">
                <a16:creationId xmlns:a16="http://schemas.microsoft.com/office/drawing/2014/main" id="{0B6ACF57-C3C5-455C-9CB0-A11F09000E84}"/>
              </a:ext>
            </a:extLst>
          </p:cNvPr>
          <p:cNvSpPr>
            <a:spLocks noGrp="1"/>
          </p:cNvSpPr>
          <p:nvPr>
            <p:ph type="dt" sz="half" idx="2"/>
          </p:nvPr>
        </p:nvSpPr>
        <p:spPr/>
        <p:txBody>
          <a:bodyPr/>
          <a:lstStyle/>
          <a:p>
            <a:r>
              <a:rPr lang="en-US"/>
              <a:t>LSU rev20220131</a:t>
            </a:r>
          </a:p>
        </p:txBody>
      </p:sp>
      <p:pic>
        <p:nvPicPr>
          <p:cNvPr id="4" name="Picture 3" descr="Diagram&#10;&#10;Description automatically generated">
            <a:extLst>
              <a:ext uri="{FF2B5EF4-FFF2-40B4-BE49-F238E27FC236}">
                <a16:creationId xmlns:a16="http://schemas.microsoft.com/office/drawing/2014/main" id="{BE4A31DA-B5EE-4515-BE97-0F3EDA198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192" y="944562"/>
            <a:ext cx="4004003" cy="41674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a:extLst>
              <a:ext uri="{FF2B5EF4-FFF2-40B4-BE49-F238E27FC236}">
                <a16:creationId xmlns:a16="http://schemas.microsoft.com/office/drawing/2014/main" id="{CB56925A-3C36-4499-8F8E-4D4F5B8803DF}"/>
              </a:ext>
            </a:extLst>
          </p:cNvPr>
          <p:cNvSpPr>
            <a:spLocks noGrp="1" noChangeArrowheads="1"/>
          </p:cNvSpPr>
          <p:nvPr>
            <p:ph type="title"/>
          </p:nvPr>
        </p:nvSpPr>
        <p:spPr>
          <a:xfrm>
            <a:off x="685800" y="-66675"/>
            <a:ext cx="7772400" cy="914400"/>
          </a:xfrm>
        </p:spPr>
        <p:txBody>
          <a:bodyPr/>
          <a:lstStyle/>
          <a:p>
            <a:pPr>
              <a:lnSpc>
                <a:spcPct val="90000"/>
              </a:lnSpc>
            </a:pPr>
            <a:r>
              <a:rPr lang="en-US" altLang="en-US"/>
              <a:t>Managing Requirements and the System Configuration is a Necessity</a:t>
            </a:r>
          </a:p>
        </p:txBody>
      </p:sp>
      <p:sp>
        <p:nvSpPr>
          <p:cNvPr id="1536003" name="Rectangle 3">
            <a:extLst>
              <a:ext uri="{FF2B5EF4-FFF2-40B4-BE49-F238E27FC236}">
                <a16:creationId xmlns:a16="http://schemas.microsoft.com/office/drawing/2014/main" id="{7A6289AF-9662-4E54-9877-5EF732D9F2B8}"/>
              </a:ext>
            </a:extLst>
          </p:cNvPr>
          <p:cNvSpPr>
            <a:spLocks noGrp="1" noChangeArrowheads="1"/>
          </p:cNvSpPr>
          <p:nvPr>
            <p:ph type="body" idx="1"/>
          </p:nvPr>
        </p:nvSpPr>
        <p:spPr>
          <a:xfrm>
            <a:off x="685800" y="969963"/>
            <a:ext cx="7772400" cy="5202237"/>
          </a:xfrm>
        </p:spPr>
        <p:txBody>
          <a:bodyPr/>
          <a:lstStyle/>
          <a:p>
            <a:pPr>
              <a:lnSpc>
                <a:spcPct val="90000"/>
              </a:lnSpc>
            </a:pPr>
            <a:r>
              <a:rPr lang="en-US" altLang="en-US"/>
              <a:t>Capturing all the requirements and their traceability can be a  </a:t>
            </a:r>
            <a:r>
              <a:rPr lang="en-US" altLang="en-US" i="1">
                <a:solidFill>
                  <a:schemeClr val="accent2"/>
                </a:solidFill>
              </a:rPr>
              <a:t>mess</a:t>
            </a:r>
            <a:r>
              <a:rPr lang="en-US" altLang="en-US"/>
              <a:t>!</a:t>
            </a:r>
            <a:endParaRPr lang="en-US" altLang="en-US" sz="1600"/>
          </a:p>
          <a:p>
            <a:pPr lvl="1">
              <a:lnSpc>
                <a:spcPct val="90000"/>
              </a:lnSpc>
            </a:pPr>
            <a:r>
              <a:rPr lang="en-US" altLang="en-US"/>
              <a:t>Parent requirements beget child requirements</a:t>
            </a:r>
          </a:p>
          <a:p>
            <a:pPr lvl="1">
              <a:lnSpc>
                <a:spcPct val="90000"/>
              </a:lnSpc>
            </a:pPr>
            <a:r>
              <a:rPr lang="en-US" altLang="en-US"/>
              <a:t>Problem-space requirements beget solution-space requirements</a:t>
            </a:r>
          </a:p>
          <a:p>
            <a:pPr lvl="1">
              <a:lnSpc>
                <a:spcPct val="90000"/>
              </a:lnSpc>
            </a:pPr>
            <a:r>
              <a:rPr lang="en-US" altLang="en-US"/>
              <a:t>Functional and performance requirements have lots and lots of peers</a:t>
            </a:r>
          </a:p>
          <a:p>
            <a:pPr lvl="1">
              <a:lnSpc>
                <a:spcPct val="90000"/>
              </a:lnSpc>
            </a:pPr>
            <a:r>
              <a:rPr lang="en-US" altLang="en-US"/>
              <a:t>Traceability, linkages and rationale must be documented and maintained</a:t>
            </a:r>
          </a:p>
          <a:p>
            <a:pPr lvl="1">
              <a:lnSpc>
                <a:spcPct val="90000"/>
              </a:lnSpc>
            </a:pPr>
            <a:r>
              <a:rPr lang="en-US" altLang="en-US"/>
              <a:t>So baselined requirements are required for each control gate</a:t>
            </a:r>
            <a:endParaRPr lang="en-US" altLang="en-US" sz="1400"/>
          </a:p>
          <a:p>
            <a:pPr>
              <a:lnSpc>
                <a:spcPct val="90000"/>
              </a:lnSpc>
              <a:buFont typeface="Symbol" panose="05050102010706020507" pitchFamily="18" charset="2"/>
              <a:buNone/>
            </a:pPr>
            <a:r>
              <a:rPr lang="en-US" altLang="en-US" sz="1600"/>
              <a:t> </a:t>
            </a:r>
          </a:p>
          <a:p>
            <a:pPr>
              <a:lnSpc>
                <a:spcPct val="90000"/>
              </a:lnSpc>
            </a:pPr>
            <a:r>
              <a:rPr lang="en-US" altLang="en-US"/>
              <a:t>Management of it all.</a:t>
            </a:r>
            <a:endParaRPr lang="en-US" altLang="en-US" sz="1600"/>
          </a:p>
          <a:p>
            <a:pPr lvl="1">
              <a:lnSpc>
                <a:spcPct val="90000"/>
              </a:lnSpc>
            </a:pPr>
            <a:r>
              <a:rPr lang="en-US" altLang="en-US">
                <a:solidFill>
                  <a:schemeClr val="accent2"/>
                </a:solidFill>
              </a:rPr>
              <a:t>Configuration management</a:t>
            </a:r>
            <a:r>
              <a:rPr lang="en-US" altLang="en-US"/>
              <a:t> keeps track of all of the requirements, and once hardware is built or software coded, keeps track of what  has been built and coded. </a:t>
            </a:r>
          </a:p>
          <a:p>
            <a:pPr lvl="1">
              <a:lnSpc>
                <a:spcPct val="90000"/>
              </a:lnSpc>
            </a:pPr>
            <a:r>
              <a:rPr lang="en-US" altLang="en-US"/>
              <a:t>This is a huge, complex and extremely important bookkeeping job – made easier today by database tools (e.g.,CRADLE or DOORS).</a:t>
            </a:r>
          </a:p>
        </p:txBody>
      </p:sp>
      <p:sp>
        <p:nvSpPr>
          <p:cNvPr id="2" name="Date Placeholder 1">
            <a:extLst>
              <a:ext uri="{FF2B5EF4-FFF2-40B4-BE49-F238E27FC236}">
                <a16:creationId xmlns:a16="http://schemas.microsoft.com/office/drawing/2014/main" id="{07B26112-8101-4BAE-BBED-F4D8D6323A12}"/>
              </a:ext>
            </a:extLst>
          </p:cNvPr>
          <p:cNvSpPr>
            <a:spLocks noGrp="1"/>
          </p:cNvSpPr>
          <p:nvPr>
            <p:ph type="dt" sz="half" idx="2"/>
          </p:nvPr>
        </p:nvSpPr>
        <p:spPr/>
        <p:txBody>
          <a:bodyPr/>
          <a:lstStyle/>
          <a:p>
            <a:r>
              <a:rPr lang="en-US"/>
              <a:t>LSU rev20220131</a:t>
            </a:r>
          </a:p>
        </p:txBody>
      </p:sp>
    </p:spTree>
  </p:cSld>
  <p:clrMapOvr>
    <a:masterClrMapping/>
  </p:clrMapOvr>
  <p:transition advClick="0"/>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2849</TotalTime>
  <Words>2226</Words>
  <Application>Microsoft Office PowerPoint</Application>
  <PresentationFormat>On-screen Show (4:3)</PresentationFormat>
  <Paragraphs>335</Paragraphs>
  <Slides>23</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Lucida Grande</vt:lpstr>
      <vt:lpstr>Symbol</vt:lpstr>
      <vt:lpstr>Times</vt:lpstr>
      <vt:lpstr>Times New Roman</vt:lpstr>
      <vt:lpstr>TimesNewRomanPS-BoldMT</vt:lpstr>
      <vt:lpstr>Default Design</vt:lpstr>
      <vt:lpstr>Visio</vt:lpstr>
      <vt:lpstr> </vt:lpstr>
      <vt:lpstr>Module Purpose: Configuration and Change Management</vt:lpstr>
      <vt:lpstr>Baselines Periodically Capture  the Complete System Representation </vt:lpstr>
      <vt:lpstr>Baselines Help Ensure  Everyone is on the Same Page </vt:lpstr>
      <vt:lpstr>System Maturity Advances  Over the Project Life Cycle</vt:lpstr>
      <vt:lpstr>Technical Baseline Definitions</vt:lpstr>
      <vt:lpstr>Evolution of the Technical Baseline</vt:lpstr>
      <vt:lpstr>Baselines Are More Than  Just Requirements and Designs</vt:lpstr>
      <vt:lpstr>Managing Requirements and the System Configuration is a Necessity</vt:lpstr>
      <vt:lpstr>Change - The One Constant</vt:lpstr>
      <vt:lpstr>Where Do Changes Come From? </vt:lpstr>
      <vt:lpstr>Pause and Learn Opportunity</vt:lpstr>
      <vt:lpstr>Requirements Change Control</vt:lpstr>
      <vt:lpstr>Typical Requirement and  Configuration Control Flowchart</vt:lpstr>
      <vt:lpstr>The Later a Change is Proposed  the More Costly it is to Implement </vt:lpstr>
      <vt:lpstr>Mission Analysis, Like We Usually Have to Do It</vt:lpstr>
      <vt:lpstr>Module Summary: Configuration  and Change Management</vt:lpstr>
      <vt:lpstr>Backup Slides for Requirements — Configuration &amp;CM Module</vt:lpstr>
      <vt:lpstr>Pause and Learn Opportunity</vt:lpstr>
      <vt:lpstr>Change Control Boards Ensure Coordination of Changes</vt:lpstr>
      <vt:lpstr>PowerPoint Presentation</vt:lpstr>
      <vt:lpstr>Prioritization</vt:lpstr>
      <vt:lpstr>Prioritizing Wants</vt:lpstr>
    </vt:vector>
  </TitlesOfParts>
  <Company>LMIT 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Aaron P Ryan</cp:lastModifiedBy>
  <cp:revision>170</cp:revision>
  <dcterms:modified xsi:type="dcterms:W3CDTF">2022-02-01T14:33:49Z</dcterms:modified>
</cp:coreProperties>
</file>