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03" r:id="rId2"/>
    <p:sldId id="337" r:id="rId3"/>
    <p:sldId id="336" r:id="rId4"/>
    <p:sldId id="324" r:id="rId5"/>
    <p:sldId id="339" r:id="rId6"/>
    <p:sldId id="347" r:id="rId7"/>
    <p:sldId id="311" r:id="rId8"/>
    <p:sldId id="321" r:id="rId9"/>
    <p:sldId id="302" r:id="rId10"/>
    <p:sldId id="342" r:id="rId11"/>
    <p:sldId id="350" r:id="rId12"/>
    <p:sldId id="318" r:id="rId13"/>
    <p:sldId id="293" r:id="rId14"/>
    <p:sldId id="330" r:id="rId15"/>
    <p:sldId id="331" r:id="rId16"/>
    <p:sldId id="348" r:id="rId17"/>
    <p:sldId id="332" r:id="rId18"/>
    <p:sldId id="333" r:id="rId19"/>
    <p:sldId id="349" r:id="rId20"/>
    <p:sldId id="322" r:id="rId21"/>
    <p:sldId id="335" r:id="rId22"/>
    <p:sldId id="313" r:id="rId23"/>
    <p:sldId id="301" r:id="rId24"/>
    <p:sldId id="328" r:id="rId25"/>
    <p:sldId id="317" r:id="rId26"/>
    <p:sldId id="329" r:id="rId27"/>
    <p:sldId id="327" r:id="rId28"/>
    <p:sldId id="334" r:id="rId29"/>
  </p:sldIdLst>
  <p:sldSz cx="9144000" cy="6858000" type="screen4x3"/>
  <p:notesSz cx="6997700" cy="9271000"/>
  <p:defaultTextStyle>
    <a:defPPr>
      <a:defRPr lang="en-US"/>
    </a:defPPr>
    <a:lvl1pPr algn="l" rtl="0" fontAlgn="base">
      <a:spcBef>
        <a:spcPct val="0"/>
      </a:spcBef>
      <a:spcAft>
        <a:spcPct val="0"/>
      </a:spcAft>
      <a:defRPr sz="2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72">
          <p15:clr>
            <a:srgbClr val="A4A3A4"/>
          </p15:clr>
        </p15:guide>
        <p15:guide id="2" orient="horz" pos="4155">
          <p15:clr>
            <a:srgbClr val="A4A3A4"/>
          </p15:clr>
        </p15:guide>
        <p15:guide id="3" orient="horz" pos="589">
          <p15:clr>
            <a:srgbClr val="A4A3A4"/>
          </p15:clr>
        </p15:guide>
        <p15:guide id="4" orient="horz" pos="497">
          <p15:clr>
            <a:srgbClr val="A4A3A4"/>
          </p15:clr>
        </p15:guide>
        <p15:guide id="5" orient="horz" pos="3">
          <p15:clr>
            <a:srgbClr val="A4A3A4"/>
          </p15:clr>
        </p15:guide>
        <p15:guide id="6" orient="horz" pos="3972">
          <p15:clr>
            <a:srgbClr val="A4A3A4"/>
          </p15:clr>
        </p15:guide>
        <p15:guide id="7" pos="2880">
          <p15:clr>
            <a:srgbClr val="A4A3A4"/>
          </p15:clr>
        </p15:guide>
        <p15:guide id="8" pos="269">
          <p15:clr>
            <a:srgbClr val="A4A3A4"/>
          </p15:clr>
        </p15:guide>
        <p15:guide id="9" pos="5464">
          <p15:clr>
            <a:srgbClr val="A4A3A4"/>
          </p15:clr>
        </p15:guide>
        <p15:guide id="10" pos="589">
          <p15:clr>
            <a:srgbClr val="A4A3A4"/>
          </p15:clr>
        </p15:guide>
        <p15:guide id="11" pos="5236">
          <p15:clr>
            <a:srgbClr val="A4A3A4"/>
          </p15:clr>
        </p15:guide>
        <p15:guide id="12" pos="53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99"/>
    <a:srgbClr val="CC9900"/>
    <a:srgbClr val="FFFF66"/>
    <a:srgbClr val="CCFFCC"/>
    <a:srgbClr val="CCECFF"/>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31D9D-9F23-4E61-AB3F-114CC75776D2}" v="1" dt="2020-08-20T22:24:27.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97" autoAdjust="0"/>
    <p:restoredTop sz="77102" autoAdjust="0"/>
  </p:normalViewPr>
  <p:slideViewPr>
    <p:cSldViewPr snapToGrid="0">
      <p:cViewPr varScale="1">
        <p:scale>
          <a:sx n="108" d="100"/>
          <a:sy n="108" d="100"/>
        </p:scale>
        <p:origin x="1296" y="102"/>
      </p:cViewPr>
      <p:guideLst>
        <p:guide orient="horz" pos="2472"/>
        <p:guide orient="horz" pos="4155"/>
        <p:guide orient="horz" pos="589"/>
        <p:guide orient="horz" pos="497"/>
        <p:guide orient="horz" pos="3"/>
        <p:guide orient="horz" pos="3972"/>
        <p:guide pos="2880"/>
        <p:guide pos="269"/>
        <p:guide pos="5464"/>
        <p:guide pos="589"/>
        <p:guide pos="5236"/>
        <p:guide pos="53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6" d="100"/>
        <a:sy n="86" d="100"/>
      </p:scale>
      <p:origin x="0" y="0"/>
    </p:cViewPr>
  </p:sorterViewPr>
  <p:notesViewPr>
    <p:cSldViewPr snapToGrid="0">
      <p:cViewPr varScale="1">
        <p:scale>
          <a:sx n="141" d="100"/>
          <a:sy n="141" d="100"/>
        </p:scale>
        <p:origin x="-3520" y="-11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2425C-387A-4F84-95B5-D754B76E8B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424366-C03C-4FBC-BE99-B7C332205783}">
      <dgm:prSet phldrT="[Text]"/>
      <dgm:spPr/>
      <dgm:t>
        <a:bodyPr/>
        <a:lstStyle/>
        <a:p>
          <a:r>
            <a:rPr lang="en-US" dirty="0"/>
            <a:t>System</a:t>
          </a:r>
        </a:p>
      </dgm:t>
    </dgm:pt>
    <dgm:pt modelId="{B3C7E750-9C63-482B-A962-6915C5AF7368}" type="parTrans" cxnId="{2605A9EE-19D4-4338-BFC3-51C31002E159}">
      <dgm:prSet/>
      <dgm:spPr/>
      <dgm:t>
        <a:bodyPr/>
        <a:lstStyle/>
        <a:p>
          <a:endParaRPr lang="en-US"/>
        </a:p>
      </dgm:t>
    </dgm:pt>
    <dgm:pt modelId="{C99A6CFB-DFC8-4EBF-9598-21D2A9F6F398}" type="sibTrans" cxnId="{2605A9EE-19D4-4338-BFC3-51C31002E159}">
      <dgm:prSet/>
      <dgm:spPr/>
      <dgm:t>
        <a:bodyPr/>
        <a:lstStyle/>
        <a:p>
          <a:endParaRPr lang="en-US"/>
        </a:p>
      </dgm:t>
    </dgm:pt>
    <dgm:pt modelId="{BEC91972-F8CD-4BEC-B20A-5E5A663EFF76}">
      <dgm:prSet phldrT="[Text]"/>
      <dgm:spPr/>
      <dgm:t>
        <a:bodyPr/>
        <a:lstStyle/>
        <a:p>
          <a:r>
            <a:rPr lang="en-US" dirty="0"/>
            <a:t>Subsystem A</a:t>
          </a:r>
        </a:p>
      </dgm:t>
    </dgm:pt>
    <dgm:pt modelId="{797F9E76-708D-4097-A600-2925FDA12FCB}" type="parTrans" cxnId="{DB829E5C-2D6A-49B0-978E-1B354AE8434A}">
      <dgm:prSet/>
      <dgm:spPr/>
      <dgm:t>
        <a:bodyPr/>
        <a:lstStyle/>
        <a:p>
          <a:endParaRPr lang="en-US"/>
        </a:p>
      </dgm:t>
    </dgm:pt>
    <dgm:pt modelId="{971D9926-3914-4EAB-B56B-1D8F00D21AF3}" type="sibTrans" cxnId="{DB829E5C-2D6A-49B0-978E-1B354AE8434A}">
      <dgm:prSet/>
      <dgm:spPr/>
      <dgm:t>
        <a:bodyPr/>
        <a:lstStyle/>
        <a:p>
          <a:endParaRPr lang="en-US"/>
        </a:p>
      </dgm:t>
    </dgm:pt>
    <dgm:pt modelId="{A43BA689-CBC1-452E-9187-452D33532A8C}">
      <dgm:prSet phldrT="[Text]"/>
      <dgm:spPr/>
      <dgm:t>
        <a:bodyPr/>
        <a:lstStyle/>
        <a:p>
          <a:r>
            <a:rPr lang="en-US" dirty="0"/>
            <a:t>Assembly A1</a:t>
          </a:r>
        </a:p>
      </dgm:t>
    </dgm:pt>
    <dgm:pt modelId="{9C0990DF-DB62-43D4-9811-DC5F4BEBE810}" type="parTrans" cxnId="{F067DF30-FCF4-4C35-B36F-5669BB8B8112}">
      <dgm:prSet/>
      <dgm:spPr/>
      <dgm:t>
        <a:bodyPr/>
        <a:lstStyle/>
        <a:p>
          <a:endParaRPr lang="en-US"/>
        </a:p>
      </dgm:t>
    </dgm:pt>
    <dgm:pt modelId="{4A46B030-2FB5-4A12-8909-ABBDC337A099}" type="sibTrans" cxnId="{F067DF30-FCF4-4C35-B36F-5669BB8B8112}">
      <dgm:prSet/>
      <dgm:spPr/>
      <dgm:t>
        <a:bodyPr/>
        <a:lstStyle/>
        <a:p>
          <a:endParaRPr lang="en-US"/>
        </a:p>
      </dgm:t>
    </dgm:pt>
    <dgm:pt modelId="{59F5C0A5-44D2-4CF6-B7F4-B8C7E0E736A0}">
      <dgm:prSet phldrT="[Text]"/>
      <dgm:spPr/>
      <dgm:t>
        <a:bodyPr/>
        <a:lstStyle/>
        <a:p>
          <a:r>
            <a:rPr lang="en-US" dirty="0"/>
            <a:t>Assembly A2</a:t>
          </a:r>
        </a:p>
      </dgm:t>
    </dgm:pt>
    <dgm:pt modelId="{8C45C2E6-3466-4E6B-897E-2194D58208C2}" type="parTrans" cxnId="{4886CDFA-DBC9-4348-816B-9AD156A1683F}">
      <dgm:prSet/>
      <dgm:spPr/>
      <dgm:t>
        <a:bodyPr/>
        <a:lstStyle/>
        <a:p>
          <a:endParaRPr lang="en-US"/>
        </a:p>
      </dgm:t>
    </dgm:pt>
    <dgm:pt modelId="{86E0D957-0553-461B-ACC4-830E81A026D2}" type="sibTrans" cxnId="{4886CDFA-DBC9-4348-816B-9AD156A1683F}">
      <dgm:prSet/>
      <dgm:spPr/>
      <dgm:t>
        <a:bodyPr/>
        <a:lstStyle/>
        <a:p>
          <a:endParaRPr lang="en-US"/>
        </a:p>
      </dgm:t>
    </dgm:pt>
    <dgm:pt modelId="{2BE5B36E-0B3C-466C-9788-DC2DE5534F9D}">
      <dgm:prSet phldrT="[Text]"/>
      <dgm:spPr/>
      <dgm:t>
        <a:bodyPr/>
        <a:lstStyle/>
        <a:p>
          <a:r>
            <a:rPr lang="en-US" dirty="0"/>
            <a:t>Subsystem B</a:t>
          </a:r>
        </a:p>
      </dgm:t>
    </dgm:pt>
    <dgm:pt modelId="{07E76590-0237-49F0-828A-626C4C446C03}" type="parTrans" cxnId="{ECDA9014-B2F4-43FF-AE65-3F0A0A3C9CC1}">
      <dgm:prSet/>
      <dgm:spPr/>
      <dgm:t>
        <a:bodyPr/>
        <a:lstStyle/>
        <a:p>
          <a:endParaRPr lang="en-US"/>
        </a:p>
      </dgm:t>
    </dgm:pt>
    <dgm:pt modelId="{ACE21C43-B474-4E02-BC69-D9094DA05C9D}" type="sibTrans" cxnId="{ECDA9014-B2F4-43FF-AE65-3F0A0A3C9CC1}">
      <dgm:prSet/>
      <dgm:spPr/>
      <dgm:t>
        <a:bodyPr/>
        <a:lstStyle/>
        <a:p>
          <a:endParaRPr lang="en-US"/>
        </a:p>
      </dgm:t>
    </dgm:pt>
    <dgm:pt modelId="{8B9B6469-EDA9-4DDD-8A3C-AD11648DD291}">
      <dgm:prSet phldrT="[Text]"/>
      <dgm:spPr/>
      <dgm:t>
        <a:bodyPr/>
        <a:lstStyle/>
        <a:p>
          <a:r>
            <a:rPr lang="en-US" dirty="0"/>
            <a:t>Assembly B2</a:t>
          </a:r>
        </a:p>
      </dgm:t>
    </dgm:pt>
    <dgm:pt modelId="{88684866-6A9D-4992-BF0A-FD12EC8380FC}" type="parTrans" cxnId="{2A6D92DC-57A8-4D98-AB6F-F71AE659711C}">
      <dgm:prSet/>
      <dgm:spPr/>
      <dgm:t>
        <a:bodyPr/>
        <a:lstStyle/>
        <a:p>
          <a:endParaRPr lang="en-US"/>
        </a:p>
      </dgm:t>
    </dgm:pt>
    <dgm:pt modelId="{0AAC26F1-A965-4459-B404-FFFD67550B41}" type="sibTrans" cxnId="{2A6D92DC-57A8-4D98-AB6F-F71AE659711C}">
      <dgm:prSet/>
      <dgm:spPr/>
      <dgm:t>
        <a:bodyPr/>
        <a:lstStyle/>
        <a:p>
          <a:endParaRPr lang="en-US"/>
        </a:p>
      </dgm:t>
    </dgm:pt>
    <dgm:pt modelId="{85B46572-82E7-438C-A7E9-1D5833B9C43E}" type="pres">
      <dgm:prSet presAssocID="{4B72425C-387A-4F84-95B5-D754B76E8B76}" presName="hierChild1" presStyleCnt="0">
        <dgm:presLayoutVars>
          <dgm:chPref val="1"/>
          <dgm:dir/>
          <dgm:animOne val="branch"/>
          <dgm:animLvl val="lvl"/>
          <dgm:resizeHandles/>
        </dgm:presLayoutVars>
      </dgm:prSet>
      <dgm:spPr/>
    </dgm:pt>
    <dgm:pt modelId="{CC93D9FB-6F85-4D48-9948-E94A15E597A0}" type="pres">
      <dgm:prSet presAssocID="{66424366-C03C-4FBC-BE99-B7C332205783}" presName="hierRoot1" presStyleCnt="0"/>
      <dgm:spPr/>
    </dgm:pt>
    <dgm:pt modelId="{235A6CBD-D5B2-4FFC-80CC-3F51F81863FC}" type="pres">
      <dgm:prSet presAssocID="{66424366-C03C-4FBC-BE99-B7C332205783}" presName="composite" presStyleCnt="0"/>
      <dgm:spPr/>
    </dgm:pt>
    <dgm:pt modelId="{664400F2-AF36-43AA-926D-DA25E4914A4E}" type="pres">
      <dgm:prSet presAssocID="{66424366-C03C-4FBC-BE99-B7C332205783}" presName="background" presStyleLbl="node0" presStyleIdx="0" presStyleCnt="1"/>
      <dgm:spPr/>
    </dgm:pt>
    <dgm:pt modelId="{AE8C13F4-28F5-471C-85B0-5251D9AB4697}" type="pres">
      <dgm:prSet presAssocID="{66424366-C03C-4FBC-BE99-B7C332205783}" presName="text" presStyleLbl="fgAcc0" presStyleIdx="0" presStyleCnt="1">
        <dgm:presLayoutVars>
          <dgm:chPref val="3"/>
        </dgm:presLayoutVars>
      </dgm:prSet>
      <dgm:spPr/>
    </dgm:pt>
    <dgm:pt modelId="{BEEF5A88-E3B7-4F9D-B098-C33D2CEB821D}" type="pres">
      <dgm:prSet presAssocID="{66424366-C03C-4FBC-BE99-B7C332205783}" presName="hierChild2" presStyleCnt="0"/>
      <dgm:spPr/>
    </dgm:pt>
    <dgm:pt modelId="{2F8339AC-041B-4DBA-8597-878311AF0E6A}" type="pres">
      <dgm:prSet presAssocID="{797F9E76-708D-4097-A600-2925FDA12FCB}" presName="Name10" presStyleLbl="parChTrans1D2" presStyleIdx="0" presStyleCnt="2"/>
      <dgm:spPr/>
    </dgm:pt>
    <dgm:pt modelId="{EA1D4A57-1108-46C5-9099-09270A88B86B}" type="pres">
      <dgm:prSet presAssocID="{BEC91972-F8CD-4BEC-B20A-5E5A663EFF76}" presName="hierRoot2" presStyleCnt="0"/>
      <dgm:spPr/>
    </dgm:pt>
    <dgm:pt modelId="{091EB45D-18DB-4AC7-B834-5BAF5772C586}" type="pres">
      <dgm:prSet presAssocID="{BEC91972-F8CD-4BEC-B20A-5E5A663EFF76}" presName="composite2" presStyleCnt="0"/>
      <dgm:spPr/>
    </dgm:pt>
    <dgm:pt modelId="{F7DB0D0A-7F5D-4B13-9F89-C06BD47C7231}" type="pres">
      <dgm:prSet presAssocID="{BEC91972-F8CD-4BEC-B20A-5E5A663EFF76}" presName="background2" presStyleLbl="node2" presStyleIdx="0" presStyleCnt="2"/>
      <dgm:spPr/>
    </dgm:pt>
    <dgm:pt modelId="{49ACCB2F-6B99-4439-939E-87729EF59C52}" type="pres">
      <dgm:prSet presAssocID="{BEC91972-F8CD-4BEC-B20A-5E5A663EFF76}" presName="text2" presStyleLbl="fgAcc2" presStyleIdx="0" presStyleCnt="2">
        <dgm:presLayoutVars>
          <dgm:chPref val="3"/>
        </dgm:presLayoutVars>
      </dgm:prSet>
      <dgm:spPr/>
    </dgm:pt>
    <dgm:pt modelId="{79E43868-F08A-41B3-81B2-E51F45FD24C4}" type="pres">
      <dgm:prSet presAssocID="{BEC91972-F8CD-4BEC-B20A-5E5A663EFF76}" presName="hierChild3" presStyleCnt="0"/>
      <dgm:spPr/>
    </dgm:pt>
    <dgm:pt modelId="{F104D02A-9416-4538-BD3F-5C70EB26882B}" type="pres">
      <dgm:prSet presAssocID="{9C0990DF-DB62-43D4-9811-DC5F4BEBE810}" presName="Name17" presStyleLbl="parChTrans1D3" presStyleIdx="0" presStyleCnt="3"/>
      <dgm:spPr/>
    </dgm:pt>
    <dgm:pt modelId="{9720CC91-3685-4AA4-9B5B-457CAFC061B1}" type="pres">
      <dgm:prSet presAssocID="{A43BA689-CBC1-452E-9187-452D33532A8C}" presName="hierRoot3" presStyleCnt="0"/>
      <dgm:spPr/>
    </dgm:pt>
    <dgm:pt modelId="{C0953AD0-DE3D-4423-AC7A-F2D6A2A09A59}" type="pres">
      <dgm:prSet presAssocID="{A43BA689-CBC1-452E-9187-452D33532A8C}" presName="composite3" presStyleCnt="0"/>
      <dgm:spPr/>
    </dgm:pt>
    <dgm:pt modelId="{5C6F713C-23EA-4F1A-9CE4-337931E17FED}" type="pres">
      <dgm:prSet presAssocID="{A43BA689-CBC1-452E-9187-452D33532A8C}" presName="background3" presStyleLbl="node3" presStyleIdx="0" presStyleCnt="3"/>
      <dgm:spPr/>
    </dgm:pt>
    <dgm:pt modelId="{2C3EF16D-1743-4C6B-84E8-572DE77D7F7B}" type="pres">
      <dgm:prSet presAssocID="{A43BA689-CBC1-452E-9187-452D33532A8C}" presName="text3" presStyleLbl="fgAcc3" presStyleIdx="0" presStyleCnt="3">
        <dgm:presLayoutVars>
          <dgm:chPref val="3"/>
        </dgm:presLayoutVars>
      </dgm:prSet>
      <dgm:spPr/>
    </dgm:pt>
    <dgm:pt modelId="{68CFE9CF-302F-4A1E-A36D-FCA948A67707}" type="pres">
      <dgm:prSet presAssocID="{A43BA689-CBC1-452E-9187-452D33532A8C}" presName="hierChild4" presStyleCnt="0"/>
      <dgm:spPr/>
    </dgm:pt>
    <dgm:pt modelId="{343CCEBB-E05E-4B50-A7FC-458DE0DAD2DD}" type="pres">
      <dgm:prSet presAssocID="{8C45C2E6-3466-4E6B-897E-2194D58208C2}" presName="Name17" presStyleLbl="parChTrans1D3" presStyleIdx="1" presStyleCnt="3"/>
      <dgm:spPr/>
    </dgm:pt>
    <dgm:pt modelId="{033B3FBA-D63B-4392-8836-61CB7EB265F5}" type="pres">
      <dgm:prSet presAssocID="{59F5C0A5-44D2-4CF6-B7F4-B8C7E0E736A0}" presName="hierRoot3" presStyleCnt="0"/>
      <dgm:spPr/>
    </dgm:pt>
    <dgm:pt modelId="{4005D340-E2F6-45BF-B484-9526D2F8BC1C}" type="pres">
      <dgm:prSet presAssocID="{59F5C0A5-44D2-4CF6-B7F4-B8C7E0E736A0}" presName="composite3" presStyleCnt="0"/>
      <dgm:spPr/>
    </dgm:pt>
    <dgm:pt modelId="{42374374-4531-4888-97A4-C86D1670D607}" type="pres">
      <dgm:prSet presAssocID="{59F5C0A5-44D2-4CF6-B7F4-B8C7E0E736A0}" presName="background3" presStyleLbl="node3" presStyleIdx="1" presStyleCnt="3"/>
      <dgm:spPr/>
    </dgm:pt>
    <dgm:pt modelId="{AAF82197-45A2-47CF-B490-D3C9BCC19D90}" type="pres">
      <dgm:prSet presAssocID="{59F5C0A5-44D2-4CF6-B7F4-B8C7E0E736A0}" presName="text3" presStyleLbl="fgAcc3" presStyleIdx="1" presStyleCnt="3">
        <dgm:presLayoutVars>
          <dgm:chPref val="3"/>
        </dgm:presLayoutVars>
      </dgm:prSet>
      <dgm:spPr/>
    </dgm:pt>
    <dgm:pt modelId="{15BBD057-B64D-45DA-9AD4-9340F33C6E4E}" type="pres">
      <dgm:prSet presAssocID="{59F5C0A5-44D2-4CF6-B7F4-B8C7E0E736A0}" presName="hierChild4" presStyleCnt="0"/>
      <dgm:spPr/>
    </dgm:pt>
    <dgm:pt modelId="{893B25ED-5D64-4955-94FB-F8614817D71C}" type="pres">
      <dgm:prSet presAssocID="{07E76590-0237-49F0-828A-626C4C446C03}" presName="Name10" presStyleLbl="parChTrans1D2" presStyleIdx="1" presStyleCnt="2"/>
      <dgm:spPr/>
    </dgm:pt>
    <dgm:pt modelId="{E009D168-0323-4FA9-B10C-F1B37074BB94}" type="pres">
      <dgm:prSet presAssocID="{2BE5B36E-0B3C-466C-9788-DC2DE5534F9D}" presName="hierRoot2" presStyleCnt="0"/>
      <dgm:spPr/>
    </dgm:pt>
    <dgm:pt modelId="{8675540B-47BA-47C4-B98C-336B1BC81449}" type="pres">
      <dgm:prSet presAssocID="{2BE5B36E-0B3C-466C-9788-DC2DE5534F9D}" presName="composite2" presStyleCnt="0"/>
      <dgm:spPr/>
    </dgm:pt>
    <dgm:pt modelId="{EB07EBF7-7DEB-44AB-B8DC-D898306DD533}" type="pres">
      <dgm:prSet presAssocID="{2BE5B36E-0B3C-466C-9788-DC2DE5534F9D}" presName="background2" presStyleLbl="node2" presStyleIdx="1" presStyleCnt="2"/>
      <dgm:spPr/>
    </dgm:pt>
    <dgm:pt modelId="{833B05CA-0980-488F-B164-80E887C73D08}" type="pres">
      <dgm:prSet presAssocID="{2BE5B36E-0B3C-466C-9788-DC2DE5534F9D}" presName="text2" presStyleLbl="fgAcc2" presStyleIdx="1" presStyleCnt="2">
        <dgm:presLayoutVars>
          <dgm:chPref val="3"/>
        </dgm:presLayoutVars>
      </dgm:prSet>
      <dgm:spPr/>
    </dgm:pt>
    <dgm:pt modelId="{225229AE-BADD-4748-ABBF-5B7286CF2AB0}" type="pres">
      <dgm:prSet presAssocID="{2BE5B36E-0B3C-466C-9788-DC2DE5534F9D}" presName="hierChild3" presStyleCnt="0"/>
      <dgm:spPr/>
    </dgm:pt>
    <dgm:pt modelId="{33A4C566-3E74-4B57-8CE9-D5017D6D485E}" type="pres">
      <dgm:prSet presAssocID="{88684866-6A9D-4992-BF0A-FD12EC8380FC}" presName="Name17" presStyleLbl="parChTrans1D3" presStyleIdx="2" presStyleCnt="3"/>
      <dgm:spPr/>
    </dgm:pt>
    <dgm:pt modelId="{7BCA4A57-2107-4DBC-95B8-C25BEBF0E4D9}" type="pres">
      <dgm:prSet presAssocID="{8B9B6469-EDA9-4DDD-8A3C-AD11648DD291}" presName="hierRoot3" presStyleCnt="0"/>
      <dgm:spPr/>
    </dgm:pt>
    <dgm:pt modelId="{C83AC717-9C34-40F4-8CEF-B42A93312706}" type="pres">
      <dgm:prSet presAssocID="{8B9B6469-EDA9-4DDD-8A3C-AD11648DD291}" presName="composite3" presStyleCnt="0"/>
      <dgm:spPr/>
    </dgm:pt>
    <dgm:pt modelId="{998B07E9-F0C0-4111-8726-1CDB450A3662}" type="pres">
      <dgm:prSet presAssocID="{8B9B6469-EDA9-4DDD-8A3C-AD11648DD291}" presName="background3" presStyleLbl="node3" presStyleIdx="2" presStyleCnt="3"/>
      <dgm:spPr/>
    </dgm:pt>
    <dgm:pt modelId="{9992A66F-D7DB-441F-832D-EFADDC436D53}" type="pres">
      <dgm:prSet presAssocID="{8B9B6469-EDA9-4DDD-8A3C-AD11648DD291}" presName="text3" presStyleLbl="fgAcc3" presStyleIdx="2" presStyleCnt="3">
        <dgm:presLayoutVars>
          <dgm:chPref val="3"/>
        </dgm:presLayoutVars>
      </dgm:prSet>
      <dgm:spPr/>
    </dgm:pt>
    <dgm:pt modelId="{DB5EEF88-7511-4727-A9C7-44C7A321FC58}" type="pres">
      <dgm:prSet presAssocID="{8B9B6469-EDA9-4DDD-8A3C-AD11648DD291}" presName="hierChild4" presStyleCnt="0"/>
      <dgm:spPr/>
    </dgm:pt>
  </dgm:ptLst>
  <dgm:cxnLst>
    <dgm:cxn modelId="{39938C11-D3D8-48E0-906E-51B7FF4D6BC5}" type="presOf" srcId="{797F9E76-708D-4097-A600-2925FDA12FCB}" destId="{2F8339AC-041B-4DBA-8597-878311AF0E6A}" srcOrd="0" destOrd="0" presId="urn:microsoft.com/office/officeart/2005/8/layout/hierarchy1"/>
    <dgm:cxn modelId="{ECDA9014-B2F4-43FF-AE65-3F0A0A3C9CC1}" srcId="{66424366-C03C-4FBC-BE99-B7C332205783}" destId="{2BE5B36E-0B3C-466C-9788-DC2DE5534F9D}" srcOrd="1" destOrd="0" parTransId="{07E76590-0237-49F0-828A-626C4C446C03}" sibTransId="{ACE21C43-B474-4E02-BC69-D9094DA05C9D}"/>
    <dgm:cxn modelId="{BCF2F72F-371A-435C-A247-82408F314892}" type="presOf" srcId="{07E76590-0237-49F0-828A-626C4C446C03}" destId="{893B25ED-5D64-4955-94FB-F8614817D71C}" srcOrd="0" destOrd="0" presId="urn:microsoft.com/office/officeart/2005/8/layout/hierarchy1"/>
    <dgm:cxn modelId="{F067DF30-FCF4-4C35-B36F-5669BB8B8112}" srcId="{BEC91972-F8CD-4BEC-B20A-5E5A663EFF76}" destId="{A43BA689-CBC1-452E-9187-452D33532A8C}" srcOrd="0" destOrd="0" parTransId="{9C0990DF-DB62-43D4-9811-DC5F4BEBE810}" sibTransId="{4A46B030-2FB5-4A12-8909-ABBDC337A099}"/>
    <dgm:cxn modelId="{0A4C6C38-3A55-4CA7-B0E8-A5A5C6DCA68F}" type="presOf" srcId="{BEC91972-F8CD-4BEC-B20A-5E5A663EFF76}" destId="{49ACCB2F-6B99-4439-939E-87729EF59C52}" srcOrd="0" destOrd="0" presId="urn:microsoft.com/office/officeart/2005/8/layout/hierarchy1"/>
    <dgm:cxn modelId="{DB829E5C-2D6A-49B0-978E-1B354AE8434A}" srcId="{66424366-C03C-4FBC-BE99-B7C332205783}" destId="{BEC91972-F8CD-4BEC-B20A-5E5A663EFF76}" srcOrd="0" destOrd="0" parTransId="{797F9E76-708D-4097-A600-2925FDA12FCB}" sibTransId="{971D9926-3914-4EAB-B56B-1D8F00D21AF3}"/>
    <dgm:cxn modelId="{922EA15D-C291-47FC-96B1-2C3EF0307D71}" type="presOf" srcId="{66424366-C03C-4FBC-BE99-B7C332205783}" destId="{AE8C13F4-28F5-471C-85B0-5251D9AB4697}" srcOrd="0" destOrd="0" presId="urn:microsoft.com/office/officeart/2005/8/layout/hierarchy1"/>
    <dgm:cxn modelId="{DE1F4766-6C96-4B8E-AE5B-4610D2006C70}" type="presOf" srcId="{4B72425C-387A-4F84-95B5-D754B76E8B76}" destId="{85B46572-82E7-438C-A7E9-1D5833B9C43E}" srcOrd="0" destOrd="0" presId="urn:microsoft.com/office/officeart/2005/8/layout/hierarchy1"/>
    <dgm:cxn modelId="{FFA3776D-77D0-4BA9-B124-5AFABFFDFD3E}" type="presOf" srcId="{8B9B6469-EDA9-4DDD-8A3C-AD11648DD291}" destId="{9992A66F-D7DB-441F-832D-EFADDC436D53}" srcOrd="0" destOrd="0" presId="urn:microsoft.com/office/officeart/2005/8/layout/hierarchy1"/>
    <dgm:cxn modelId="{39674552-148E-431B-9A98-5F67B153991F}" type="presOf" srcId="{59F5C0A5-44D2-4CF6-B7F4-B8C7E0E736A0}" destId="{AAF82197-45A2-47CF-B490-D3C9BCC19D90}" srcOrd="0" destOrd="0" presId="urn:microsoft.com/office/officeart/2005/8/layout/hierarchy1"/>
    <dgm:cxn modelId="{88B4DC7F-919A-48F6-AE47-93E9359B2EF8}" type="presOf" srcId="{2BE5B36E-0B3C-466C-9788-DC2DE5534F9D}" destId="{833B05CA-0980-488F-B164-80E887C73D08}" srcOrd="0" destOrd="0" presId="urn:microsoft.com/office/officeart/2005/8/layout/hierarchy1"/>
    <dgm:cxn modelId="{53B63F97-B513-4802-B80B-40243A506ABE}" type="presOf" srcId="{A43BA689-CBC1-452E-9187-452D33532A8C}" destId="{2C3EF16D-1743-4C6B-84E8-572DE77D7F7B}" srcOrd="0" destOrd="0" presId="urn:microsoft.com/office/officeart/2005/8/layout/hierarchy1"/>
    <dgm:cxn modelId="{8E6F66A5-E36C-49B6-97E0-7F900537F1A7}" type="presOf" srcId="{9C0990DF-DB62-43D4-9811-DC5F4BEBE810}" destId="{F104D02A-9416-4538-BD3F-5C70EB26882B}" srcOrd="0" destOrd="0" presId="urn:microsoft.com/office/officeart/2005/8/layout/hierarchy1"/>
    <dgm:cxn modelId="{19E0B9CF-99BE-41BD-BC84-50692BAD4030}" type="presOf" srcId="{8C45C2E6-3466-4E6B-897E-2194D58208C2}" destId="{343CCEBB-E05E-4B50-A7FC-458DE0DAD2DD}" srcOrd="0" destOrd="0" presId="urn:microsoft.com/office/officeart/2005/8/layout/hierarchy1"/>
    <dgm:cxn modelId="{2A6D92DC-57A8-4D98-AB6F-F71AE659711C}" srcId="{2BE5B36E-0B3C-466C-9788-DC2DE5534F9D}" destId="{8B9B6469-EDA9-4DDD-8A3C-AD11648DD291}" srcOrd="0" destOrd="0" parTransId="{88684866-6A9D-4992-BF0A-FD12EC8380FC}" sibTransId="{0AAC26F1-A965-4459-B404-FFFD67550B41}"/>
    <dgm:cxn modelId="{E5A8A0EC-1E1D-488E-943F-DF86A0B73402}" type="presOf" srcId="{88684866-6A9D-4992-BF0A-FD12EC8380FC}" destId="{33A4C566-3E74-4B57-8CE9-D5017D6D485E}" srcOrd="0" destOrd="0" presId="urn:microsoft.com/office/officeart/2005/8/layout/hierarchy1"/>
    <dgm:cxn modelId="{2605A9EE-19D4-4338-BFC3-51C31002E159}" srcId="{4B72425C-387A-4F84-95B5-D754B76E8B76}" destId="{66424366-C03C-4FBC-BE99-B7C332205783}" srcOrd="0" destOrd="0" parTransId="{B3C7E750-9C63-482B-A962-6915C5AF7368}" sibTransId="{C99A6CFB-DFC8-4EBF-9598-21D2A9F6F398}"/>
    <dgm:cxn modelId="{4886CDFA-DBC9-4348-816B-9AD156A1683F}" srcId="{BEC91972-F8CD-4BEC-B20A-5E5A663EFF76}" destId="{59F5C0A5-44D2-4CF6-B7F4-B8C7E0E736A0}" srcOrd="1" destOrd="0" parTransId="{8C45C2E6-3466-4E6B-897E-2194D58208C2}" sibTransId="{86E0D957-0553-461B-ACC4-830E81A026D2}"/>
    <dgm:cxn modelId="{B1734490-0E19-4E83-835F-AB66C17D77EA}" type="presParOf" srcId="{85B46572-82E7-438C-A7E9-1D5833B9C43E}" destId="{CC93D9FB-6F85-4D48-9948-E94A15E597A0}" srcOrd="0" destOrd="0" presId="urn:microsoft.com/office/officeart/2005/8/layout/hierarchy1"/>
    <dgm:cxn modelId="{3BB332BC-AE5B-4209-AB91-DBA04CAA9D87}" type="presParOf" srcId="{CC93D9FB-6F85-4D48-9948-E94A15E597A0}" destId="{235A6CBD-D5B2-4FFC-80CC-3F51F81863FC}" srcOrd="0" destOrd="0" presId="urn:microsoft.com/office/officeart/2005/8/layout/hierarchy1"/>
    <dgm:cxn modelId="{77E92239-9279-4B92-97F8-BD4AFDE36EBC}" type="presParOf" srcId="{235A6CBD-D5B2-4FFC-80CC-3F51F81863FC}" destId="{664400F2-AF36-43AA-926D-DA25E4914A4E}" srcOrd="0" destOrd="0" presId="urn:microsoft.com/office/officeart/2005/8/layout/hierarchy1"/>
    <dgm:cxn modelId="{F5134B72-1CF4-45DE-9623-C1C18203B806}" type="presParOf" srcId="{235A6CBD-D5B2-4FFC-80CC-3F51F81863FC}" destId="{AE8C13F4-28F5-471C-85B0-5251D9AB4697}" srcOrd="1" destOrd="0" presId="urn:microsoft.com/office/officeart/2005/8/layout/hierarchy1"/>
    <dgm:cxn modelId="{73DAE5A1-9340-44DA-A35E-7F64736A1E8E}" type="presParOf" srcId="{CC93D9FB-6F85-4D48-9948-E94A15E597A0}" destId="{BEEF5A88-E3B7-4F9D-B098-C33D2CEB821D}" srcOrd="1" destOrd="0" presId="urn:microsoft.com/office/officeart/2005/8/layout/hierarchy1"/>
    <dgm:cxn modelId="{66AAD599-F7B1-4237-AAE4-50D9051BC229}" type="presParOf" srcId="{BEEF5A88-E3B7-4F9D-B098-C33D2CEB821D}" destId="{2F8339AC-041B-4DBA-8597-878311AF0E6A}" srcOrd="0" destOrd="0" presId="urn:microsoft.com/office/officeart/2005/8/layout/hierarchy1"/>
    <dgm:cxn modelId="{2B1556E5-6809-411E-92EF-5291208B5D88}" type="presParOf" srcId="{BEEF5A88-E3B7-4F9D-B098-C33D2CEB821D}" destId="{EA1D4A57-1108-46C5-9099-09270A88B86B}" srcOrd="1" destOrd="0" presId="urn:microsoft.com/office/officeart/2005/8/layout/hierarchy1"/>
    <dgm:cxn modelId="{F3F3C281-12C0-4850-89A3-7DA3B538D210}" type="presParOf" srcId="{EA1D4A57-1108-46C5-9099-09270A88B86B}" destId="{091EB45D-18DB-4AC7-B834-5BAF5772C586}" srcOrd="0" destOrd="0" presId="urn:microsoft.com/office/officeart/2005/8/layout/hierarchy1"/>
    <dgm:cxn modelId="{CA00F20C-1F53-4B56-B87A-16C35748CB20}" type="presParOf" srcId="{091EB45D-18DB-4AC7-B834-5BAF5772C586}" destId="{F7DB0D0A-7F5D-4B13-9F89-C06BD47C7231}" srcOrd="0" destOrd="0" presId="urn:microsoft.com/office/officeart/2005/8/layout/hierarchy1"/>
    <dgm:cxn modelId="{FA98E838-46DF-4810-B017-58FA7F3C5AF4}" type="presParOf" srcId="{091EB45D-18DB-4AC7-B834-5BAF5772C586}" destId="{49ACCB2F-6B99-4439-939E-87729EF59C52}" srcOrd="1" destOrd="0" presId="urn:microsoft.com/office/officeart/2005/8/layout/hierarchy1"/>
    <dgm:cxn modelId="{D9F773C6-8181-4B66-8863-208D45AF9997}" type="presParOf" srcId="{EA1D4A57-1108-46C5-9099-09270A88B86B}" destId="{79E43868-F08A-41B3-81B2-E51F45FD24C4}" srcOrd="1" destOrd="0" presId="urn:microsoft.com/office/officeart/2005/8/layout/hierarchy1"/>
    <dgm:cxn modelId="{D2D5F668-561E-4D81-820D-E2B0205E6E4B}" type="presParOf" srcId="{79E43868-F08A-41B3-81B2-E51F45FD24C4}" destId="{F104D02A-9416-4538-BD3F-5C70EB26882B}" srcOrd="0" destOrd="0" presId="urn:microsoft.com/office/officeart/2005/8/layout/hierarchy1"/>
    <dgm:cxn modelId="{57399813-2D55-422F-90C5-AEE41A4D12D0}" type="presParOf" srcId="{79E43868-F08A-41B3-81B2-E51F45FD24C4}" destId="{9720CC91-3685-4AA4-9B5B-457CAFC061B1}" srcOrd="1" destOrd="0" presId="urn:microsoft.com/office/officeart/2005/8/layout/hierarchy1"/>
    <dgm:cxn modelId="{56C46723-763D-41A2-945E-494D5E330094}" type="presParOf" srcId="{9720CC91-3685-4AA4-9B5B-457CAFC061B1}" destId="{C0953AD0-DE3D-4423-AC7A-F2D6A2A09A59}" srcOrd="0" destOrd="0" presId="urn:microsoft.com/office/officeart/2005/8/layout/hierarchy1"/>
    <dgm:cxn modelId="{FDD95B24-95B9-42BC-BA83-161CC0F84133}" type="presParOf" srcId="{C0953AD0-DE3D-4423-AC7A-F2D6A2A09A59}" destId="{5C6F713C-23EA-4F1A-9CE4-337931E17FED}" srcOrd="0" destOrd="0" presId="urn:microsoft.com/office/officeart/2005/8/layout/hierarchy1"/>
    <dgm:cxn modelId="{BAA8DEF6-5142-4007-9C95-56DCE1CEC4D8}" type="presParOf" srcId="{C0953AD0-DE3D-4423-AC7A-F2D6A2A09A59}" destId="{2C3EF16D-1743-4C6B-84E8-572DE77D7F7B}" srcOrd="1" destOrd="0" presId="urn:microsoft.com/office/officeart/2005/8/layout/hierarchy1"/>
    <dgm:cxn modelId="{0A10BCD2-6B7F-4C69-8151-A85B18D2FAA4}" type="presParOf" srcId="{9720CC91-3685-4AA4-9B5B-457CAFC061B1}" destId="{68CFE9CF-302F-4A1E-A36D-FCA948A67707}" srcOrd="1" destOrd="0" presId="urn:microsoft.com/office/officeart/2005/8/layout/hierarchy1"/>
    <dgm:cxn modelId="{6F2D5023-0988-4FE7-A248-A11506E03F4E}" type="presParOf" srcId="{79E43868-F08A-41B3-81B2-E51F45FD24C4}" destId="{343CCEBB-E05E-4B50-A7FC-458DE0DAD2DD}" srcOrd="2" destOrd="0" presId="urn:microsoft.com/office/officeart/2005/8/layout/hierarchy1"/>
    <dgm:cxn modelId="{108E9CC9-DBEB-415F-B513-83A2AA14EF3C}" type="presParOf" srcId="{79E43868-F08A-41B3-81B2-E51F45FD24C4}" destId="{033B3FBA-D63B-4392-8836-61CB7EB265F5}" srcOrd="3" destOrd="0" presId="urn:microsoft.com/office/officeart/2005/8/layout/hierarchy1"/>
    <dgm:cxn modelId="{9EC65CBA-C4B8-49B5-B8F4-E15C2D03E940}" type="presParOf" srcId="{033B3FBA-D63B-4392-8836-61CB7EB265F5}" destId="{4005D340-E2F6-45BF-B484-9526D2F8BC1C}" srcOrd="0" destOrd="0" presId="urn:microsoft.com/office/officeart/2005/8/layout/hierarchy1"/>
    <dgm:cxn modelId="{65EC3FEE-13C7-4750-A03D-7BB712F25805}" type="presParOf" srcId="{4005D340-E2F6-45BF-B484-9526D2F8BC1C}" destId="{42374374-4531-4888-97A4-C86D1670D607}" srcOrd="0" destOrd="0" presId="urn:microsoft.com/office/officeart/2005/8/layout/hierarchy1"/>
    <dgm:cxn modelId="{76D56872-8EC0-4413-B787-82F96F31F2CA}" type="presParOf" srcId="{4005D340-E2F6-45BF-B484-9526D2F8BC1C}" destId="{AAF82197-45A2-47CF-B490-D3C9BCC19D90}" srcOrd="1" destOrd="0" presId="urn:microsoft.com/office/officeart/2005/8/layout/hierarchy1"/>
    <dgm:cxn modelId="{A4529EA7-2280-42A6-9877-9E41C9C55255}" type="presParOf" srcId="{033B3FBA-D63B-4392-8836-61CB7EB265F5}" destId="{15BBD057-B64D-45DA-9AD4-9340F33C6E4E}" srcOrd="1" destOrd="0" presId="urn:microsoft.com/office/officeart/2005/8/layout/hierarchy1"/>
    <dgm:cxn modelId="{8467C5E4-28CE-4C66-84EB-105780620D70}" type="presParOf" srcId="{BEEF5A88-E3B7-4F9D-B098-C33D2CEB821D}" destId="{893B25ED-5D64-4955-94FB-F8614817D71C}" srcOrd="2" destOrd="0" presId="urn:microsoft.com/office/officeart/2005/8/layout/hierarchy1"/>
    <dgm:cxn modelId="{EA563553-D8C0-4903-BF9E-7B1710D26597}" type="presParOf" srcId="{BEEF5A88-E3B7-4F9D-B098-C33D2CEB821D}" destId="{E009D168-0323-4FA9-B10C-F1B37074BB94}" srcOrd="3" destOrd="0" presId="urn:microsoft.com/office/officeart/2005/8/layout/hierarchy1"/>
    <dgm:cxn modelId="{B3514078-F9E4-4B47-993D-1DBB7F8DEB36}" type="presParOf" srcId="{E009D168-0323-4FA9-B10C-F1B37074BB94}" destId="{8675540B-47BA-47C4-B98C-336B1BC81449}" srcOrd="0" destOrd="0" presId="urn:microsoft.com/office/officeart/2005/8/layout/hierarchy1"/>
    <dgm:cxn modelId="{AC57298A-F6D7-49D7-A0E5-57085E6BFA09}" type="presParOf" srcId="{8675540B-47BA-47C4-B98C-336B1BC81449}" destId="{EB07EBF7-7DEB-44AB-B8DC-D898306DD533}" srcOrd="0" destOrd="0" presId="urn:microsoft.com/office/officeart/2005/8/layout/hierarchy1"/>
    <dgm:cxn modelId="{298FF23D-BE88-42AD-BE7F-8DD01F41AC11}" type="presParOf" srcId="{8675540B-47BA-47C4-B98C-336B1BC81449}" destId="{833B05CA-0980-488F-B164-80E887C73D08}" srcOrd="1" destOrd="0" presId="urn:microsoft.com/office/officeart/2005/8/layout/hierarchy1"/>
    <dgm:cxn modelId="{E7C2562B-1F0B-4D08-8349-50D4C628C5B8}" type="presParOf" srcId="{E009D168-0323-4FA9-B10C-F1B37074BB94}" destId="{225229AE-BADD-4748-ABBF-5B7286CF2AB0}" srcOrd="1" destOrd="0" presId="urn:microsoft.com/office/officeart/2005/8/layout/hierarchy1"/>
    <dgm:cxn modelId="{50F34262-B879-4978-9844-E91F81DB4990}" type="presParOf" srcId="{225229AE-BADD-4748-ABBF-5B7286CF2AB0}" destId="{33A4C566-3E74-4B57-8CE9-D5017D6D485E}" srcOrd="0" destOrd="0" presId="urn:microsoft.com/office/officeart/2005/8/layout/hierarchy1"/>
    <dgm:cxn modelId="{157079D1-01D5-49CE-B3DA-9905C921F59C}" type="presParOf" srcId="{225229AE-BADD-4748-ABBF-5B7286CF2AB0}" destId="{7BCA4A57-2107-4DBC-95B8-C25BEBF0E4D9}" srcOrd="1" destOrd="0" presId="urn:microsoft.com/office/officeart/2005/8/layout/hierarchy1"/>
    <dgm:cxn modelId="{4B0ECE83-2456-4D89-A423-940B3B24B8AB}" type="presParOf" srcId="{7BCA4A57-2107-4DBC-95B8-C25BEBF0E4D9}" destId="{C83AC717-9C34-40F4-8CEF-B42A93312706}" srcOrd="0" destOrd="0" presId="urn:microsoft.com/office/officeart/2005/8/layout/hierarchy1"/>
    <dgm:cxn modelId="{BA85571D-C191-4F0A-8130-2BAB40202668}" type="presParOf" srcId="{C83AC717-9C34-40F4-8CEF-B42A93312706}" destId="{998B07E9-F0C0-4111-8726-1CDB450A3662}" srcOrd="0" destOrd="0" presId="urn:microsoft.com/office/officeart/2005/8/layout/hierarchy1"/>
    <dgm:cxn modelId="{B2E41CE8-B925-4E9A-BA11-23359413B955}" type="presParOf" srcId="{C83AC717-9C34-40F4-8CEF-B42A93312706}" destId="{9992A66F-D7DB-441F-832D-EFADDC436D53}" srcOrd="1" destOrd="0" presId="urn:microsoft.com/office/officeart/2005/8/layout/hierarchy1"/>
    <dgm:cxn modelId="{EC5796CF-11D7-492F-8D67-24C097E5AE97}" type="presParOf" srcId="{7BCA4A57-2107-4DBC-95B8-C25BEBF0E4D9}" destId="{DB5EEF88-7511-4727-A9C7-44C7A321FC58}" srcOrd="1" destOrd="0" presId="urn:microsoft.com/office/officeart/2005/8/layout/hierarchy1"/>
  </dgm:cxnLst>
  <dgm:bg>
    <a:solidFill>
      <a:srgbClr val="CCFF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2425C-387A-4F84-95B5-D754B76E8B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424366-C03C-4FBC-BE99-B7C332205783}">
      <dgm:prSet phldrT="[Text]"/>
      <dgm:spPr/>
      <dgm:t>
        <a:bodyPr/>
        <a:lstStyle/>
        <a:p>
          <a:r>
            <a:rPr lang="en-US" dirty="0"/>
            <a:t>System</a:t>
          </a:r>
        </a:p>
      </dgm:t>
    </dgm:pt>
    <dgm:pt modelId="{B3C7E750-9C63-482B-A962-6915C5AF7368}" type="parTrans" cxnId="{2605A9EE-19D4-4338-BFC3-51C31002E159}">
      <dgm:prSet/>
      <dgm:spPr/>
      <dgm:t>
        <a:bodyPr/>
        <a:lstStyle/>
        <a:p>
          <a:endParaRPr lang="en-US"/>
        </a:p>
      </dgm:t>
    </dgm:pt>
    <dgm:pt modelId="{C99A6CFB-DFC8-4EBF-9598-21D2A9F6F398}" type="sibTrans" cxnId="{2605A9EE-19D4-4338-BFC3-51C31002E159}">
      <dgm:prSet/>
      <dgm:spPr/>
      <dgm:t>
        <a:bodyPr/>
        <a:lstStyle/>
        <a:p>
          <a:endParaRPr lang="en-US"/>
        </a:p>
      </dgm:t>
    </dgm:pt>
    <dgm:pt modelId="{BEC91972-F8CD-4BEC-B20A-5E5A663EFF76}">
      <dgm:prSet phldrT="[Text]"/>
      <dgm:spPr/>
      <dgm:t>
        <a:bodyPr/>
        <a:lstStyle/>
        <a:p>
          <a:r>
            <a:rPr lang="en-US" dirty="0"/>
            <a:t>Subsystem A</a:t>
          </a:r>
        </a:p>
      </dgm:t>
    </dgm:pt>
    <dgm:pt modelId="{797F9E76-708D-4097-A600-2925FDA12FCB}" type="parTrans" cxnId="{DB829E5C-2D6A-49B0-978E-1B354AE8434A}">
      <dgm:prSet/>
      <dgm:spPr/>
      <dgm:t>
        <a:bodyPr/>
        <a:lstStyle/>
        <a:p>
          <a:endParaRPr lang="en-US"/>
        </a:p>
      </dgm:t>
    </dgm:pt>
    <dgm:pt modelId="{971D9926-3914-4EAB-B56B-1D8F00D21AF3}" type="sibTrans" cxnId="{DB829E5C-2D6A-49B0-978E-1B354AE8434A}">
      <dgm:prSet/>
      <dgm:spPr/>
      <dgm:t>
        <a:bodyPr/>
        <a:lstStyle/>
        <a:p>
          <a:endParaRPr lang="en-US"/>
        </a:p>
      </dgm:t>
    </dgm:pt>
    <dgm:pt modelId="{A43BA689-CBC1-452E-9187-452D33532A8C}">
      <dgm:prSet phldrT="[Text]"/>
      <dgm:spPr/>
      <dgm:t>
        <a:bodyPr/>
        <a:lstStyle/>
        <a:p>
          <a:r>
            <a:rPr lang="en-US" dirty="0"/>
            <a:t>Assembly A1</a:t>
          </a:r>
        </a:p>
      </dgm:t>
    </dgm:pt>
    <dgm:pt modelId="{9C0990DF-DB62-43D4-9811-DC5F4BEBE810}" type="parTrans" cxnId="{F067DF30-FCF4-4C35-B36F-5669BB8B8112}">
      <dgm:prSet/>
      <dgm:spPr/>
      <dgm:t>
        <a:bodyPr/>
        <a:lstStyle/>
        <a:p>
          <a:endParaRPr lang="en-US"/>
        </a:p>
      </dgm:t>
    </dgm:pt>
    <dgm:pt modelId="{4A46B030-2FB5-4A12-8909-ABBDC337A099}" type="sibTrans" cxnId="{F067DF30-FCF4-4C35-B36F-5669BB8B8112}">
      <dgm:prSet/>
      <dgm:spPr/>
      <dgm:t>
        <a:bodyPr/>
        <a:lstStyle/>
        <a:p>
          <a:endParaRPr lang="en-US"/>
        </a:p>
      </dgm:t>
    </dgm:pt>
    <dgm:pt modelId="{59F5C0A5-44D2-4CF6-B7F4-B8C7E0E736A0}">
      <dgm:prSet phldrT="[Text]"/>
      <dgm:spPr/>
      <dgm:t>
        <a:bodyPr/>
        <a:lstStyle/>
        <a:p>
          <a:r>
            <a:rPr lang="en-US" dirty="0"/>
            <a:t>Assembly A2</a:t>
          </a:r>
        </a:p>
      </dgm:t>
    </dgm:pt>
    <dgm:pt modelId="{8C45C2E6-3466-4E6B-897E-2194D58208C2}" type="parTrans" cxnId="{4886CDFA-DBC9-4348-816B-9AD156A1683F}">
      <dgm:prSet/>
      <dgm:spPr/>
      <dgm:t>
        <a:bodyPr/>
        <a:lstStyle/>
        <a:p>
          <a:endParaRPr lang="en-US"/>
        </a:p>
      </dgm:t>
    </dgm:pt>
    <dgm:pt modelId="{86E0D957-0553-461B-ACC4-830E81A026D2}" type="sibTrans" cxnId="{4886CDFA-DBC9-4348-816B-9AD156A1683F}">
      <dgm:prSet/>
      <dgm:spPr/>
      <dgm:t>
        <a:bodyPr/>
        <a:lstStyle/>
        <a:p>
          <a:endParaRPr lang="en-US"/>
        </a:p>
      </dgm:t>
    </dgm:pt>
    <dgm:pt modelId="{2BE5B36E-0B3C-466C-9788-DC2DE5534F9D}">
      <dgm:prSet phldrT="[Text]"/>
      <dgm:spPr/>
      <dgm:t>
        <a:bodyPr/>
        <a:lstStyle/>
        <a:p>
          <a:r>
            <a:rPr lang="en-US" dirty="0"/>
            <a:t>Subsystem B</a:t>
          </a:r>
        </a:p>
      </dgm:t>
    </dgm:pt>
    <dgm:pt modelId="{07E76590-0237-49F0-828A-626C4C446C03}" type="parTrans" cxnId="{ECDA9014-B2F4-43FF-AE65-3F0A0A3C9CC1}">
      <dgm:prSet/>
      <dgm:spPr/>
      <dgm:t>
        <a:bodyPr/>
        <a:lstStyle/>
        <a:p>
          <a:endParaRPr lang="en-US"/>
        </a:p>
      </dgm:t>
    </dgm:pt>
    <dgm:pt modelId="{ACE21C43-B474-4E02-BC69-D9094DA05C9D}" type="sibTrans" cxnId="{ECDA9014-B2F4-43FF-AE65-3F0A0A3C9CC1}">
      <dgm:prSet/>
      <dgm:spPr/>
      <dgm:t>
        <a:bodyPr/>
        <a:lstStyle/>
        <a:p>
          <a:endParaRPr lang="en-US"/>
        </a:p>
      </dgm:t>
    </dgm:pt>
    <dgm:pt modelId="{8B9B6469-EDA9-4DDD-8A3C-AD11648DD291}">
      <dgm:prSet phldrT="[Text]"/>
      <dgm:spPr/>
      <dgm:t>
        <a:bodyPr/>
        <a:lstStyle/>
        <a:p>
          <a:r>
            <a:rPr lang="en-US" dirty="0"/>
            <a:t>Assembly B2</a:t>
          </a:r>
        </a:p>
      </dgm:t>
    </dgm:pt>
    <dgm:pt modelId="{88684866-6A9D-4992-BF0A-FD12EC8380FC}" type="parTrans" cxnId="{2A6D92DC-57A8-4D98-AB6F-F71AE659711C}">
      <dgm:prSet/>
      <dgm:spPr/>
      <dgm:t>
        <a:bodyPr/>
        <a:lstStyle/>
        <a:p>
          <a:endParaRPr lang="en-US"/>
        </a:p>
      </dgm:t>
    </dgm:pt>
    <dgm:pt modelId="{0AAC26F1-A965-4459-B404-FFFD67550B41}" type="sibTrans" cxnId="{2A6D92DC-57A8-4D98-AB6F-F71AE659711C}">
      <dgm:prSet/>
      <dgm:spPr/>
      <dgm:t>
        <a:bodyPr/>
        <a:lstStyle/>
        <a:p>
          <a:endParaRPr lang="en-US"/>
        </a:p>
      </dgm:t>
    </dgm:pt>
    <dgm:pt modelId="{85B46572-82E7-438C-A7E9-1D5833B9C43E}" type="pres">
      <dgm:prSet presAssocID="{4B72425C-387A-4F84-95B5-D754B76E8B76}" presName="hierChild1" presStyleCnt="0">
        <dgm:presLayoutVars>
          <dgm:chPref val="1"/>
          <dgm:dir/>
          <dgm:animOne val="branch"/>
          <dgm:animLvl val="lvl"/>
          <dgm:resizeHandles/>
        </dgm:presLayoutVars>
      </dgm:prSet>
      <dgm:spPr/>
    </dgm:pt>
    <dgm:pt modelId="{CC93D9FB-6F85-4D48-9948-E94A15E597A0}" type="pres">
      <dgm:prSet presAssocID="{66424366-C03C-4FBC-BE99-B7C332205783}" presName="hierRoot1" presStyleCnt="0"/>
      <dgm:spPr/>
    </dgm:pt>
    <dgm:pt modelId="{235A6CBD-D5B2-4FFC-80CC-3F51F81863FC}" type="pres">
      <dgm:prSet presAssocID="{66424366-C03C-4FBC-BE99-B7C332205783}" presName="composite" presStyleCnt="0"/>
      <dgm:spPr/>
    </dgm:pt>
    <dgm:pt modelId="{664400F2-AF36-43AA-926D-DA25E4914A4E}" type="pres">
      <dgm:prSet presAssocID="{66424366-C03C-4FBC-BE99-B7C332205783}" presName="background" presStyleLbl="node0" presStyleIdx="0" presStyleCnt="1"/>
      <dgm:spPr/>
    </dgm:pt>
    <dgm:pt modelId="{AE8C13F4-28F5-471C-85B0-5251D9AB4697}" type="pres">
      <dgm:prSet presAssocID="{66424366-C03C-4FBC-BE99-B7C332205783}" presName="text" presStyleLbl="fgAcc0" presStyleIdx="0" presStyleCnt="1">
        <dgm:presLayoutVars>
          <dgm:chPref val="3"/>
        </dgm:presLayoutVars>
      </dgm:prSet>
      <dgm:spPr/>
    </dgm:pt>
    <dgm:pt modelId="{BEEF5A88-E3B7-4F9D-B098-C33D2CEB821D}" type="pres">
      <dgm:prSet presAssocID="{66424366-C03C-4FBC-BE99-B7C332205783}" presName="hierChild2" presStyleCnt="0"/>
      <dgm:spPr/>
    </dgm:pt>
    <dgm:pt modelId="{2F8339AC-041B-4DBA-8597-878311AF0E6A}" type="pres">
      <dgm:prSet presAssocID="{797F9E76-708D-4097-A600-2925FDA12FCB}" presName="Name10" presStyleLbl="parChTrans1D2" presStyleIdx="0" presStyleCnt="2"/>
      <dgm:spPr/>
    </dgm:pt>
    <dgm:pt modelId="{EA1D4A57-1108-46C5-9099-09270A88B86B}" type="pres">
      <dgm:prSet presAssocID="{BEC91972-F8CD-4BEC-B20A-5E5A663EFF76}" presName="hierRoot2" presStyleCnt="0"/>
      <dgm:spPr/>
    </dgm:pt>
    <dgm:pt modelId="{091EB45D-18DB-4AC7-B834-5BAF5772C586}" type="pres">
      <dgm:prSet presAssocID="{BEC91972-F8CD-4BEC-B20A-5E5A663EFF76}" presName="composite2" presStyleCnt="0"/>
      <dgm:spPr/>
    </dgm:pt>
    <dgm:pt modelId="{F7DB0D0A-7F5D-4B13-9F89-C06BD47C7231}" type="pres">
      <dgm:prSet presAssocID="{BEC91972-F8CD-4BEC-B20A-5E5A663EFF76}" presName="background2" presStyleLbl="node2" presStyleIdx="0" presStyleCnt="2"/>
      <dgm:spPr/>
    </dgm:pt>
    <dgm:pt modelId="{49ACCB2F-6B99-4439-939E-87729EF59C52}" type="pres">
      <dgm:prSet presAssocID="{BEC91972-F8CD-4BEC-B20A-5E5A663EFF76}" presName="text2" presStyleLbl="fgAcc2" presStyleIdx="0" presStyleCnt="2">
        <dgm:presLayoutVars>
          <dgm:chPref val="3"/>
        </dgm:presLayoutVars>
      </dgm:prSet>
      <dgm:spPr/>
    </dgm:pt>
    <dgm:pt modelId="{79E43868-F08A-41B3-81B2-E51F45FD24C4}" type="pres">
      <dgm:prSet presAssocID="{BEC91972-F8CD-4BEC-B20A-5E5A663EFF76}" presName="hierChild3" presStyleCnt="0"/>
      <dgm:spPr/>
    </dgm:pt>
    <dgm:pt modelId="{F104D02A-9416-4538-BD3F-5C70EB26882B}" type="pres">
      <dgm:prSet presAssocID="{9C0990DF-DB62-43D4-9811-DC5F4BEBE810}" presName="Name17" presStyleLbl="parChTrans1D3" presStyleIdx="0" presStyleCnt="3"/>
      <dgm:spPr/>
    </dgm:pt>
    <dgm:pt modelId="{9720CC91-3685-4AA4-9B5B-457CAFC061B1}" type="pres">
      <dgm:prSet presAssocID="{A43BA689-CBC1-452E-9187-452D33532A8C}" presName="hierRoot3" presStyleCnt="0"/>
      <dgm:spPr/>
    </dgm:pt>
    <dgm:pt modelId="{C0953AD0-DE3D-4423-AC7A-F2D6A2A09A59}" type="pres">
      <dgm:prSet presAssocID="{A43BA689-CBC1-452E-9187-452D33532A8C}" presName="composite3" presStyleCnt="0"/>
      <dgm:spPr/>
    </dgm:pt>
    <dgm:pt modelId="{5C6F713C-23EA-4F1A-9CE4-337931E17FED}" type="pres">
      <dgm:prSet presAssocID="{A43BA689-CBC1-452E-9187-452D33532A8C}" presName="background3" presStyleLbl="node3" presStyleIdx="0" presStyleCnt="3"/>
      <dgm:spPr/>
    </dgm:pt>
    <dgm:pt modelId="{2C3EF16D-1743-4C6B-84E8-572DE77D7F7B}" type="pres">
      <dgm:prSet presAssocID="{A43BA689-CBC1-452E-9187-452D33532A8C}" presName="text3" presStyleLbl="fgAcc3" presStyleIdx="0" presStyleCnt="3">
        <dgm:presLayoutVars>
          <dgm:chPref val="3"/>
        </dgm:presLayoutVars>
      </dgm:prSet>
      <dgm:spPr/>
    </dgm:pt>
    <dgm:pt modelId="{68CFE9CF-302F-4A1E-A36D-FCA948A67707}" type="pres">
      <dgm:prSet presAssocID="{A43BA689-CBC1-452E-9187-452D33532A8C}" presName="hierChild4" presStyleCnt="0"/>
      <dgm:spPr/>
    </dgm:pt>
    <dgm:pt modelId="{343CCEBB-E05E-4B50-A7FC-458DE0DAD2DD}" type="pres">
      <dgm:prSet presAssocID="{8C45C2E6-3466-4E6B-897E-2194D58208C2}" presName="Name17" presStyleLbl="parChTrans1D3" presStyleIdx="1" presStyleCnt="3"/>
      <dgm:spPr/>
    </dgm:pt>
    <dgm:pt modelId="{033B3FBA-D63B-4392-8836-61CB7EB265F5}" type="pres">
      <dgm:prSet presAssocID="{59F5C0A5-44D2-4CF6-B7F4-B8C7E0E736A0}" presName="hierRoot3" presStyleCnt="0"/>
      <dgm:spPr/>
    </dgm:pt>
    <dgm:pt modelId="{4005D340-E2F6-45BF-B484-9526D2F8BC1C}" type="pres">
      <dgm:prSet presAssocID="{59F5C0A5-44D2-4CF6-B7F4-B8C7E0E736A0}" presName="composite3" presStyleCnt="0"/>
      <dgm:spPr/>
    </dgm:pt>
    <dgm:pt modelId="{42374374-4531-4888-97A4-C86D1670D607}" type="pres">
      <dgm:prSet presAssocID="{59F5C0A5-44D2-4CF6-B7F4-B8C7E0E736A0}" presName="background3" presStyleLbl="node3" presStyleIdx="1" presStyleCnt="3"/>
      <dgm:spPr/>
    </dgm:pt>
    <dgm:pt modelId="{AAF82197-45A2-47CF-B490-D3C9BCC19D90}" type="pres">
      <dgm:prSet presAssocID="{59F5C0A5-44D2-4CF6-B7F4-B8C7E0E736A0}" presName="text3" presStyleLbl="fgAcc3" presStyleIdx="1" presStyleCnt="3">
        <dgm:presLayoutVars>
          <dgm:chPref val="3"/>
        </dgm:presLayoutVars>
      </dgm:prSet>
      <dgm:spPr/>
    </dgm:pt>
    <dgm:pt modelId="{15BBD057-B64D-45DA-9AD4-9340F33C6E4E}" type="pres">
      <dgm:prSet presAssocID="{59F5C0A5-44D2-4CF6-B7F4-B8C7E0E736A0}" presName="hierChild4" presStyleCnt="0"/>
      <dgm:spPr/>
    </dgm:pt>
    <dgm:pt modelId="{893B25ED-5D64-4955-94FB-F8614817D71C}" type="pres">
      <dgm:prSet presAssocID="{07E76590-0237-49F0-828A-626C4C446C03}" presName="Name10" presStyleLbl="parChTrans1D2" presStyleIdx="1" presStyleCnt="2"/>
      <dgm:spPr/>
    </dgm:pt>
    <dgm:pt modelId="{E009D168-0323-4FA9-B10C-F1B37074BB94}" type="pres">
      <dgm:prSet presAssocID="{2BE5B36E-0B3C-466C-9788-DC2DE5534F9D}" presName="hierRoot2" presStyleCnt="0"/>
      <dgm:spPr/>
    </dgm:pt>
    <dgm:pt modelId="{8675540B-47BA-47C4-B98C-336B1BC81449}" type="pres">
      <dgm:prSet presAssocID="{2BE5B36E-0B3C-466C-9788-DC2DE5534F9D}" presName="composite2" presStyleCnt="0"/>
      <dgm:spPr/>
    </dgm:pt>
    <dgm:pt modelId="{EB07EBF7-7DEB-44AB-B8DC-D898306DD533}" type="pres">
      <dgm:prSet presAssocID="{2BE5B36E-0B3C-466C-9788-DC2DE5534F9D}" presName="background2" presStyleLbl="node2" presStyleIdx="1" presStyleCnt="2"/>
      <dgm:spPr/>
    </dgm:pt>
    <dgm:pt modelId="{833B05CA-0980-488F-B164-80E887C73D08}" type="pres">
      <dgm:prSet presAssocID="{2BE5B36E-0B3C-466C-9788-DC2DE5534F9D}" presName="text2" presStyleLbl="fgAcc2" presStyleIdx="1" presStyleCnt="2">
        <dgm:presLayoutVars>
          <dgm:chPref val="3"/>
        </dgm:presLayoutVars>
      </dgm:prSet>
      <dgm:spPr/>
    </dgm:pt>
    <dgm:pt modelId="{225229AE-BADD-4748-ABBF-5B7286CF2AB0}" type="pres">
      <dgm:prSet presAssocID="{2BE5B36E-0B3C-466C-9788-DC2DE5534F9D}" presName="hierChild3" presStyleCnt="0"/>
      <dgm:spPr/>
    </dgm:pt>
    <dgm:pt modelId="{33A4C566-3E74-4B57-8CE9-D5017D6D485E}" type="pres">
      <dgm:prSet presAssocID="{88684866-6A9D-4992-BF0A-FD12EC8380FC}" presName="Name17" presStyleLbl="parChTrans1D3" presStyleIdx="2" presStyleCnt="3"/>
      <dgm:spPr/>
    </dgm:pt>
    <dgm:pt modelId="{7BCA4A57-2107-4DBC-95B8-C25BEBF0E4D9}" type="pres">
      <dgm:prSet presAssocID="{8B9B6469-EDA9-4DDD-8A3C-AD11648DD291}" presName="hierRoot3" presStyleCnt="0"/>
      <dgm:spPr/>
    </dgm:pt>
    <dgm:pt modelId="{C83AC717-9C34-40F4-8CEF-B42A93312706}" type="pres">
      <dgm:prSet presAssocID="{8B9B6469-EDA9-4DDD-8A3C-AD11648DD291}" presName="composite3" presStyleCnt="0"/>
      <dgm:spPr/>
    </dgm:pt>
    <dgm:pt modelId="{998B07E9-F0C0-4111-8726-1CDB450A3662}" type="pres">
      <dgm:prSet presAssocID="{8B9B6469-EDA9-4DDD-8A3C-AD11648DD291}" presName="background3" presStyleLbl="node3" presStyleIdx="2" presStyleCnt="3"/>
      <dgm:spPr/>
    </dgm:pt>
    <dgm:pt modelId="{9992A66F-D7DB-441F-832D-EFADDC436D53}" type="pres">
      <dgm:prSet presAssocID="{8B9B6469-EDA9-4DDD-8A3C-AD11648DD291}" presName="text3" presStyleLbl="fgAcc3" presStyleIdx="2" presStyleCnt="3">
        <dgm:presLayoutVars>
          <dgm:chPref val="3"/>
        </dgm:presLayoutVars>
      </dgm:prSet>
      <dgm:spPr/>
    </dgm:pt>
    <dgm:pt modelId="{DB5EEF88-7511-4727-A9C7-44C7A321FC58}" type="pres">
      <dgm:prSet presAssocID="{8B9B6469-EDA9-4DDD-8A3C-AD11648DD291}" presName="hierChild4" presStyleCnt="0"/>
      <dgm:spPr/>
    </dgm:pt>
  </dgm:ptLst>
  <dgm:cxnLst>
    <dgm:cxn modelId="{D90D980E-83AA-4A21-B498-786563D78D75}" type="presOf" srcId="{4B72425C-387A-4F84-95B5-D754B76E8B76}" destId="{85B46572-82E7-438C-A7E9-1D5833B9C43E}" srcOrd="0" destOrd="0" presId="urn:microsoft.com/office/officeart/2005/8/layout/hierarchy1"/>
    <dgm:cxn modelId="{ECDA9014-B2F4-43FF-AE65-3F0A0A3C9CC1}" srcId="{66424366-C03C-4FBC-BE99-B7C332205783}" destId="{2BE5B36E-0B3C-466C-9788-DC2DE5534F9D}" srcOrd="1" destOrd="0" parTransId="{07E76590-0237-49F0-828A-626C4C446C03}" sibTransId="{ACE21C43-B474-4E02-BC69-D9094DA05C9D}"/>
    <dgm:cxn modelId="{66637C2C-C795-4E86-A96E-0DC6E7967089}" type="presOf" srcId="{9C0990DF-DB62-43D4-9811-DC5F4BEBE810}" destId="{F104D02A-9416-4538-BD3F-5C70EB26882B}" srcOrd="0" destOrd="0" presId="urn:microsoft.com/office/officeart/2005/8/layout/hierarchy1"/>
    <dgm:cxn modelId="{F067DF30-FCF4-4C35-B36F-5669BB8B8112}" srcId="{BEC91972-F8CD-4BEC-B20A-5E5A663EFF76}" destId="{A43BA689-CBC1-452E-9187-452D33532A8C}" srcOrd="0" destOrd="0" parTransId="{9C0990DF-DB62-43D4-9811-DC5F4BEBE810}" sibTransId="{4A46B030-2FB5-4A12-8909-ABBDC337A099}"/>
    <dgm:cxn modelId="{DB829E5C-2D6A-49B0-978E-1B354AE8434A}" srcId="{66424366-C03C-4FBC-BE99-B7C332205783}" destId="{BEC91972-F8CD-4BEC-B20A-5E5A663EFF76}" srcOrd="0" destOrd="0" parTransId="{797F9E76-708D-4097-A600-2925FDA12FCB}" sibTransId="{971D9926-3914-4EAB-B56B-1D8F00D21AF3}"/>
    <dgm:cxn modelId="{99A4106A-F33D-449B-8B5B-39CAA942EF6C}" type="presOf" srcId="{66424366-C03C-4FBC-BE99-B7C332205783}" destId="{AE8C13F4-28F5-471C-85B0-5251D9AB4697}" srcOrd="0" destOrd="0" presId="urn:microsoft.com/office/officeart/2005/8/layout/hierarchy1"/>
    <dgm:cxn modelId="{F9F96B53-AF53-4A94-A17D-3D8F520531F5}" type="presOf" srcId="{8C45C2E6-3466-4E6B-897E-2194D58208C2}" destId="{343CCEBB-E05E-4B50-A7FC-458DE0DAD2DD}" srcOrd="0" destOrd="0" presId="urn:microsoft.com/office/officeart/2005/8/layout/hierarchy1"/>
    <dgm:cxn modelId="{2DA0EF8B-57C0-4FB5-8DC7-0319143A40A3}" type="presOf" srcId="{A43BA689-CBC1-452E-9187-452D33532A8C}" destId="{2C3EF16D-1743-4C6B-84E8-572DE77D7F7B}" srcOrd="0" destOrd="0" presId="urn:microsoft.com/office/officeart/2005/8/layout/hierarchy1"/>
    <dgm:cxn modelId="{219E8B95-9636-4328-B1EE-9DDA46BC0796}" type="presOf" srcId="{59F5C0A5-44D2-4CF6-B7F4-B8C7E0E736A0}" destId="{AAF82197-45A2-47CF-B490-D3C9BCC19D90}" srcOrd="0" destOrd="0" presId="urn:microsoft.com/office/officeart/2005/8/layout/hierarchy1"/>
    <dgm:cxn modelId="{3AAA8599-8089-4BC5-967B-80EAD29E5D1D}" type="presOf" srcId="{8B9B6469-EDA9-4DDD-8A3C-AD11648DD291}" destId="{9992A66F-D7DB-441F-832D-EFADDC436D53}" srcOrd="0" destOrd="0" presId="urn:microsoft.com/office/officeart/2005/8/layout/hierarchy1"/>
    <dgm:cxn modelId="{0C0E1F9C-68A5-42AB-88E5-C452E9A82D94}" type="presOf" srcId="{797F9E76-708D-4097-A600-2925FDA12FCB}" destId="{2F8339AC-041B-4DBA-8597-878311AF0E6A}" srcOrd="0" destOrd="0" presId="urn:microsoft.com/office/officeart/2005/8/layout/hierarchy1"/>
    <dgm:cxn modelId="{9A36E8AD-E140-487C-B415-2D36282CC906}" type="presOf" srcId="{88684866-6A9D-4992-BF0A-FD12EC8380FC}" destId="{33A4C566-3E74-4B57-8CE9-D5017D6D485E}" srcOrd="0" destOrd="0" presId="urn:microsoft.com/office/officeart/2005/8/layout/hierarchy1"/>
    <dgm:cxn modelId="{26AE57DB-57D7-43AE-A014-2FAA599B1BDB}" type="presOf" srcId="{2BE5B36E-0B3C-466C-9788-DC2DE5534F9D}" destId="{833B05CA-0980-488F-B164-80E887C73D08}" srcOrd="0" destOrd="0" presId="urn:microsoft.com/office/officeart/2005/8/layout/hierarchy1"/>
    <dgm:cxn modelId="{2A6D92DC-57A8-4D98-AB6F-F71AE659711C}" srcId="{2BE5B36E-0B3C-466C-9788-DC2DE5534F9D}" destId="{8B9B6469-EDA9-4DDD-8A3C-AD11648DD291}" srcOrd="0" destOrd="0" parTransId="{88684866-6A9D-4992-BF0A-FD12EC8380FC}" sibTransId="{0AAC26F1-A965-4459-B404-FFFD67550B41}"/>
    <dgm:cxn modelId="{3AE985E5-F36A-412E-99E5-EB9D0F2E3F16}" type="presOf" srcId="{BEC91972-F8CD-4BEC-B20A-5E5A663EFF76}" destId="{49ACCB2F-6B99-4439-939E-87729EF59C52}" srcOrd="0" destOrd="0" presId="urn:microsoft.com/office/officeart/2005/8/layout/hierarchy1"/>
    <dgm:cxn modelId="{2605A9EE-19D4-4338-BFC3-51C31002E159}" srcId="{4B72425C-387A-4F84-95B5-D754B76E8B76}" destId="{66424366-C03C-4FBC-BE99-B7C332205783}" srcOrd="0" destOrd="0" parTransId="{B3C7E750-9C63-482B-A962-6915C5AF7368}" sibTransId="{C99A6CFB-DFC8-4EBF-9598-21D2A9F6F398}"/>
    <dgm:cxn modelId="{4886CDFA-DBC9-4348-816B-9AD156A1683F}" srcId="{BEC91972-F8CD-4BEC-B20A-5E5A663EFF76}" destId="{59F5C0A5-44D2-4CF6-B7F4-B8C7E0E736A0}" srcOrd="1" destOrd="0" parTransId="{8C45C2E6-3466-4E6B-897E-2194D58208C2}" sibTransId="{86E0D957-0553-461B-ACC4-830E81A026D2}"/>
    <dgm:cxn modelId="{AD0DF9FF-090E-473C-8D52-C76DC7F94F02}" type="presOf" srcId="{07E76590-0237-49F0-828A-626C4C446C03}" destId="{893B25ED-5D64-4955-94FB-F8614817D71C}" srcOrd="0" destOrd="0" presId="urn:microsoft.com/office/officeart/2005/8/layout/hierarchy1"/>
    <dgm:cxn modelId="{480790AC-601C-4D8A-AFEB-05BA1445C35C}" type="presParOf" srcId="{85B46572-82E7-438C-A7E9-1D5833B9C43E}" destId="{CC93D9FB-6F85-4D48-9948-E94A15E597A0}" srcOrd="0" destOrd="0" presId="urn:microsoft.com/office/officeart/2005/8/layout/hierarchy1"/>
    <dgm:cxn modelId="{0CFA1F9A-AD05-49A2-A6DF-D972999E56BF}" type="presParOf" srcId="{CC93D9FB-6F85-4D48-9948-E94A15E597A0}" destId="{235A6CBD-D5B2-4FFC-80CC-3F51F81863FC}" srcOrd="0" destOrd="0" presId="urn:microsoft.com/office/officeart/2005/8/layout/hierarchy1"/>
    <dgm:cxn modelId="{D78EE16F-AC11-46E8-AAB4-EF1705EF4096}" type="presParOf" srcId="{235A6CBD-D5B2-4FFC-80CC-3F51F81863FC}" destId="{664400F2-AF36-43AA-926D-DA25E4914A4E}" srcOrd="0" destOrd="0" presId="urn:microsoft.com/office/officeart/2005/8/layout/hierarchy1"/>
    <dgm:cxn modelId="{A609E5AB-B8DD-4249-A666-FF05CA0F311E}" type="presParOf" srcId="{235A6CBD-D5B2-4FFC-80CC-3F51F81863FC}" destId="{AE8C13F4-28F5-471C-85B0-5251D9AB4697}" srcOrd="1" destOrd="0" presId="urn:microsoft.com/office/officeart/2005/8/layout/hierarchy1"/>
    <dgm:cxn modelId="{81D0DB08-65B6-4BF0-85AE-DBA5751F694A}" type="presParOf" srcId="{CC93D9FB-6F85-4D48-9948-E94A15E597A0}" destId="{BEEF5A88-E3B7-4F9D-B098-C33D2CEB821D}" srcOrd="1" destOrd="0" presId="urn:microsoft.com/office/officeart/2005/8/layout/hierarchy1"/>
    <dgm:cxn modelId="{549EDAEF-7A3B-42B8-A49A-C4A978B53F93}" type="presParOf" srcId="{BEEF5A88-E3B7-4F9D-B098-C33D2CEB821D}" destId="{2F8339AC-041B-4DBA-8597-878311AF0E6A}" srcOrd="0" destOrd="0" presId="urn:microsoft.com/office/officeart/2005/8/layout/hierarchy1"/>
    <dgm:cxn modelId="{5443CB1F-721A-4F5A-A9FC-F215094AB493}" type="presParOf" srcId="{BEEF5A88-E3B7-4F9D-B098-C33D2CEB821D}" destId="{EA1D4A57-1108-46C5-9099-09270A88B86B}" srcOrd="1" destOrd="0" presId="urn:microsoft.com/office/officeart/2005/8/layout/hierarchy1"/>
    <dgm:cxn modelId="{7D6A7FC6-B2A1-4441-AAB9-001A0656A309}" type="presParOf" srcId="{EA1D4A57-1108-46C5-9099-09270A88B86B}" destId="{091EB45D-18DB-4AC7-B834-5BAF5772C586}" srcOrd="0" destOrd="0" presId="urn:microsoft.com/office/officeart/2005/8/layout/hierarchy1"/>
    <dgm:cxn modelId="{EAAE391A-6741-4AD6-AB73-71852F4606F4}" type="presParOf" srcId="{091EB45D-18DB-4AC7-B834-5BAF5772C586}" destId="{F7DB0D0A-7F5D-4B13-9F89-C06BD47C7231}" srcOrd="0" destOrd="0" presId="urn:microsoft.com/office/officeart/2005/8/layout/hierarchy1"/>
    <dgm:cxn modelId="{A9D9649E-D751-4782-AC15-A139AB8EDB17}" type="presParOf" srcId="{091EB45D-18DB-4AC7-B834-5BAF5772C586}" destId="{49ACCB2F-6B99-4439-939E-87729EF59C52}" srcOrd="1" destOrd="0" presId="urn:microsoft.com/office/officeart/2005/8/layout/hierarchy1"/>
    <dgm:cxn modelId="{B6E4C258-665D-4B26-9216-F268627F6A0E}" type="presParOf" srcId="{EA1D4A57-1108-46C5-9099-09270A88B86B}" destId="{79E43868-F08A-41B3-81B2-E51F45FD24C4}" srcOrd="1" destOrd="0" presId="urn:microsoft.com/office/officeart/2005/8/layout/hierarchy1"/>
    <dgm:cxn modelId="{3C00C982-BE6D-453F-AE4A-6D1748B0C545}" type="presParOf" srcId="{79E43868-F08A-41B3-81B2-E51F45FD24C4}" destId="{F104D02A-9416-4538-BD3F-5C70EB26882B}" srcOrd="0" destOrd="0" presId="urn:microsoft.com/office/officeart/2005/8/layout/hierarchy1"/>
    <dgm:cxn modelId="{C879FF8C-27B5-4507-9111-A24249F4B7D9}" type="presParOf" srcId="{79E43868-F08A-41B3-81B2-E51F45FD24C4}" destId="{9720CC91-3685-4AA4-9B5B-457CAFC061B1}" srcOrd="1" destOrd="0" presId="urn:microsoft.com/office/officeart/2005/8/layout/hierarchy1"/>
    <dgm:cxn modelId="{6F8DAEA4-DC41-4DCD-B51D-8ADE3FC1BB60}" type="presParOf" srcId="{9720CC91-3685-4AA4-9B5B-457CAFC061B1}" destId="{C0953AD0-DE3D-4423-AC7A-F2D6A2A09A59}" srcOrd="0" destOrd="0" presId="urn:microsoft.com/office/officeart/2005/8/layout/hierarchy1"/>
    <dgm:cxn modelId="{DAE588FB-BA55-4C3D-AF29-C49D06B5200C}" type="presParOf" srcId="{C0953AD0-DE3D-4423-AC7A-F2D6A2A09A59}" destId="{5C6F713C-23EA-4F1A-9CE4-337931E17FED}" srcOrd="0" destOrd="0" presId="urn:microsoft.com/office/officeart/2005/8/layout/hierarchy1"/>
    <dgm:cxn modelId="{5E4E0040-B7A5-48E1-A052-675C2446EB2C}" type="presParOf" srcId="{C0953AD0-DE3D-4423-AC7A-F2D6A2A09A59}" destId="{2C3EF16D-1743-4C6B-84E8-572DE77D7F7B}" srcOrd="1" destOrd="0" presId="urn:microsoft.com/office/officeart/2005/8/layout/hierarchy1"/>
    <dgm:cxn modelId="{BA47A6B6-A881-40AD-970A-57DA766C3685}" type="presParOf" srcId="{9720CC91-3685-4AA4-9B5B-457CAFC061B1}" destId="{68CFE9CF-302F-4A1E-A36D-FCA948A67707}" srcOrd="1" destOrd="0" presId="urn:microsoft.com/office/officeart/2005/8/layout/hierarchy1"/>
    <dgm:cxn modelId="{CCDF1A33-3986-4AC2-AE40-251F3E3C6ED3}" type="presParOf" srcId="{79E43868-F08A-41B3-81B2-E51F45FD24C4}" destId="{343CCEBB-E05E-4B50-A7FC-458DE0DAD2DD}" srcOrd="2" destOrd="0" presId="urn:microsoft.com/office/officeart/2005/8/layout/hierarchy1"/>
    <dgm:cxn modelId="{59A54E54-D6EE-4F2F-9F72-21EB335D1197}" type="presParOf" srcId="{79E43868-F08A-41B3-81B2-E51F45FD24C4}" destId="{033B3FBA-D63B-4392-8836-61CB7EB265F5}" srcOrd="3" destOrd="0" presId="urn:microsoft.com/office/officeart/2005/8/layout/hierarchy1"/>
    <dgm:cxn modelId="{E5757206-6C0B-40C7-A5F6-01AD101F3456}" type="presParOf" srcId="{033B3FBA-D63B-4392-8836-61CB7EB265F5}" destId="{4005D340-E2F6-45BF-B484-9526D2F8BC1C}" srcOrd="0" destOrd="0" presId="urn:microsoft.com/office/officeart/2005/8/layout/hierarchy1"/>
    <dgm:cxn modelId="{74FA8985-325E-42AF-A768-E4E7CF69EBE1}" type="presParOf" srcId="{4005D340-E2F6-45BF-B484-9526D2F8BC1C}" destId="{42374374-4531-4888-97A4-C86D1670D607}" srcOrd="0" destOrd="0" presId="urn:microsoft.com/office/officeart/2005/8/layout/hierarchy1"/>
    <dgm:cxn modelId="{DD0BE9B9-2EBD-42EB-9A81-B95A79F16A4E}" type="presParOf" srcId="{4005D340-E2F6-45BF-B484-9526D2F8BC1C}" destId="{AAF82197-45A2-47CF-B490-D3C9BCC19D90}" srcOrd="1" destOrd="0" presId="urn:microsoft.com/office/officeart/2005/8/layout/hierarchy1"/>
    <dgm:cxn modelId="{88FE7AF1-9DB2-4ECC-B6ED-F87F7FEC2BB5}" type="presParOf" srcId="{033B3FBA-D63B-4392-8836-61CB7EB265F5}" destId="{15BBD057-B64D-45DA-9AD4-9340F33C6E4E}" srcOrd="1" destOrd="0" presId="urn:microsoft.com/office/officeart/2005/8/layout/hierarchy1"/>
    <dgm:cxn modelId="{8B495146-C6CC-46A8-B126-0618F836C97E}" type="presParOf" srcId="{BEEF5A88-E3B7-4F9D-B098-C33D2CEB821D}" destId="{893B25ED-5D64-4955-94FB-F8614817D71C}" srcOrd="2" destOrd="0" presId="urn:microsoft.com/office/officeart/2005/8/layout/hierarchy1"/>
    <dgm:cxn modelId="{07B1B0C6-A3D5-4DD0-A29B-21C9986EBFE7}" type="presParOf" srcId="{BEEF5A88-E3B7-4F9D-B098-C33D2CEB821D}" destId="{E009D168-0323-4FA9-B10C-F1B37074BB94}" srcOrd="3" destOrd="0" presId="urn:microsoft.com/office/officeart/2005/8/layout/hierarchy1"/>
    <dgm:cxn modelId="{56710736-9754-4E68-865B-BBA1286DA25D}" type="presParOf" srcId="{E009D168-0323-4FA9-B10C-F1B37074BB94}" destId="{8675540B-47BA-47C4-B98C-336B1BC81449}" srcOrd="0" destOrd="0" presId="urn:microsoft.com/office/officeart/2005/8/layout/hierarchy1"/>
    <dgm:cxn modelId="{9ED93629-F6E8-4323-BE83-573949ACC388}" type="presParOf" srcId="{8675540B-47BA-47C4-B98C-336B1BC81449}" destId="{EB07EBF7-7DEB-44AB-B8DC-D898306DD533}" srcOrd="0" destOrd="0" presId="urn:microsoft.com/office/officeart/2005/8/layout/hierarchy1"/>
    <dgm:cxn modelId="{3BB4C608-1F79-4C85-B066-2889A16F4398}" type="presParOf" srcId="{8675540B-47BA-47C4-B98C-336B1BC81449}" destId="{833B05CA-0980-488F-B164-80E887C73D08}" srcOrd="1" destOrd="0" presId="urn:microsoft.com/office/officeart/2005/8/layout/hierarchy1"/>
    <dgm:cxn modelId="{FC9CF9A8-F834-4212-B6F3-2D34A92BDAB0}" type="presParOf" srcId="{E009D168-0323-4FA9-B10C-F1B37074BB94}" destId="{225229AE-BADD-4748-ABBF-5B7286CF2AB0}" srcOrd="1" destOrd="0" presId="urn:microsoft.com/office/officeart/2005/8/layout/hierarchy1"/>
    <dgm:cxn modelId="{776BFEB6-1865-4185-BEE3-843AF977C22B}" type="presParOf" srcId="{225229AE-BADD-4748-ABBF-5B7286CF2AB0}" destId="{33A4C566-3E74-4B57-8CE9-D5017D6D485E}" srcOrd="0" destOrd="0" presId="urn:microsoft.com/office/officeart/2005/8/layout/hierarchy1"/>
    <dgm:cxn modelId="{FC620EA1-C947-4029-B04F-AE218BEB40CA}" type="presParOf" srcId="{225229AE-BADD-4748-ABBF-5B7286CF2AB0}" destId="{7BCA4A57-2107-4DBC-95B8-C25BEBF0E4D9}" srcOrd="1" destOrd="0" presId="urn:microsoft.com/office/officeart/2005/8/layout/hierarchy1"/>
    <dgm:cxn modelId="{69F06343-18FB-4244-9CEF-240DAC7264C3}" type="presParOf" srcId="{7BCA4A57-2107-4DBC-95B8-C25BEBF0E4D9}" destId="{C83AC717-9C34-40F4-8CEF-B42A93312706}" srcOrd="0" destOrd="0" presId="urn:microsoft.com/office/officeart/2005/8/layout/hierarchy1"/>
    <dgm:cxn modelId="{627109B6-2A6B-4B70-B495-CAD46FE1849C}" type="presParOf" srcId="{C83AC717-9C34-40F4-8CEF-B42A93312706}" destId="{998B07E9-F0C0-4111-8726-1CDB450A3662}" srcOrd="0" destOrd="0" presId="urn:microsoft.com/office/officeart/2005/8/layout/hierarchy1"/>
    <dgm:cxn modelId="{54F31D8D-8AFD-458F-BDF0-47900E9ECC94}" type="presParOf" srcId="{C83AC717-9C34-40F4-8CEF-B42A93312706}" destId="{9992A66F-D7DB-441F-832D-EFADDC436D53}" srcOrd="1" destOrd="0" presId="urn:microsoft.com/office/officeart/2005/8/layout/hierarchy1"/>
    <dgm:cxn modelId="{720C990D-D8FC-467E-A949-E7D082AEBD8B}" type="presParOf" srcId="{7BCA4A57-2107-4DBC-95B8-C25BEBF0E4D9}" destId="{DB5EEF88-7511-4727-A9C7-44C7A321FC58}" srcOrd="1" destOrd="0" presId="urn:microsoft.com/office/officeart/2005/8/layout/hierarchy1"/>
  </dgm:cxnLst>
  <dgm:bg>
    <a:solidFill>
      <a:srgbClr val="DDDDD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C566-3E74-4B57-8CE9-D5017D6D485E}">
      <dsp:nvSpPr>
        <dsp:cNvPr id="0" name=""/>
        <dsp:cNvSpPr/>
      </dsp:nvSpPr>
      <dsp:spPr>
        <a:xfrm>
          <a:off x="2604611" y="1711479"/>
          <a:ext cx="91440" cy="261782"/>
        </a:xfrm>
        <a:custGeom>
          <a:avLst/>
          <a:gdLst/>
          <a:ahLst/>
          <a:cxnLst/>
          <a:rect l="0" t="0" r="0" b="0"/>
          <a:pathLst>
            <a:path>
              <a:moveTo>
                <a:pt x="45720" y="0"/>
              </a:moveTo>
              <a:lnTo>
                <a:pt x="4572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B25ED-5D64-4955-94FB-F8614817D71C}">
      <dsp:nvSpPr>
        <dsp:cNvPr id="0" name=""/>
        <dsp:cNvSpPr/>
      </dsp:nvSpPr>
      <dsp:spPr>
        <a:xfrm>
          <a:off x="1825228" y="878125"/>
          <a:ext cx="825103" cy="261782"/>
        </a:xfrm>
        <a:custGeom>
          <a:avLst/>
          <a:gdLst/>
          <a:ahLst/>
          <a:cxnLst/>
          <a:rect l="0" t="0" r="0" b="0"/>
          <a:pathLst>
            <a:path>
              <a:moveTo>
                <a:pt x="0" y="0"/>
              </a:moveTo>
              <a:lnTo>
                <a:pt x="0" y="178397"/>
              </a:lnTo>
              <a:lnTo>
                <a:pt x="825103" y="178397"/>
              </a:lnTo>
              <a:lnTo>
                <a:pt x="825103"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CCEBB-E05E-4B50-A7FC-458DE0DAD2DD}">
      <dsp:nvSpPr>
        <dsp:cNvPr id="0" name=""/>
        <dsp:cNvSpPr/>
      </dsp:nvSpPr>
      <dsp:spPr>
        <a:xfrm>
          <a:off x="1000125" y="1711479"/>
          <a:ext cx="550068" cy="261782"/>
        </a:xfrm>
        <a:custGeom>
          <a:avLst/>
          <a:gdLst/>
          <a:ahLst/>
          <a:cxnLst/>
          <a:rect l="0" t="0" r="0" b="0"/>
          <a:pathLst>
            <a:path>
              <a:moveTo>
                <a:pt x="0" y="0"/>
              </a:moveTo>
              <a:lnTo>
                <a:pt x="0" y="178397"/>
              </a:lnTo>
              <a:lnTo>
                <a:pt x="550068" y="178397"/>
              </a:lnTo>
              <a:lnTo>
                <a:pt x="550068"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D02A-9416-4538-BD3F-5C70EB26882B}">
      <dsp:nvSpPr>
        <dsp:cNvPr id="0" name=""/>
        <dsp:cNvSpPr/>
      </dsp:nvSpPr>
      <dsp:spPr>
        <a:xfrm>
          <a:off x="450056" y="1711479"/>
          <a:ext cx="550068" cy="261782"/>
        </a:xfrm>
        <a:custGeom>
          <a:avLst/>
          <a:gdLst/>
          <a:ahLst/>
          <a:cxnLst/>
          <a:rect l="0" t="0" r="0" b="0"/>
          <a:pathLst>
            <a:path>
              <a:moveTo>
                <a:pt x="550068" y="0"/>
              </a:moveTo>
              <a:lnTo>
                <a:pt x="550068" y="178397"/>
              </a:lnTo>
              <a:lnTo>
                <a:pt x="0" y="178397"/>
              </a:lnTo>
              <a:lnTo>
                <a:pt x="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339AC-041B-4DBA-8597-878311AF0E6A}">
      <dsp:nvSpPr>
        <dsp:cNvPr id="0" name=""/>
        <dsp:cNvSpPr/>
      </dsp:nvSpPr>
      <dsp:spPr>
        <a:xfrm>
          <a:off x="1000125" y="878125"/>
          <a:ext cx="825103" cy="261782"/>
        </a:xfrm>
        <a:custGeom>
          <a:avLst/>
          <a:gdLst/>
          <a:ahLst/>
          <a:cxnLst/>
          <a:rect l="0" t="0" r="0" b="0"/>
          <a:pathLst>
            <a:path>
              <a:moveTo>
                <a:pt x="825103" y="0"/>
              </a:moveTo>
              <a:lnTo>
                <a:pt x="825103" y="178397"/>
              </a:lnTo>
              <a:lnTo>
                <a:pt x="0" y="178397"/>
              </a:lnTo>
              <a:lnTo>
                <a:pt x="0"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400F2-AF36-43AA-926D-DA25E4914A4E}">
      <dsp:nvSpPr>
        <dsp:cNvPr id="0" name=""/>
        <dsp:cNvSpPr/>
      </dsp:nvSpPr>
      <dsp:spPr>
        <a:xfrm>
          <a:off x="1375171" y="306554"/>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C13F4-28F5-471C-85B0-5251D9AB4697}">
      <dsp:nvSpPr>
        <dsp:cNvPr id="0" name=""/>
        <dsp:cNvSpPr/>
      </dsp:nvSpPr>
      <dsp:spPr>
        <a:xfrm>
          <a:off x="1475184" y="401566"/>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System</a:t>
          </a:r>
        </a:p>
      </dsp:txBody>
      <dsp:txXfrm>
        <a:off x="1491925" y="418307"/>
        <a:ext cx="866630" cy="538089"/>
      </dsp:txXfrm>
    </dsp:sp>
    <dsp:sp modelId="{F7DB0D0A-7F5D-4B13-9F89-C06BD47C7231}">
      <dsp:nvSpPr>
        <dsp:cNvPr id="0" name=""/>
        <dsp:cNvSpPr/>
      </dsp:nvSpPr>
      <dsp:spPr>
        <a:xfrm>
          <a:off x="550068"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CB2F-6B99-4439-939E-87729EF59C52}">
      <dsp:nvSpPr>
        <dsp:cNvPr id="0" name=""/>
        <dsp:cNvSpPr/>
      </dsp:nvSpPr>
      <dsp:spPr>
        <a:xfrm>
          <a:off x="650081"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A</a:t>
          </a:r>
        </a:p>
      </dsp:txBody>
      <dsp:txXfrm>
        <a:off x="666822" y="1251661"/>
        <a:ext cx="866630" cy="538089"/>
      </dsp:txXfrm>
    </dsp:sp>
    <dsp:sp modelId="{5C6F713C-23EA-4F1A-9CE4-337931E17FED}">
      <dsp:nvSpPr>
        <dsp:cNvPr id="0" name=""/>
        <dsp:cNvSpPr/>
      </dsp:nvSpPr>
      <dsp:spPr>
        <a:xfrm>
          <a:off x="0"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EF16D-1743-4C6B-84E8-572DE77D7F7B}">
      <dsp:nvSpPr>
        <dsp:cNvPr id="0" name=""/>
        <dsp:cNvSpPr/>
      </dsp:nvSpPr>
      <dsp:spPr>
        <a:xfrm>
          <a:off x="100012"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A1</a:t>
          </a:r>
        </a:p>
      </dsp:txBody>
      <dsp:txXfrm>
        <a:off x="116753" y="2085015"/>
        <a:ext cx="866630" cy="538089"/>
      </dsp:txXfrm>
    </dsp:sp>
    <dsp:sp modelId="{42374374-4531-4888-97A4-C86D1670D607}">
      <dsp:nvSpPr>
        <dsp:cNvPr id="0" name=""/>
        <dsp:cNvSpPr/>
      </dsp:nvSpPr>
      <dsp:spPr>
        <a:xfrm>
          <a:off x="1100137"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2197-45A2-47CF-B490-D3C9BCC19D90}">
      <dsp:nvSpPr>
        <dsp:cNvPr id="0" name=""/>
        <dsp:cNvSpPr/>
      </dsp:nvSpPr>
      <dsp:spPr>
        <a:xfrm>
          <a:off x="1200150"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A2</a:t>
          </a:r>
        </a:p>
      </dsp:txBody>
      <dsp:txXfrm>
        <a:off x="1216891" y="2085015"/>
        <a:ext cx="866630" cy="538089"/>
      </dsp:txXfrm>
    </dsp:sp>
    <dsp:sp modelId="{EB07EBF7-7DEB-44AB-B8DC-D898306DD533}">
      <dsp:nvSpPr>
        <dsp:cNvPr id="0" name=""/>
        <dsp:cNvSpPr/>
      </dsp:nvSpPr>
      <dsp:spPr>
        <a:xfrm>
          <a:off x="2200275"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B05CA-0980-488F-B164-80E887C73D08}">
      <dsp:nvSpPr>
        <dsp:cNvPr id="0" name=""/>
        <dsp:cNvSpPr/>
      </dsp:nvSpPr>
      <dsp:spPr>
        <a:xfrm>
          <a:off x="2300287"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B</a:t>
          </a:r>
        </a:p>
      </dsp:txBody>
      <dsp:txXfrm>
        <a:off x="2317028" y="1251661"/>
        <a:ext cx="866630" cy="538089"/>
      </dsp:txXfrm>
    </dsp:sp>
    <dsp:sp modelId="{998B07E9-F0C0-4111-8726-1CDB450A3662}">
      <dsp:nvSpPr>
        <dsp:cNvPr id="0" name=""/>
        <dsp:cNvSpPr/>
      </dsp:nvSpPr>
      <dsp:spPr>
        <a:xfrm>
          <a:off x="2200275"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2A66F-D7DB-441F-832D-EFADDC436D53}">
      <dsp:nvSpPr>
        <dsp:cNvPr id="0" name=""/>
        <dsp:cNvSpPr/>
      </dsp:nvSpPr>
      <dsp:spPr>
        <a:xfrm>
          <a:off x="2300287"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B2</a:t>
          </a:r>
        </a:p>
      </dsp:txBody>
      <dsp:txXfrm>
        <a:off x="2317028" y="2085015"/>
        <a:ext cx="866630" cy="53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C566-3E74-4B57-8CE9-D5017D6D485E}">
      <dsp:nvSpPr>
        <dsp:cNvPr id="0" name=""/>
        <dsp:cNvSpPr/>
      </dsp:nvSpPr>
      <dsp:spPr>
        <a:xfrm>
          <a:off x="2604611" y="1711479"/>
          <a:ext cx="91440" cy="261782"/>
        </a:xfrm>
        <a:custGeom>
          <a:avLst/>
          <a:gdLst/>
          <a:ahLst/>
          <a:cxnLst/>
          <a:rect l="0" t="0" r="0" b="0"/>
          <a:pathLst>
            <a:path>
              <a:moveTo>
                <a:pt x="45720" y="0"/>
              </a:moveTo>
              <a:lnTo>
                <a:pt x="4572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B25ED-5D64-4955-94FB-F8614817D71C}">
      <dsp:nvSpPr>
        <dsp:cNvPr id="0" name=""/>
        <dsp:cNvSpPr/>
      </dsp:nvSpPr>
      <dsp:spPr>
        <a:xfrm>
          <a:off x="1825228" y="878125"/>
          <a:ext cx="825103" cy="261782"/>
        </a:xfrm>
        <a:custGeom>
          <a:avLst/>
          <a:gdLst/>
          <a:ahLst/>
          <a:cxnLst/>
          <a:rect l="0" t="0" r="0" b="0"/>
          <a:pathLst>
            <a:path>
              <a:moveTo>
                <a:pt x="0" y="0"/>
              </a:moveTo>
              <a:lnTo>
                <a:pt x="0" y="178397"/>
              </a:lnTo>
              <a:lnTo>
                <a:pt x="825103" y="178397"/>
              </a:lnTo>
              <a:lnTo>
                <a:pt x="825103"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CCEBB-E05E-4B50-A7FC-458DE0DAD2DD}">
      <dsp:nvSpPr>
        <dsp:cNvPr id="0" name=""/>
        <dsp:cNvSpPr/>
      </dsp:nvSpPr>
      <dsp:spPr>
        <a:xfrm>
          <a:off x="1000125" y="1711479"/>
          <a:ext cx="550068" cy="261782"/>
        </a:xfrm>
        <a:custGeom>
          <a:avLst/>
          <a:gdLst/>
          <a:ahLst/>
          <a:cxnLst/>
          <a:rect l="0" t="0" r="0" b="0"/>
          <a:pathLst>
            <a:path>
              <a:moveTo>
                <a:pt x="0" y="0"/>
              </a:moveTo>
              <a:lnTo>
                <a:pt x="0" y="178397"/>
              </a:lnTo>
              <a:lnTo>
                <a:pt x="550068" y="178397"/>
              </a:lnTo>
              <a:lnTo>
                <a:pt x="550068"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D02A-9416-4538-BD3F-5C70EB26882B}">
      <dsp:nvSpPr>
        <dsp:cNvPr id="0" name=""/>
        <dsp:cNvSpPr/>
      </dsp:nvSpPr>
      <dsp:spPr>
        <a:xfrm>
          <a:off x="450056" y="1711479"/>
          <a:ext cx="550068" cy="261782"/>
        </a:xfrm>
        <a:custGeom>
          <a:avLst/>
          <a:gdLst/>
          <a:ahLst/>
          <a:cxnLst/>
          <a:rect l="0" t="0" r="0" b="0"/>
          <a:pathLst>
            <a:path>
              <a:moveTo>
                <a:pt x="550068" y="0"/>
              </a:moveTo>
              <a:lnTo>
                <a:pt x="550068" y="178397"/>
              </a:lnTo>
              <a:lnTo>
                <a:pt x="0" y="178397"/>
              </a:lnTo>
              <a:lnTo>
                <a:pt x="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339AC-041B-4DBA-8597-878311AF0E6A}">
      <dsp:nvSpPr>
        <dsp:cNvPr id="0" name=""/>
        <dsp:cNvSpPr/>
      </dsp:nvSpPr>
      <dsp:spPr>
        <a:xfrm>
          <a:off x="1000125" y="878125"/>
          <a:ext cx="825103" cy="261782"/>
        </a:xfrm>
        <a:custGeom>
          <a:avLst/>
          <a:gdLst/>
          <a:ahLst/>
          <a:cxnLst/>
          <a:rect l="0" t="0" r="0" b="0"/>
          <a:pathLst>
            <a:path>
              <a:moveTo>
                <a:pt x="825103" y="0"/>
              </a:moveTo>
              <a:lnTo>
                <a:pt x="825103" y="178397"/>
              </a:lnTo>
              <a:lnTo>
                <a:pt x="0" y="178397"/>
              </a:lnTo>
              <a:lnTo>
                <a:pt x="0"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400F2-AF36-43AA-926D-DA25E4914A4E}">
      <dsp:nvSpPr>
        <dsp:cNvPr id="0" name=""/>
        <dsp:cNvSpPr/>
      </dsp:nvSpPr>
      <dsp:spPr>
        <a:xfrm>
          <a:off x="1375171" y="306554"/>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C13F4-28F5-471C-85B0-5251D9AB4697}">
      <dsp:nvSpPr>
        <dsp:cNvPr id="0" name=""/>
        <dsp:cNvSpPr/>
      </dsp:nvSpPr>
      <dsp:spPr>
        <a:xfrm>
          <a:off x="1475184" y="401566"/>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System</a:t>
          </a:r>
        </a:p>
      </dsp:txBody>
      <dsp:txXfrm>
        <a:off x="1491925" y="418307"/>
        <a:ext cx="866630" cy="538089"/>
      </dsp:txXfrm>
    </dsp:sp>
    <dsp:sp modelId="{F7DB0D0A-7F5D-4B13-9F89-C06BD47C7231}">
      <dsp:nvSpPr>
        <dsp:cNvPr id="0" name=""/>
        <dsp:cNvSpPr/>
      </dsp:nvSpPr>
      <dsp:spPr>
        <a:xfrm>
          <a:off x="550068"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CB2F-6B99-4439-939E-87729EF59C52}">
      <dsp:nvSpPr>
        <dsp:cNvPr id="0" name=""/>
        <dsp:cNvSpPr/>
      </dsp:nvSpPr>
      <dsp:spPr>
        <a:xfrm>
          <a:off x="650081"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A</a:t>
          </a:r>
        </a:p>
      </dsp:txBody>
      <dsp:txXfrm>
        <a:off x="666822" y="1251661"/>
        <a:ext cx="866630" cy="538089"/>
      </dsp:txXfrm>
    </dsp:sp>
    <dsp:sp modelId="{5C6F713C-23EA-4F1A-9CE4-337931E17FED}">
      <dsp:nvSpPr>
        <dsp:cNvPr id="0" name=""/>
        <dsp:cNvSpPr/>
      </dsp:nvSpPr>
      <dsp:spPr>
        <a:xfrm>
          <a:off x="0"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EF16D-1743-4C6B-84E8-572DE77D7F7B}">
      <dsp:nvSpPr>
        <dsp:cNvPr id="0" name=""/>
        <dsp:cNvSpPr/>
      </dsp:nvSpPr>
      <dsp:spPr>
        <a:xfrm>
          <a:off x="100012"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A1</a:t>
          </a:r>
        </a:p>
      </dsp:txBody>
      <dsp:txXfrm>
        <a:off x="116753" y="2085015"/>
        <a:ext cx="866630" cy="538089"/>
      </dsp:txXfrm>
    </dsp:sp>
    <dsp:sp modelId="{42374374-4531-4888-97A4-C86D1670D607}">
      <dsp:nvSpPr>
        <dsp:cNvPr id="0" name=""/>
        <dsp:cNvSpPr/>
      </dsp:nvSpPr>
      <dsp:spPr>
        <a:xfrm>
          <a:off x="1100137"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2197-45A2-47CF-B490-D3C9BCC19D90}">
      <dsp:nvSpPr>
        <dsp:cNvPr id="0" name=""/>
        <dsp:cNvSpPr/>
      </dsp:nvSpPr>
      <dsp:spPr>
        <a:xfrm>
          <a:off x="1200150"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A2</a:t>
          </a:r>
        </a:p>
      </dsp:txBody>
      <dsp:txXfrm>
        <a:off x="1216891" y="2085015"/>
        <a:ext cx="866630" cy="538089"/>
      </dsp:txXfrm>
    </dsp:sp>
    <dsp:sp modelId="{EB07EBF7-7DEB-44AB-B8DC-D898306DD533}">
      <dsp:nvSpPr>
        <dsp:cNvPr id="0" name=""/>
        <dsp:cNvSpPr/>
      </dsp:nvSpPr>
      <dsp:spPr>
        <a:xfrm>
          <a:off x="2200275"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B05CA-0980-488F-B164-80E887C73D08}">
      <dsp:nvSpPr>
        <dsp:cNvPr id="0" name=""/>
        <dsp:cNvSpPr/>
      </dsp:nvSpPr>
      <dsp:spPr>
        <a:xfrm>
          <a:off x="2300287"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B</a:t>
          </a:r>
        </a:p>
      </dsp:txBody>
      <dsp:txXfrm>
        <a:off x="2317028" y="1251661"/>
        <a:ext cx="866630" cy="538089"/>
      </dsp:txXfrm>
    </dsp:sp>
    <dsp:sp modelId="{998B07E9-F0C0-4111-8726-1CDB450A3662}">
      <dsp:nvSpPr>
        <dsp:cNvPr id="0" name=""/>
        <dsp:cNvSpPr/>
      </dsp:nvSpPr>
      <dsp:spPr>
        <a:xfrm>
          <a:off x="2200275"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2A66F-D7DB-441F-832D-EFADDC436D53}">
      <dsp:nvSpPr>
        <dsp:cNvPr id="0" name=""/>
        <dsp:cNvSpPr/>
      </dsp:nvSpPr>
      <dsp:spPr>
        <a:xfrm>
          <a:off x="2300287"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B2</a:t>
          </a:r>
        </a:p>
      </dsp:txBody>
      <dsp:txXfrm>
        <a:off x="2317028" y="2085015"/>
        <a:ext cx="866630" cy="538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928FF78-5B23-42A6-BEF6-CD728D4E9227}"/>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43011" name="Rectangle 3">
            <a:extLst>
              <a:ext uri="{FF2B5EF4-FFF2-40B4-BE49-F238E27FC236}">
                <a16:creationId xmlns:a16="http://schemas.microsoft.com/office/drawing/2014/main" id="{ABDAAEDE-08E5-4368-B25A-80581B75413C}"/>
              </a:ext>
            </a:extLst>
          </p:cNvPr>
          <p:cNvSpPr>
            <a:spLocks noGrp="1" noChangeArrowheads="1"/>
          </p:cNvSpPr>
          <p:nvPr>
            <p:ph type="dt" sz="quarter"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smtClean="0">
                <a:latin typeface="Times New Roman" pitchFamily="28" charset="0"/>
              </a:defRPr>
            </a:lvl1pPr>
          </a:lstStyle>
          <a:p>
            <a:pPr>
              <a:defRPr/>
            </a:pPr>
            <a:endParaRPr lang="en-US"/>
          </a:p>
        </p:txBody>
      </p:sp>
      <p:sp>
        <p:nvSpPr>
          <p:cNvPr id="43012" name="Rectangle 4">
            <a:extLst>
              <a:ext uri="{FF2B5EF4-FFF2-40B4-BE49-F238E27FC236}">
                <a16:creationId xmlns:a16="http://schemas.microsoft.com/office/drawing/2014/main" id="{62D75A63-0FE2-4B54-9F42-5A166BAC5177}"/>
              </a:ext>
            </a:extLst>
          </p:cNvPr>
          <p:cNvSpPr>
            <a:spLocks noGrp="1" noChangeArrowheads="1"/>
          </p:cNvSpPr>
          <p:nvPr>
            <p:ph type="ftr" sz="quarter" idx="2"/>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43013" name="Rectangle 5">
            <a:extLst>
              <a:ext uri="{FF2B5EF4-FFF2-40B4-BE49-F238E27FC236}">
                <a16:creationId xmlns:a16="http://schemas.microsoft.com/office/drawing/2014/main" id="{35950AAD-239C-4757-BA18-6D1519724C88}"/>
              </a:ext>
            </a:extLst>
          </p:cNvPr>
          <p:cNvSpPr>
            <a:spLocks noGrp="1" noChangeArrowheads="1"/>
          </p:cNvSpPr>
          <p:nvPr>
            <p:ph type="sldNum" sz="quarter" idx="3"/>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88CD91BB-BB4F-4ED7-A703-1662BA8CC05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E6756AD-4C2E-46C3-ABEF-D759A2B67D62}"/>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10243" name="Rectangle 3">
            <a:extLst>
              <a:ext uri="{FF2B5EF4-FFF2-40B4-BE49-F238E27FC236}">
                <a16:creationId xmlns:a16="http://schemas.microsoft.com/office/drawing/2014/main" id="{2AE6A1D3-BAA2-459D-9EE3-216F46177553}"/>
              </a:ext>
            </a:extLst>
          </p:cNvPr>
          <p:cNvSpPr>
            <a:spLocks noGrp="1" noChangeArrowheads="1"/>
          </p:cNvSpPr>
          <p:nvPr>
            <p:ph type="dt"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smtClean="0">
                <a:latin typeface="Times New Roman" pitchFamily="28" charset="0"/>
              </a:defRPr>
            </a:lvl1pPr>
          </a:lstStyle>
          <a:p>
            <a:pPr>
              <a:defRPr/>
            </a:pPr>
            <a:endParaRPr lang="en-US"/>
          </a:p>
        </p:txBody>
      </p:sp>
      <p:sp>
        <p:nvSpPr>
          <p:cNvPr id="30724" name="Rectangle 4">
            <a:extLst>
              <a:ext uri="{FF2B5EF4-FFF2-40B4-BE49-F238E27FC236}">
                <a16:creationId xmlns:a16="http://schemas.microsoft.com/office/drawing/2014/main" id="{7930B6EB-55FE-45CC-A2BB-8FDFE6BB9058}"/>
              </a:ext>
            </a:extLst>
          </p:cNvPr>
          <p:cNvSpPr>
            <a:spLocks noGrp="1" noRot="1" noChangeAspect="1" noChangeArrowheads="1" noTextEdit="1"/>
          </p:cNvSpPr>
          <p:nvPr>
            <p:ph type="sldImg" idx="2"/>
          </p:nvPr>
        </p:nvSpPr>
        <p:spPr bwMode="auto">
          <a:xfrm>
            <a:off x="1179513" y="695325"/>
            <a:ext cx="4638675" cy="3478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2685582E-EC4C-4931-88C9-A12493D9B6B7}"/>
              </a:ext>
            </a:extLst>
          </p:cNvPr>
          <p:cNvSpPr>
            <a:spLocks noGrp="1" noChangeArrowheads="1"/>
          </p:cNvSpPr>
          <p:nvPr>
            <p:ph type="body" sz="quarter" idx="3"/>
          </p:nvPr>
        </p:nvSpPr>
        <p:spPr bwMode="auto">
          <a:xfrm>
            <a:off x="933450" y="4402138"/>
            <a:ext cx="5130800"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122AD60C-8051-4318-BF96-A39D000D0685}"/>
              </a:ext>
            </a:extLst>
          </p:cNvPr>
          <p:cNvSpPr>
            <a:spLocks noGrp="1" noChangeArrowheads="1"/>
          </p:cNvSpPr>
          <p:nvPr>
            <p:ph type="ftr" sz="quarter" idx="4"/>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10247" name="Rectangle 7">
            <a:extLst>
              <a:ext uri="{FF2B5EF4-FFF2-40B4-BE49-F238E27FC236}">
                <a16:creationId xmlns:a16="http://schemas.microsoft.com/office/drawing/2014/main" id="{F61A7E44-EC6F-48F6-911C-28E518A42E4F}"/>
              </a:ext>
            </a:extLst>
          </p:cNvPr>
          <p:cNvSpPr>
            <a:spLocks noGrp="1" noChangeArrowheads="1"/>
          </p:cNvSpPr>
          <p:nvPr>
            <p:ph type="sldNum" sz="quarter" idx="5"/>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0FEAD8F5-A9EA-4FC0-BFB7-A4B7B8192E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BF3DBA1-3659-41D6-B3D3-225D6F5AB433}"/>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815CA7A5-14DB-4480-8B60-4D6387B1BD48}" type="slidenum">
              <a:rPr lang="en-US" altLang="en-US" sz="1200" b="0">
                <a:latin typeface="Times New Roman" panose="02020603050405020304" pitchFamily="18" charset="0"/>
              </a:rPr>
              <a:pPr eaLnBrk="1" hangingPunct="1"/>
              <a:t>1</a:t>
            </a:fld>
            <a:endParaRPr lang="en-US" altLang="en-US" sz="1200" b="0">
              <a:latin typeface="Times New Roman" panose="02020603050405020304" pitchFamily="18" charset="0"/>
            </a:endParaRPr>
          </a:p>
        </p:txBody>
      </p:sp>
      <p:sp>
        <p:nvSpPr>
          <p:cNvPr id="31747" name="Rectangle 2">
            <a:extLst>
              <a:ext uri="{FF2B5EF4-FFF2-40B4-BE49-F238E27FC236}">
                <a16:creationId xmlns:a16="http://schemas.microsoft.com/office/drawing/2014/main" id="{0A3A2D35-5156-4134-A8C7-15D54A80EA21}"/>
              </a:ext>
            </a:extLst>
          </p:cNvPr>
          <p:cNvSpPr>
            <a:spLocks noGrp="1" noRot="1" noChangeAspect="1" noChangeArrowheads="1" noTextEdit="1"/>
          </p:cNvSpPr>
          <p:nvPr>
            <p:ph type="sldImg"/>
          </p:nvPr>
        </p:nvSpPr>
        <p:spPr>
          <a:xfrm>
            <a:off x="1182688" y="695325"/>
            <a:ext cx="4633912" cy="3475038"/>
          </a:xfrm>
          <a:solidFill>
            <a:srgbClr val="FFFFFF"/>
          </a:solidFill>
          <a:ln/>
        </p:spPr>
      </p:sp>
      <p:sp>
        <p:nvSpPr>
          <p:cNvPr id="31748" name="Rectangle 3">
            <a:extLst>
              <a:ext uri="{FF2B5EF4-FFF2-40B4-BE49-F238E27FC236}">
                <a16:creationId xmlns:a16="http://schemas.microsoft.com/office/drawing/2014/main" id="{DCCBDB80-A57F-4F10-A188-71839A875C2B}"/>
              </a:ext>
            </a:extLst>
          </p:cNvPr>
          <p:cNvSpPr>
            <a:spLocks noGrp="1" noChangeArrowheads="1"/>
          </p:cNvSpPr>
          <p:nvPr>
            <p:ph type="body" idx="1"/>
          </p:nvPr>
        </p:nvSpPr>
        <p:spPr>
          <a:xfrm>
            <a:off x="931863" y="4403725"/>
            <a:ext cx="5133975" cy="4171950"/>
          </a:xfrm>
          <a:solidFill>
            <a:srgbClr val="FFFFFF"/>
          </a:solidFill>
          <a:ln>
            <a:solidFill>
              <a:srgbClr val="000000"/>
            </a:solidFill>
            <a:miter lim="800000"/>
            <a:headEnd/>
            <a:tailEnd/>
          </a:ln>
        </p:spPr>
        <p:txBody>
          <a:bodyPr lIns="91221" tIns="45610" rIns="91221" bIns="45610"/>
          <a:lstStyle/>
          <a:p>
            <a:pPr eaLnBrk="1" hangingPunct="1"/>
            <a:r>
              <a:rPr lang="en-US" altLang="en-US" dirty="0">
                <a:latin typeface="Times New Roman" panose="02020603050405020304" pitchFamily="18" charset="0"/>
              </a:rPr>
              <a:t>Version 1.0</a:t>
            </a:r>
          </a:p>
          <a:p>
            <a:pPr eaLnBrk="1" hangingPunct="1"/>
            <a:r>
              <a:rPr lang="en-US" altLang="en-US" dirty="0">
                <a:latin typeface="Times New Roman" panose="02020603050405020304" pitchFamily="18" charset="0"/>
              </a:rPr>
              <a:t>SOURCE INFORMATION:</a:t>
            </a:r>
          </a:p>
          <a:p>
            <a:pPr eaLnBrk="1" hangingPunct="1"/>
            <a:r>
              <a:rPr lang="en-US" altLang="en-US" sz="800" dirty="0">
                <a:latin typeface="Times New Roman" panose="02020603050405020304" pitchFamily="18" charset="0"/>
              </a:rPr>
              <a:t>The material contained in this lecture was developed by Lisa Guerra of NASA’s Exploration Systems Mission Directorate while on assignment in the Department of Aerospace Engineering at the University of Texas at Austin. As part of a course entitled, Space Systems Engineering, the lecture was piloted at UT-Austin in Spring 2008.</a:t>
            </a:r>
          </a:p>
          <a:p>
            <a:pPr eaLnBrk="1" hangingPunct="1"/>
            <a:r>
              <a:rPr lang="en-US" altLang="en-US" sz="800" dirty="0">
                <a:latin typeface="Times New Roman" panose="02020603050405020304" pitchFamily="18" charset="0"/>
              </a:rPr>
              <a:t>The content that follows was also reviewed and edited by Dr. Paul Graf, Adjunct Professor at the University of Colorado at Boulder.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7F51358-D129-49E9-A787-6D7C146151BD}"/>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DABC2062-BD5C-4C51-9A9B-C9B507DA9F07}" type="slidenum">
              <a:rPr lang="en-US" altLang="en-US" sz="1200" b="0">
                <a:latin typeface="Times New Roman" panose="02020603050405020304" pitchFamily="18" charset="0"/>
              </a:rPr>
              <a:pPr eaLnBrk="1" hangingPunct="1"/>
              <a:t>10</a:t>
            </a:fld>
            <a:endParaRPr lang="en-US" altLang="en-US" sz="1200" b="0">
              <a:latin typeface="Times New Roman" panose="02020603050405020304" pitchFamily="18" charset="0"/>
            </a:endParaRPr>
          </a:p>
        </p:txBody>
      </p:sp>
      <p:sp>
        <p:nvSpPr>
          <p:cNvPr id="40963" name="Rectangle 1026">
            <a:extLst>
              <a:ext uri="{FF2B5EF4-FFF2-40B4-BE49-F238E27FC236}">
                <a16:creationId xmlns:a16="http://schemas.microsoft.com/office/drawing/2014/main" id="{54C9ACC8-C1E0-4E22-B251-AB56D2BE2B91}"/>
              </a:ext>
            </a:extLst>
          </p:cNvPr>
          <p:cNvSpPr>
            <a:spLocks noGrp="1" noRot="1" noChangeAspect="1" noChangeArrowheads="1" noTextEdit="1"/>
          </p:cNvSpPr>
          <p:nvPr>
            <p:ph type="sldImg"/>
          </p:nvPr>
        </p:nvSpPr>
        <p:spPr>
          <a:ln/>
        </p:spPr>
      </p:sp>
      <p:sp>
        <p:nvSpPr>
          <p:cNvPr id="40964" name="Rectangle 1027">
            <a:extLst>
              <a:ext uri="{FF2B5EF4-FFF2-40B4-BE49-F238E27FC236}">
                <a16:creationId xmlns:a16="http://schemas.microsoft.com/office/drawing/2014/main" id="{AEE7E4FC-A1A7-4080-91B3-5EC7C8FBFAF7}"/>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68310B9-FB06-4302-8027-8AC65F679CDD}"/>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9302DF2F-9DBC-4A14-8A54-2C0CCEFA4FD4}" type="slidenum">
              <a:rPr lang="en-US" altLang="en-US" sz="1200" b="0">
                <a:latin typeface="Times New Roman" panose="02020603050405020304" pitchFamily="18" charset="0"/>
              </a:rPr>
              <a:pPr eaLnBrk="1" hangingPunct="1"/>
              <a:t>11</a:t>
            </a:fld>
            <a:endParaRPr lang="en-US" altLang="en-US" sz="1200" b="0">
              <a:latin typeface="Times New Roman" panose="02020603050405020304" pitchFamily="18" charset="0"/>
            </a:endParaRPr>
          </a:p>
        </p:txBody>
      </p:sp>
      <p:sp>
        <p:nvSpPr>
          <p:cNvPr id="41987" name="Rectangle 1026">
            <a:extLst>
              <a:ext uri="{FF2B5EF4-FFF2-40B4-BE49-F238E27FC236}">
                <a16:creationId xmlns:a16="http://schemas.microsoft.com/office/drawing/2014/main" id="{86B018CF-4219-4EA0-8291-88BACC9426E7}"/>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850C1ECC-4DAD-40FD-9E6A-B587C32132A4}"/>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C2495CA-7E57-4FDD-BC93-DE2136D18BBE}"/>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191FCDBB-5EE6-4E06-A67E-B8832F290BFA}" type="slidenum">
              <a:rPr lang="en-US" altLang="en-US" sz="1200" b="0">
                <a:latin typeface="Times New Roman" panose="02020603050405020304" pitchFamily="18" charset="0"/>
              </a:rPr>
              <a:pPr eaLnBrk="1" hangingPunct="1"/>
              <a:t>12</a:t>
            </a:fld>
            <a:endParaRPr lang="en-US" altLang="en-US" sz="1200" b="0">
              <a:latin typeface="Times New Roman" panose="02020603050405020304" pitchFamily="18" charset="0"/>
            </a:endParaRPr>
          </a:p>
        </p:txBody>
      </p:sp>
      <p:sp>
        <p:nvSpPr>
          <p:cNvPr id="43011" name="Rectangle 3">
            <a:extLst>
              <a:ext uri="{FF2B5EF4-FFF2-40B4-BE49-F238E27FC236}">
                <a16:creationId xmlns:a16="http://schemas.microsoft.com/office/drawing/2014/main" id="{F6C2B5FE-2884-41F7-AF90-030F195A48A0}"/>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43012" name="Rectangle 7">
            <a:extLst>
              <a:ext uri="{FF2B5EF4-FFF2-40B4-BE49-F238E27FC236}">
                <a16:creationId xmlns:a16="http://schemas.microsoft.com/office/drawing/2014/main" id="{23295F6F-079A-433B-9C6E-437DB715F63A}"/>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A5C934FC-0E42-47F1-849F-2D20A08FFF93}" type="slidenum">
              <a:rPr lang="en-US" altLang="en-US" sz="1200"/>
              <a:pPr algn="r">
                <a:lnSpc>
                  <a:spcPct val="90000"/>
                </a:lnSpc>
              </a:pPr>
              <a:t>12</a:t>
            </a:fld>
            <a:endParaRPr lang="en-US" altLang="en-US" sz="1200"/>
          </a:p>
        </p:txBody>
      </p:sp>
      <p:sp>
        <p:nvSpPr>
          <p:cNvPr id="43013" name="Rectangle 2">
            <a:extLst>
              <a:ext uri="{FF2B5EF4-FFF2-40B4-BE49-F238E27FC236}">
                <a16:creationId xmlns:a16="http://schemas.microsoft.com/office/drawing/2014/main" id="{7E755D24-55A6-499F-9825-BA57A3687D2F}"/>
              </a:ext>
            </a:extLst>
          </p:cNvPr>
          <p:cNvSpPr>
            <a:spLocks noGrp="1" noRot="1" noChangeAspect="1" noChangeArrowheads="1" noTextEdit="1"/>
          </p:cNvSpPr>
          <p:nvPr>
            <p:ph type="sldImg"/>
          </p:nvPr>
        </p:nvSpPr>
        <p:spPr>
          <a:xfrm>
            <a:off x="1214438" y="598488"/>
            <a:ext cx="4584700" cy="3438525"/>
          </a:xfrm>
          <a:solidFill>
            <a:srgbClr val="FFFFFF"/>
          </a:solidFill>
          <a:ln/>
        </p:spPr>
      </p:sp>
      <p:sp>
        <p:nvSpPr>
          <p:cNvPr id="43014" name="Rectangle 3">
            <a:extLst>
              <a:ext uri="{FF2B5EF4-FFF2-40B4-BE49-F238E27FC236}">
                <a16:creationId xmlns:a16="http://schemas.microsoft.com/office/drawing/2014/main" id="{B2E1F8B6-060B-4ADA-9B9C-8BA4FF6DA2D1}"/>
              </a:ext>
            </a:extLst>
          </p:cNvPr>
          <p:cNvSpPr>
            <a:spLocks noGrp="1" noChangeArrowheads="1"/>
          </p:cNvSpPr>
          <p:nvPr>
            <p:ph type="body" idx="1"/>
          </p:nvPr>
        </p:nvSpPr>
        <p:spPr>
          <a:xfrm>
            <a:off x="700088" y="4403725"/>
            <a:ext cx="5597525" cy="4171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C6619C5-346A-4910-8EAC-7D84C7579D7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BDB74DB-12F7-4E32-9549-96542A9F9CA8}" type="slidenum">
              <a:rPr lang="en-US" altLang="en-US" sz="1200" b="0">
                <a:latin typeface="Times New Roman" panose="02020603050405020304" pitchFamily="18" charset="0"/>
              </a:rPr>
              <a:pPr eaLnBrk="1" hangingPunct="1"/>
              <a:t>13</a:t>
            </a:fld>
            <a:endParaRPr lang="en-US" altLang="en-US" sz="1200" b="0">
              <a:latin typeface="Times New Roman" panose="02020603050405020304" pitchFamily="18" charset="0"/>
            </a:endParaRPr>
          </a:p>
        </p:txBody>
      </p:sp>
      <p:sp>
        <p:nvSpPr>
          <p:cNvPr id="44035" name="Rectangle 2">
            <a:extLst>
              <a:ext uri="{FF2B5EF4-FFF2-40B4-BE49-F238E27FC236}">
                <a16:creationId xmlns:a16="http://schemas.microsoft.com/office/drawing/2014/main" id="{AF5DAE23-6F14-4949-81B5-FA7FAC880A3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7BE5EDE-F46C-43A3-A7A5-4356F1DF0B51}"/>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Source: Goddard Green Book; </a:t>
            </a:r>
            <a:r>
              <a:rPr lang="en-US" altLang="en-US">
                <a:latin typeface="Times" panose="02020603050405020304" pitchFamily="18" charset="0"/>
              </a:rPr>
              <a:t>NASA Engineering Management Council (EMC) 1992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72804BE-29C0-4CB2-903A-6160931C480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519A651-0A6B-4A29-9572-C61F548DF619}" type="slidenum">
              <a:rPr lang="en-US" altLang="en-US" sz="1200" b="0">
                <a:latin typeface="Times New Roman" panose="02020603050405020304" pitchFamily="18" charset="0"/>
              </a:rPr>
              <a:pPr eaLnBrk="1" hangingPunct="1"/>
              <a:t>14</a:t>
            </a:fld>
            <a:endParaRPr lang="en-US" altLang="en-US" sz="1200" b="0">
              <a:latin typeface="Times New Roman" panose="02020603050405020304" pitchFamily="18" charset="0"/>
            </a:endParaRPr>
          </a:p>
        </p:txBody>
      </p:sp>
      <p:sp>
        <p:nvSpPr>
          <p:cNvPr id="45059" name="Rectangle 2">
            <a:extLst>
              <a:ext uri="{FF2B5EF4-FFF2-40B4-BE49-F238E27FC236}">
                <a16:creationId xmlns:a16="http://schemas.microsoft.com/office/drawing/2014/main" id="{7DE506F7-66DA-47D0-B497-FB14D21F567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F4D2346-5946-458A-B8F9-F094E917CC42}"/>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7F9F6C4-2BEE-4947-81E4-E2D18A49D24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7AA978DA-4FDC-4A54-BD9F-F75D9BCDD79F}" type="slidenum">
              <a:rPr lang="en-US" altLang="en-US" sz="1200" b="0">
                <a:latin typeface="Times New Roman" panose="02020603050405020304" pitchFamily="18" charset="0"/>
              </a:rPr>
              <a:pPr eaLnBrk="1" hangingPunct="1"/>
              <a:t>15</a:t>
            </a:fld>
            <a:endParaRPr lang="en-US" altLang="en-US" sz="1200" b="0">
              <a:latin typeface="Times New Roman" panose="02020603050405020304" pitchFamily="18" charset="0"/>
            </a:endParaRPr>
          </a:p>
        </p:txBody>
      </p:sp>
      <p:sp>
        <p:nvSpPr>
          <p:cNvPr id="46083" name="Rectangle 1026">
            <a:extLst>
              <a:ext uri="{FF2B5EF4-FFF2-40B4-BE49-F238E27FC236}">
                <a16:creationId xmlns:a16="http://schemas.microsoft.com/office/drawing/2014/main" id="{EB095001-F08B-44D9-926A-07B0AEA7EDC7}"/>
              </a:ext>
            </a:extLst>
          </p:cNvPr>
          <p:cNvSpPr>
            <a:spLocks noGrp="1" noRot="1" noChangeAspect="1" noChangeArrowheads="1" noTextEdit="1"/>
          </p:cNvSpPr>
          <p:nvPr>
            <p:ph type="sldImg"/>
          </p:nvPr>
        </p:nvSpPr>
        <p:spPr>
          <a:ln/>
        </p:spPr>
      </p:sp>
      <p:sp>
        <p:nvSpPr>
          <p:cNvPr id="46084" name="Rectangle 1027">
            <a:extLst>
              <a:ext uri="{FF2B5EF4-FFF2-40B4-BE49-F238E27FC236}">
                <a16:creationId xmlns:a16="http://schemas.microsoft.com/office/drawing/2014/main" id="{95EB1817-E524-4A06-8F7A-C2A7243FD5E2}"/>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7F50BFF-2C77-4A73-A52A-2FFE1A823A0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BED25B9-F43A-4A4A-B9EB-D4F3A218F7F3}" type="slidenum">
              <a:rPr lang="en-US" altLang="en-US" sz="1200" b="0">
                <a:latin typeface="Times New Roman" panose="02020603050405020304" pitchFamily="18" charset="0"/>
              </a:rPr>
              <a:pPr eaLnBrk="1" hangingPunct="1"/>
              <a:t>16</a:t>
            </a:fld>
            <a:endParaRPr lang="en-US" altLang="en-US" sz="1200" b="0">
              <a:latin typeface="Times New Roman" panose="02020603050405020304" pitchFamily="18" charset="0"/>
            </a:endParaRPr>
          </a:p>
        </p:txBody>
      </p:sp>
      <p:sp>
        <p:nvSpPr>
          <p:cNvPr id="47107" name="Rectangle 1026">
            <a:extLst>
              <a:ext uri="{FF2B5EF4-FFF2-40B4-BE49-F238E27FC236}">
                <a16:creationId xmlns:a16="http://schemas.microsoft.com/office/drawing/2014/main" id="{DF0A28F6-F66A-42D0-95D1-A759213E0C32}"/>
              </a:ext>
            </a:extLst>
          </p:cNvPr>
          <p:cNvSpPr>
            <a:spLocks noGrp="1" noRot="1" noChangeAspect="1" noChangeArrowheads="1" noTextEdit="1"/>
          </p:cNvSpPr>
          <p:nvPr>
            <p:ph type="sldImg"/>
          </p:nvPr>
        </p:nvSpPr>
        <p:spPr>
          <a:ln/>
        </p:spPr>
      </p:sp>
      <p:sp>
        <p:nvSpPr>
          <p:cNvPr id="47108" name="Rectangle 1027">
            <a:extLst>
              <a:ext uri="{FF2B5EF4-FFF2-40B4-BE49-F238E27FC236}">
                <a16:creationId xmlns:a16="http://schemas.microsoft.com/office/drawing/2014/main" id="{489AF3E0-8015-4DDB-BBBA-8A559137B083}"/>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CAB4150-5356-4EB9-B077-6604DC080235}"/>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2449EE9F-2D83-4B87-8B79-AABB1C86BD83}" type="slidenum">
              <a:rPr lang="en-US" altLang="en-US" sz="1200" b="0">
                <a:latin typeface="Times New Roman" panose="02020603050405020304" pitchFamily="18" charset="0"/>
              </a:rPr>
              <a:pPr eaLnBrk="1" hangingPunct="1"/>
              <a:t>17</a:t>
            </a:fld>
            <a:endParaRPr lang="en-US" altLang="en-US" sz="1200" b="0">
              <a:latin typeface="Times New Roman" panose="02020603050405020304" pitchFamily="18" charset="0"/>
            </a:endParaRPr>
          </a:p>
        </p:txBody>
      </p:sp>
      <p:sp>
        <p:nvSpPr>
          <p:cNvPr id="48131" name="Rectangle 2">
            <a:extLst>
              <a:ext uri="{FF2B5EF4-FFF2-40B4-BE49-F238E27FC236}">
                <a16:creationId xmlns:a16="http://schemas.microsoft.com/office/drawing/2014/main" id="{A4465E74-EDA8-4122-91CC-29DA8750301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1D6406F-9175-47AF-AD74-2258F3139E16}"/>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B6A05C2-F948-45D8-B3C0-4DEE429B0FBB}"/>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72E26239-AD16-4681-AAC7-E9E34AB5B659}" type="slidenum">
              <a:rPr lang="en-US" altLang="en-US" sz="1200" b="0">
                <a:latin typeface="Times New Roman" panose="02020603050405020304" pitchFamily="18" charset="0"/>
              </a:rPr>
              <a:pPr eaLnBrk="1" hangingPunct="1"/>
              <a:t>18</a:t>
            </a:fld>
            <a:endParaRPr lang="en-US" altLang="en-US" sz="1200" b="0">
              <a:latin typeface="Times New Roman" panose="02020603050405020304" pitchFamily="18" charset="0"/>
            </a:endParaRPr>
          </a:p>
        </p:txBody>
      </p:sp>
      <p:sp>
        <p:nvSpPr>
          <p:cNvPr id="49155" name="Rectangle 2">
            <a:extLst>
              <a:ext uri="{FF2B5EF4-FFF2-40B4-BE49-F238E27FC236}">
                <a16:creationId xmlns:a16="http://schemas.microsoft.com/office/drawing/2014/main" id="{C399E849-6103-4E5F-B275-997273B24D9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10C033B-19CF-49C9-A84A-A365D3992981}"/>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B8CD0B4-B060-426F-A7FF-1299D58CB26F}"/>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96A9BEA-DF2F-4423-886C-ED9FDEF0DDBB}" type="slidenum">
              <a:rPr lang="en-US" altLang="en-US" sz="1200" b="0">
                <a:latin typeface="Times New Roman" panose="02020603050405020304" pitchFamily="18" charset="0"/>
              </a:rPr>
              <a:pPr eaLnBrk="1" hangingPunct="1"/>
              <a:t>19</a:t>
            </a:fld>
            <a:endParaRPr lang="en-US" altLang="en-US" sz="1200" b="0">
              <a:latin typeface="Times New Roman" panose="02020603050405020304" pitchFamily="18" charset="0"/>
            </a:endParaRPr>
          </a:p>
        </p:txBody>
      </p:sp>
      <p:sp>
        <p:nvSpPr>
          <p:cNvPr id="50179" name="Rectangle 2">
            <a:extLst>
              <a:ext uri="{FF2B5EF4-FFF2-40B4-BE49-F238E27FC236}">
                <a16:creationId xmlns:a16="http://schemas.microsoft.com/office/drawing/2014/main" id="{3728C1FC-2AE5-4DE8-90A9-D1DA6DC3F21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B4CE40C-A70D-459E-BF28-34AE583EB94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0475A56-4A92-4AB0-A59F-AAE915AF7B5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558E8D6-F6FE-4027-980E-EE1A41203791}" type="slidenum">
              <a:rPr lang="en-US" altLang="en-US" sz="1200" b="0">
                <a:latin typeface="Times New Roman" panose="02020603050405020304" pitchFamily="18" charset="0"/>
              </a:rPr>
              <a:pPr eaLnBrk="1" hangingPunct="1"/>
              <a:t>2</a:t>
            </a:fld>
            <a:endParaRPr lang="en-US" altLang="en-US" sz="1200" b="0">
              <a:latin typeface="Times New Roman" panose="02020603050405020304" pitchFamily="18" charset="0"/>
            </a:endParaRPr>
          </a:p>
        </p:txBody>
      </p:sp>
      <p:sp>
        <p:nvSpPr>
          <p:cNvPr id="32771" name="Rectangle 1026">
            <a:extLst>
              <a:ext uri="{FF2B5EF4-FFF2-40B4-BE49-F238E27FC236}">
                <a16:creationId xmlns:a16="http://schemas.microsoft.com/office/drawing/2014/main" id="{8A72AFC8-85AB-48B8-8B0E-BCC489D56315}"/>
              </a:ext>
            </a:extLst>
          </p:cNvPr>
          <p:cNvSpPr>
            <a:spLocks noGrp="1" noRot="1" noChangeAspect="1" noChangeArrowheads="1" noTextEdit="1"/>
          </p:cNvSpPr>
          <p:nvPr>
            <p:ph type="sldImg"/>
          </p:nvPr>
        </p:nvSpPr>
        <p:spPr>
          <a:ln/>
        </p:spPr>
      </p:sp>
      <p:sp>
        <p:nvSpPr>
          <p:cNvPr id="32772" name="Rectangle 1027">
            <a:extLst>
              <a:ext uri="{FF2B5EF4-FFF2-40B4-BE49-F238E27FC236}">
                <a16:creationId xmlns:a16="http://schemas.microsoft.com/office/drawing/2014/main" id="{BA5472F4-EBAE-428E-8470-811B0D8330DE}"/>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A5174E3-4392-4913-96D9-90293CF97EA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0FD45025-95CE-4DC3-B9C8-A28A6789284A}" type="slidenum">
              <a:rPr lang="en-US" altLang="en-US" sz="1200" b="0">
                <a:latin typeface="Times New Roman" panose="02020603050405020304" pitchFamily="18" charset="0"/>
              </a:rPr>
              <a:pPr eaLnBrk="1" hangingPunct="1"/>
              <a:t>20</a:t>
            </a:fld>
            <a:endParaRPr lang="en-US" altLang="en-US" sz="1200" b="0">
              <a:latin typeface="Times New Roman" panose="02020603050405020304" pitchFamily="18" charset="0"/>
            </a:endParaRPr>
          </a:p>
        </p:txBody>
      </p:sp>
      <p:sp>
        <p:nvSpPr>
          <p:cNvPr id="51203" name="Rectangle 2">
            <a:extLst>
              <a:ext uri="{FF2B5EF4-FFF2-40B4-BE49-F238E27FC236}">
                <a16:creationId xmlns:a16="http://schemas.microsoft.com/office/drawing/2014/main" id="{8949F2BE-08A1-47B6-892B-A864CCD1A1A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23D225E-5C43-40A2-8BBA-31C7CA2B16E5}"/>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9950C8D-C7CA-49B8-AF16-B5C6BC78932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6B7594B-3870-4E5C-BE83-665B7E43CCDC}" type="slidenum">
              <a:rPr lang="en-US" altLang="en-US" sz="1200" b="0">
                <a:latin typeface="Times New Roman" panose="02020603050405020304" pitchFamily="18" charset="0"/>
              </a:rPr>
              <a:pPr eaLnBrk="1" hangingPunct="1"/>
              <a:t>21</a:t>
            </a:fld>
            <a:endParaRPr lang="en-US" altLang="en-US" sz="1200" b="0">
              <a:latin typeface="Times New Roman" panose="02020603050405020304" pitchFamily="18" charset="0"/>
            </a:endParaRPr>
          </a:p>
        </p:txBody>
      </p:sp>
      <p:sp>
        <p:nvSpPr>
          <p:cNvPr id="52227" name="Rectangle 2">
            <a:extLst>
              <a:ext uri="{FF2B5EF4-FFF2-40B4-BE49-F238E27FC236}">
                <a16:creationId xmlns:a16="http://schemas.microsoft.com/office/drawing/2014/main" id="{6A9091DC-B080-4CF4-9E11-17898F17DAA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9A19354-869F-4D7A-A98F-6D661023C115}"/>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F662001-152C-4068-B6A4-14BDF20C25B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4D63915-AE80-4E16-8763-FE1B00A3778A}" type="slidenum">
              <a:rPr lang="en-US" altLang="en-US" sz="1200" b="0">
                <a:latin typeface="Times New Roman" panose="02020603050405020304" pitchFamily="18" charset="0"/>
              </a:rPr>
              <a:pPr eaLnBrk="1" hangingPunct="1"/>
              <a:t>22</a:t>
            </a:fld>
            <a:endParaRPr lang="en-US" altLang="en-US" sz="1200" b="0">
              <a:latin typeface="Times New Roman" panose="02020603050405020304" pitchFamily="18" charset="0"/>
            </a:endParaRPr>
          </a:p>
        </p:txBody>
      </p:sp>
      <p:sp>
        <p:nvSpPr>
          <p:cNvPr id="53251" name="Rectangle 3">
            <a:extLst>
              <a:ext uri="{FF2B5EF4-FFF2-40B4-BE49-F238E27FC236}">
                <a16:creationId xmlns:a16="http://schemas.microsoft.com/office/drawing/2014/main" id="{5B9BECED-712D-443A-923A-01B5B25E0CC5}"/>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53252" name="Rectangle 7">
            <a:extLst>
              <a:ext uri="{FF2B5EF4-FFF2-40B4-BE49-F238E27FC236}">
                <a16:creationId xmlns:a16="http://schemas.microsoft.com/office/drawing/2014/main" id="{221652DC-AFB4-455D-881D-92168E1F2369}"/>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A947A262-F7E1-4B08-BDE5-B6AA6BF9CA94}" type="slidenum">
              <a:rPr lang="en-US" altLang="en-US" sz="1200"/>
              <a:pPr algn="r">
                <a:lnSpc>
                  <a:spcPct val="90000"/>
                </a:lnSpc>
              </a:pPr>
              <a:t>22</a:t>
            </a:fld>
            <a:endParaRPr lang="en-US" altLang="en-US" sz="1200"/>
          </a:p>
        </p:txBody>
      </p:sp>
      <p:sp>
        <p:nvSpPr>
          <p:cNvPr id="53253" name="Rectangle 2">
            <a:extLst>
              <a:ext uri="{FF2B5EF4-FFF2-40B4-BE49-F238E27FC236}">
                <a16:creationId xmlns:a16="http://schemas.microsoft.com/office/drawing/2014/main" id="{8F0BB09F-2C7E-4441-8CB0-61DF165649DC}"/>
              </a:ext>
            </a:extLst>
          </p:cNvPr>
          <p:cNvSpPr>
            <a:spLocks noChangeArrowheads="1"/>
          </p:cNvSpPr>
          <p:nvPr/>
        </p:nvSpPr>
        <p:spPr bwMode="auto">
          <a:xfrm>
            <a:off x="3965575" y="-1588"/>
            <a:ext cx="303212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8" tIns="45609" rIns="91218" bIns="45609" anchor="ctr"/>
          <a:lstStyle>
            <a:lvl1pPr defTabSz="911225" eaLnBrk="0" hangingPunct="0">
              <a:defRPr sz="2000" b="1">
                <a:solidFill>
                  <a:schemeClr val="tx1"/>
                </a:solidFill>
                <a:latin typeface="Arial" panose="020B0604020202020204" pitchFamily="34" charset="0"/>
              </a:defRPr>
            </a:lvl1pPr>
            <a:lvl2pPr marL="742950" indent="-285750" defTabSz="911225" eaLnBrk="0" hangingPunct="0">
              <a:defRPr sz="2000" b="1">
                <a:solidFill>
                  <a:schemeClr val="tx1"/>
                </a:solidFill>
                <a:latin typeface="Arial" panose="020B0604020202020204" pitchFamily="34" charset="0"/>
              </a:defRPr>
            </a:lvl2pPr>
            <a:lvl3pPr marL="1143000" indent="-228600" defTabSz="911225" eaLnBrk="0" hangingPunct="0">
              <a:defRPr sz="2000" b="1">
                <a:solidFill>
                  <a:schemeClr val="tx1"/>
                </a:solidFill>
                <a:latin typeface="Arial" panose="020B0604020202020204" pitchFamily="34" charset="0"/>
              </a:defRPr>
            </a:lvl3pPr>
            <a:lvl4pPr marL="1600200" indent="-228600" defTabSz="911225" eaLnBrk="0" hangingPunct="0">
              <a:defRPr sz="2000" b="1">
                <a:solidFill>
                  <a:schemeClr val="tx1"/>
                </a:solidFill>
                <a:latin typeface="Arial" panose="020B0604020202020204" pitchFamily="34" charset="0"/>
              </a:defRPr>
            </a:lvl4pPr>
            <a:lvl5pPr marL="2057400" indent="-228600" defTabSz="911225" eaLnBrk="0" hangingPunct="0">
              <a:defRPr sz="20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53254" name="Rectangle 3">
            <a:extLst>
              <a:ext uri="{FF2B5EF4-FFF2-40B4-BE49-F238E27FC236}">
                <a16:creationId xmlns:a16="http://schemas.microsoft.com/office/drawing/2014/main" id="{985A640D-F40C-43D6-A397-6B2AE3E2B4AD}"/>
              </a:ext>
            </a:extLst>
          </p:cNvPr>
          <p:cNvSpPr>
            <a:spLocks noChangeArrowheads="1"/>
          </p:cNvSpPr>
          <p:nvPr/>
        </p:nvSpPr>
        <p:spPr bwMode="auto">
          <a:xfrm>
            <a:off x="3965575" y="8804275"/>
            <a:ext cx="3032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87" tIns="0" rIns="19387" bIns="0"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r>
              <a:rPr lang="en-US" altLang="en-US" sz="1000" b="0" i="1">
                <a:latin typeface="Times New Roman" panose="02020603050405020304" pitchFamily="18" charset="0"/>
              </a:rPr>
              <a:t>5</a:t>
            </a:r>
          </a:p>
        </p:txBody>
      </p:sp>
      <p:sp>
        <p:nvSpPr>
          <p:cNvPr id="53255" name="Rectangle 4">
            <a:extLst>
              <a:ext uri="{FF2B5EF4-FFF2-40B4-BE49-F238E27FC236}">
                <a16:creationId xmlns:a16="http://schemas.microsoft.com/office/drawing/2014/main" id="{A2A5E7A7-FEFC-4771-BDE1-0903C8975D9B}"/>
              </a:ext>
            </a:extLst>
          </p:cNvPr>
          <p:cNvSpPr>
            <a:spLocks noChangeArrowheads="1"/>
          </p:cNvSpPr>
          <p:nvPr/>
        </p:nvSpPr>
        <p:spPr bwMode="auto">
          <a:xfrm>
            <a:off x="0" y="8804275"/>
            <a:ext cx="3032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8" tIns="45609" rIns="91218" bIns="45609" anchor="ctr"/>
          <a:lstStyle>
            <a:lvl1pPr defTabSz="911225" eaLnBrk="0" hangingPunct="0">
              <a:defRPr sz="2000" b="1">
                <a:solidFill>
                  <a:schemeClr val="tx1"/>
                </a:solidFill>
                <a:latin typeface="Arial" panose="020B0604020202020204" pitchFamily="34" charset="0"/>
              </a:defRPr>
            </a:lvl1pPr>
            <a:lvl2pPr marL="742950" indent="-285750" defTabSz="911225" eaLnBrk="0" hangingPunct="0">
              <a:defRPr sz="2000" b="1">
                <a:solidFill>
                  <a:schemeClr val="tx1"/>
                </a:solidFill>
                <a:latin typeface="Arial" panose="020B0604020202020204" pitchFamily="34" charset="0"/>
              </a:defRPr>
            </a:lvl2pPr>
            <a:lvl3pPr marL="1143000" indent="-228600" defTabSz="911225" eaLnBrk="0" hangingPunct="0">
              <a:defRPr sz="2000" b="1">
                <a:solidFill>
                  <a:schemeClr val="tx1"/>
                </a:solidFill>
                <a:latin typeface="Arial" panose="020B0604020202020204" pitchFamily="34" charset="0"/>
              </a:defRPr>
            </a:lvl3pPr>
            <a:lvl4pPr marL="1600200" indent="-228600" defTabSz="911225" eaLnBrk="0" hangingPunct="0">
              <a:defRPr sz="2000" b="1">
                <a:solidFill>
                  <a:schemeClr val="tx1"/>
                </a:solidFill>
                <a:latin typeface="Arial" panose="020B0604020202020204" pitchFamily="34" charset="0"/>
              </a:defRPr>
            </a:lvl4pPr>
            <a:lvl5pPr marL="2057400" indent="-228600" defTabSz="911225" eaLnBrk="0" hangingPunct="0">
              <a:defRPr sz="20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53256" name="Rectangle 5">
            <a:extLst>
              <a:ext uri="{FF2B5EF4-FFF2-40B4-BE49-F238E27FC236}">
                <a16:creationId xmlns:a16="http://schemas.microsoft.com/office/drawing/2014/main" id="{0E53D8FA-03B1-4459-B14F-9B8511936FDB}"/>
              </a:ext>
            </a:extLst>
          </p:cNvPr>
          <p:cNvSpPr>
            <a:spLocks noChangeArrowheads="1"/>
          </p:cNvSpPr>
          <p:nvPr/>
        </p:nvSpPr>
        <p:spPr bwMode="auto">
          <a:xfrm>
            <a:off x="0" y="-1588"/>
            <a:ext cx="303212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8" tIns="45609" rIns="91218" bIns="45609" anchor="ctr"/>
          <a:lstStyle>
            <a:lvl1pPr defTabSz="911225" eaLnBrk="0" hangingPunct="0">
              <a:defRPr sz="2000" b="1">
                <a:solidFill>
                  <a:schemeClr val="tx1"/>
                </a:solidFill>
                <a:latin typeface="Arial" panose="020B0604020202020204" pitchFamily="34" charset="0"/>
              </a:defRPr>
            </a:lvl1pPr>
            <a:lvl2pPr marL="742950" indent="-285750" defTabSz="911225" eaLnBrk="0" hangingPunct="0">
              <a:defRPr sz="2000" b="1">
                <a:solidFill>
                  <a:schemeClr val="tx1"/>
                </a:solidFill>
                <a:latin typeface="Arial" panose="020B0604020202020204" pitchFamily="34" charset="0"/>
              </a:defRPr>
            </a:lvl2pPr>
            <a:lvl3pPr marL="1143000" indent="-228600" defTabSz="911225" eaLnBrk="0" hangingPunct="0">
              <a:defRPr sz="2000" b="1">
                <a:solidFill>
                  <a:schemeClr val="tx1"/>
                </a:solidFill>
                <a:latin typeface="Arial" panose="020B0604020202020204" pitchFamily="34" charset="0"/>
              </a:defRPr>
            </a:lvl3pPr>
            <a:lvl4pPr marL="1600200" indent="-228600" defTabSz="911225" eaLnBrk="0" hangingPunct="0">
              <a:defRPr sz="2000" b="1">
                <a:solidFill>
                  <a:schemeClr val="tx1"/>
                </a:solidFill>
                <a:latin typeface="Arial" panose="020B0604020202020204" pitchFamily="34" charset="0"/>
              </a:defRPr>
            </a:lvl4pPr>
            <a:lvl5pPr marL="2057400" indent="-228600" defTabSz="911225" eaLnBrk="0" hangingPunct="0">
              <a:defRPr sz="20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53257" name="Rectangle 6">
            <a:extLst>
              <a:ext uri="{FF2B5EF4-FFF2-40B4-BE49-F238E27FC236}">
                <a16:creationId xmlns:a16="http://schemas.microsoft.com/office/drawing/2014/main" id="{93D2ADA9-DE6C-4AA5-ABE0-C7715FFFC9BD}"/>
              </a:ext>
            </a:extLst>
          </p:cNvPr>
          <p:cNvSpPr>
            <a:spLocks noGrp="1" noRot="1" noChangeAspect="1" noChangeArrowheads="1" noTextEdit="1"/>
          </p:cNvSpPr>
          <p:nvPr>
            <p:ph type="sldImg"/>
          </p:nvPr>
        </p:nvSpPr>
        <p:spPr>
          <a:xfrm>
            <a:off x="896938" y="498475"/>
            <a:ext cx="5207000" cy="3905250"/>
          </a:xfrm>
          <a:solidFill>
            <a:srgbClr val="FFFFFF"/>
          </a:solidFill>
          <a:ln/>
        </p:spPr>
      </p:sp>
      <p:sp>
        <p:nvSpPr>
          <p:cNvPr id="53258" name="Rectangle 7">
            <a:extLst>
              <a:ext uri="{FF2B5EF4-FFF2-40B4-BE49-F238E27FC236}">
                <a16:creationId xmlns:a16="http://schemas.microsoft.com/office/drawing/2014/main" id="{D08286C1-0BD0-49E0-91BC-3AA6C52938B8}"/>
              </a:ext>
            </a:extLst>
          </p:cNvPr>
          <p:cNvSpPr>
            <a:spLocks noGrp="1" noChangeArrowheads="1"/>
          </p:cNvSpPr>
          <p:nvPr>
            <p:ph type="body" idx="1"/>
          </p:nvPr>
        </p:nvSpPr>
        <p:spPr>
          <a:xfrm>
            <a:off x="933450" y="4637088"/>
            <a:ext cx="5130800" cy="4168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pPr eaLnBrk="1" hangingPunct="1"/>
            <a:r>
              <a:rPr lang="en-US" altLang="en-US">
                <a:latin typeface="Times New Roman" panose="02020603050405020304" pitchFamily="18" charset="0"/>
              </a:rPr>
              <a:t>Wants or objectives are discussed in the concept exploration phase and they either are or are not included to create the system requirements</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9F04E32-068C-4A8D-A72B-4D224272C89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7AA2D3E-FA49-4AF8-A225-428C2A59AC38}" type="slidenum">
              <a:rPr lang="en-US" altLang="en-US" sz="1200" b="0">
                <a:latin typeface="Times New Roman" panose="02020603050405020304" pitchFamily="18" charset="0"/>
              </a:rPr>
              <a:pPr eaLnBrk="1" hangingPunct="1"/>
              <a:t>23</a:t>
            </a:fld>
            <a:endParaRPr lang="en-US" altLang="en-US" sz="1200" b="0">
              <a:latin typeface="Times New Roman" panose="02020603050405020304" pitchFamily="18" charset="0"/>
            </a:endParaRPr>
          </a:p>
        </p:txBody>
      </p:sp>
      <p:sp>
        <p:nvSpPr>
          <p:cNvPr id="54275" name="Rectangle 2">
            <a:extLst>
              <a:ext uri="{FF2B5EF4-FFF2-40B4-BE49-F238E27FC236}">
                <a16:creationId xmlns:a16="http://schemas.microsoft.com/office/drawing/2014/main" id="{85FFA038-C2F5-464A-82FF-EC03CFDA903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EF95D31-B760-4F4B-A74D-6A66AD6A5AC5}"/>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Source: SMC SE Primer AR p.38</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B1C16B4-4977-4FA8-9684-4B101AEC3A3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EF08C5DA-76BB-4988-BB7A-9C9A04450331}" type="slidenum">
              <a:rPr lang="en-US" altLang="en-US" sz="1200" b="0">
                <a:latin typeface="Times New Roman" panose="02020603050405020304" pitchFamily="18" charset="0"/>
              </a:rPr>
              <a:pPr eaLnBrk="1" hangingPunct="1"/>
              <a:t>24</a:t>
            </a:fld>
            <a:endParaRPr lang="en-US" altLang="en-US" sz="1200" b="0">
              <a:latin typeface="Times New Roman" panose="02020603050405020304" pitchFamily="18" charset="0"/>
            </a:endParaRPr>
          </a:p>
        </p:txBody>
      </p:sp>
      <p:sp>
        <p:nvSpPr>
          <p:cNvPr id="55299" name="Rectangle 2">
            <a:extLst>
              <a:ext uri="{FF2B5EF4-FFF2-40B4-BE49-F238E27FC236}">
                <a16:creationId xmlns:a16="http://schemas.microsoft.com/office/drawing/2014/main" id="{97E3F58A-113A-4FB7-BB35-3242C970D46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77BEC90-9554-477B-B67C-5C3083228712}"/>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B757709-B071-4618-8AF1-CDAC97B142F1}"/>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12307C5-E0DC-4A82-872D-2418A9875CFA}" type="slidenum">
              <a:rPr lang="en-US" altLang="en-US" sz="1200" b="0">
                <a:latin typeface="Times New Roman" panose="02020603050405020304" pitchFamily="18" charset="0"/>
              </a:rPr>
              <a:pPr eaLnBrk="1" hangingPunct="1"/>
              <a:t>25</a:t>
            </a:fld>
            <a:endParaRPr lang="en-US" altLang="en-US" sz="1200" b="0">
              <a:latin typeface="Times New Roman" panose="02020603050405020304" pitchFamily="18" charset="0"/>
            </a:endParaRPr>
          </a:p>
        </p:txBody>
      </p:sp>
      <p:sp>
        <p:nvSpPr>
          <p:cNvPr id="56323" name="Slide Image Placeholder 1">
            <a:extLst>
              <a:ext uri="{FF2B5EF4-FFF2-40B4-BE49-F238E27FC236}">
                <a16:creationId xmlns:a16="http://schemas.microsoft.com/office/drawing/2014/main" id="{47073A37-9797-4C80-A81E-53D41968EA9B}"/>
              </a:ext>
            </a:extLst>
          </p:cNvPr>
          <p:cNvSpPr>
            <a:spLocks noGrp="1" noRot="1" noChangeAspect="1" noTextEdit="1"/>
          </p:cNvSpPr>
          <p:nvPr>
            <p:ph type="sldImg"/>
          </p:nvPr>
        </p:nvSpPr>
        <p:spPr>
          <a:xfrm>
            <a:off x="1181100" y="693738"/>
            <a:ext cx="4635500" cy="3476625"/>
          </a:xfrm>
          <a:solidFill>
            <a:srgbClr val="FFFFFF"/>
          </a:solidFill>
          <a:ln/>
        </p:spPr>
      </p:sp>
      <p:sp>
        <p:nvSpPr>
          <p:cNvPr id="56324" name="Notes Placeholder 2">
            <a:extLst>
              <a:ext uri="{FF2B5EF4-FFF2-40B4-BE49-F238E27FC236}">
                <a16:creationId xmlns:a16="http://schemas.microsoft.com/office/drawing/2014/main" id="{4FA8B372-1DDC-473F-8512-28CD2E2E86CF}"/>
              </a:ext>
            </a:extLst>
          </p:cNvPr>
          <p:cNvSpPr>
            <a:spLocks noGrp="1"/>
          </p:cNvSpPr>
          <p:nvPr>
            <p:ph type="body" idx="1"/>
          </p:nvPr>
        </p:nvSpPr>
        <p:spPr>
          <a:xfrm>
            <a:off x="933450" y="4403725"/>
            <a:ext cx="5130800" cy="4173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pPr eaLnBrk="1" hangingPunct="1"/>
            <a:endParaRPr lang="en-US" altLang="en-US">
              <a:latin typeface="Times New Roman" panose="02020603050405020304" pitchFamily="18" charset="0"/>
            </a:endParaRPr>
          </a:p>
        </p:txBody>
      </p:sp>
      <p:sp>
        <p:nvSpPr>
          <p:cNvPr id="56325" name="Date Placeholder 3">
            <a:extLst>
              <a:ext uri="{FF2B5EF4-FFF2-40B4-BE49-F238E27FC236}">
                <a16:creationId xmlns:a16="http://schemas.microsoft.com/office/drawing/2014/main" id="{432C4B56-9DD7-44E0-AA0F-EB1978079A27}"/>
              </a:ext>
            </a:extLst>
          </p:cNvPr>
          <p:cNvSpPr txBox="1">
            <a:spLocks noGrp="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56326" name="Slide Number Placeholder 4">
            <a:extLst>
              <a:ext uri="{FF2B5EF4-FFF2-40B4-BE49-F238E27FC236}">
                <a16:creationId xmlns:a16="http://schemas.microsoft.com/office/drawing/2014/main" id="{BEBDD0A0-FE0C-4093-BD04-4DAF16730820}"/>
              </a:ext>
            </a:extLst>
          </p:cNvPr>
          <p:cNvSpPr txBox="1">
            <a:spLocks noGrp="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D544814B-6935-4230-9B7D-5B78C82B7C85}" type="slidenum">
              <a:rPr lang="en-US" altLang="en-US" sz="1200"/>
              <a:pPr algn="r">
                <a:lnSpc>
                  <a:spcPct val="90000"/>
                </a:lnSpc>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A893C0B-5DE1-407A-9ED0-5578F94C13BF}"/>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26665377-2219-4AA6-BBD7-804635FCA38D}" type="slidenum">
              <a:rPr lang="en-US" altLang="en-US" sz="1200" b="0">
                <a:latin typeface="Times New Roman" panose="02020603050405020304" pitchFamily="18" charset="0"/>
              </a:rPr>
              <a:pPr eaLnBrk="1" hangingPunct="1"/>
              <a:t>26</a:t>
            </a:fld>
            <a:endParaRPr lang="en-US" altLang="en-US" sz="1200" b="0">
              <a:latin typeface="Times New Roman" panose="02020603050405020304" pitchFamily="18" charset="0"/>
            </a:endParaRPr>
          </a:p>
        </p:txBody>
      </p:sp>
      <p:sp>
        <p:nvSpPr>
          <p:cNvPr id="57347" name="Rectangle 2">
            <a:extLst>
              <a:ext uri="{FF2B5EF4-FFF2-40B4-BE49-F238E27FC236}">
                <a16:creationId xmlns:a16="http://schemas.microsoft.com/office/drawing/2014/main" id="{F9EB8262-EAD1-489C-BD91-D903D1CE9CB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CF897BB-1FE0-4232-8428-2B47A928F887}"/>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E964664-EEDC-4002-9261-7D87DCD5284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500F590F-78ED-4715-8AE5-6C5170937CA7}" type="slidenum">
              <a:rPr lang="en-US" altLang="en-US" sz="1200" b="0">
                <a:latin typeface="Times New Roman" panose="02020603050405020304" pitchFamily="18" charset="0"/>
              </a:rPr>
              <a:pPr eaLnBrk="1" hangingPunct="1"/>
              <a:t>27</a:t>
            </a:fld>
            <a:endParaRPr lang="en-US" altLang="en-US" sz="1200" b="0">
              <a:latin typeface="Times New Roman" panose="02020603050405020304" pitchFamily="18" charset="0"/>
            </a:endParaRPr>
          </a:p>
        </p:txBody>
      </p:sp>
      <p:sp>
        <p:nvSpPr>
          <p:cNvPr id="58371" name="Rectangle 2">
            <a:extLst>
              <a:ext uri="{FF2B5EF4-FFF2-40B4-BE49-F238E27FC236}">
                <a16:creationId xmlns:a16="http://schemas.microsoft.com/office/drawing/2014/main" id="{25EB6808-03A1-4A11-BFEE-62CFCC378E1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53F9FCF-6CFC-4A88-8777-C983298BAA6D}"/>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655F311-56B2-4A96-A165-1EEB7AFFD1D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3D5BF135-D248-4166-94DB-D634FD6F33BB}" type="slidenum">
              <a:rPr lang="en-US" altLang="en-US" sz="1200" b="0">
                <a:latin typeface="Times New Roman" panose="02020603050405020304" pitchFamily="18" charset="0"/>
              </a:rPr>
              <a:pPr eaLnBrk="1" hangingPunct="1"/>
              <a:t>28</a:t>
            </a:fld>
            <a:endParaRPr lang="en-US" altLang="en-US" sz="1200" b="0">
              <a:latin typeface="Times New Roman" panose="02020603050405020304" pitchFamily="18" charset="0"/>
            </a:endParaRPr>
          </a:p>
        </p:txBody>
      </p:sp>
      <p:sp>
        <p:nvSpPr>
          <p:cNvPr id="59395" name="Rectangle 2">
            <a:extLst>
              <a:ext uri="{FF2B5EF4-FFF2-40B4-BE49-F238E27FC236}">
                <a16:creationId xmlns:a16="http://schemas.microsoft.com/office/drawing/2014/main" id="{50079F50-F379-4865-B16A-A9A5B99B5114}"/>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59396" name="Rectangle 3">
            <a:extLst>
              <a:ext uri="{FF2B5EF4-FFF2-40B4-BE49-F238E27FC236}">
                <a16:creationId xmlns:a16="http://schemas.microsoft.com/office/drawing/2014/main" id="{4D0F6550-57D8-45D1-A385-0DD816A3B529}"/>
              </a:ext>
            </a:extLst>
          </p:cNvPr>
          <p:cNvSpPr>
            <a:spLocks noGrp="1" noChangeArrowheads="1"/>
          </p:cNvSpPr>
          <p:nvPr>
            <p:ph type="body" idx="1"/>
          </p:nvPr>
        </p:nvSpPr>
        <p:spPr>
          <a:xfrm>
            <a:off x="933450" y="4403725"/>
            <a:ext cx="5130800" cy="4171950"/>
          </a:xfrm>
          <a:solidFill>
            <a:srgbClr val="FFFFFF"/>
          </a:solidFill>
          <a:ln>
            <a:solidFill>
              <a:srgbClr val="000000"/>
            </a:solidFill>
            <a:miter lim="800000"/>
            <a:headEnd/>
            <a:tailEnd/>
          </a:ln>
        </p:spPr>
        <p:txBody>
          <a:bodyPr lIns="92958" tIns="46479" rIns="92958" bIns="46479"/>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2C5BAB7-4575-439B-A08F-524E0887897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7175204-E9BC-4970-B0E1-595A1AC5BD70}" type="slidenum">
              <a:rPr lang="en-US" altLang="en-US" sz="1200" b="0">
                <a:latin typeface="Times New Roman" panose="02020603050405020304" pitchFamily="18" charset="0"/>
              </a:rPr>
              <a:pPr eaLnBrk="1" hangingPunct="1"/>
              <a:t>3</a:t>
            </a:fld>
            <a:endParaRPr lang="en-US" altLang="en-US" sz="1200" b="0">
              <a:latin typeface="Times New Roman" panose="02020603050405020304" pitchFamily="18" charset="0"/>
            </a:endParaRPr>
          </a:p>
        </p:txBody>
      </p:sp>
      <p:sp>
        <p:nvSpPr>
          <p:cNvPr id="33795" name="Rectangle 1026">
            <a:extLst>
              <a:ext uri="{FF2B5EF4-FFF2-40B4-BE49-F238E27FC236}">
                <a16:creationId xmlns:a16="http://schemas.microsoft.com/office/drawing/2014/main" id="{500A94ED-226B-44D1-A272-529A01C41B82}"/>
              </a:ext>
            </a:extLst>
          </p:cNvPr>
          <p:cNvSpPr>
            <a:spLocks noGrp="1" noRot="1" noChangeAspect="1" noChangeArrowheads="1" noTextEdit="1"/>
          </p:cNvSpPr>
          <p:nvPr>
            <p:ph type="sldImg"/>
          </p:nvPr>
        </p:nvSpPr>
        <p:spPr>
          <a:ln/>
        </p:spPr>
      </p:sp>
      <p:sp>
        <p:nvSpPr>
          <p:cNvPr id="33796" name="Rectangle 1027">
            <a:extLst>
              <a:ext uri="{FF2B5EF4-FFF2-40B4-BE49-F238E27FC236}">
                <a16:creationId xmlns:a16="http://schemas.microsoft.com/office/drawing/2014/main" id="{50AA81FC-820F-4B74-9290-FF41252A15CE}"/>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6498E8E-77E5-449E-9624-E811A832B0C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56C902D-2C08-454F-A21E-7652B81FBBC6}" type="slidenum">
              <a:rPr lang="en-US" altLang="en-US" sz="1200" b="0">
                <a:latin typeface="Times New Roman" panose="02020603050405020304" pitchFamily="18" charset="0"/>
              </a:rPr>
              <a:pPr eaLnBrk="1" hangingPunct="1"/>
              <a:t>4</a:t>
            </a:fld>
            <a:endParaRPr lang="en-US" altLang="en-US" sz="1200" b="0">
              <a:latin typeface="Times New Roman" panose="02020603050405020304" pitchFamily="18" charset="0"/>
            </a:endParaRPr>
          </a:p>
        </p:txBody>
      </p:sp>
      <p:sp>
        <p:nvSpPr>
          <p:cNvPr id="34819" name="Rectangle 2">
            <a:extLst>
              <a:ext uri="{FF2B5EF4-FFF2-40B4-BE49-F238E27FC236}">
                <a16:creationId xmlns:a16="http://schemas.microsoft.com/office/drawing/2014/main" id="{7B8715A0-467F-4917-A76A-57260CF96EF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3C0E573-59E8-476B-BB96-6F1BC3230EC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5CF2D30-7EA3-44D6-8D87-79CCAC03952C}"/>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2087426-48FB-421D-BE7B-B897A091C573}" type="slidenum">
              <a:rPr lang="en-US" altLang="en-US" sz="1200" b="0">
                <a:latin typeface="Times New Roman" panose="02020603050405020304" pitchFamily="18" charset="0"/>
              </a:rPr>
              <a:pPr eaLnBrk="1" hangingPunct="1"/>
              <a:t>5</a:t>
            </a:fld>
            <a:endParaRPr lang="en-US" altLang="en-US" sz="1200" b="0">
              <a:latin typeface="Times New Roman" panose="02020603050405020304" pitchFamily="18" charset="0"/>
            </a:endParaRPr>
          </a:p>
        </p:txBody>
      </p:sp>
      <p:sp>
        <p:nvSpPr>
          <p:cNvPr id="35843" name="Rectangle 1026">
            <a:extLst>
              <a:ext uri="{FF2B5EF4-FFF2-40B4-BE49-F238E27FC236}">
                <a16:creationId xmlns:a16="http://schemas.microsoft.com/office/drawing/2014/main" id="{1FEF3FCF-5A98-47AD-89D1-0414523E5787}"/>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35844" name="Rectangle 1027">
            <a:extLst>
              <a:ext uri="{FF2B5EF4-FFF2-40B4-BE49-F238E27FC236}">
                <a16:creationId xmlns:a16="http://schemas.microsoft.com/office/drawing/2014/main" id="{B16BEE59-6A44-4BAF-98F6-8797D7D2EE6D}"/>
              </a:ext>
            </a:extLst>
          </p:cNvPr>
          <p:cNvSpPr>
            <a:spLocks noGrp="1" noChangeArrowheads="1"/>
          </p:cNvSpPr>
          <p:nvPr>
            <p:ph type="body" idx="1"/>
          </p:nvPr>
        </p:nvSpPr>
        <p:spPr>
          <a:xfrm>
            <a:off x="933450" y="4403725"/>
            <a:ext cx="5130800" cy="4171950"/>
          </a:xfrm>
          <a:solidFill>
            <a:srgbClr val="FFFFFF"/>
          </a:solidFill>
          <a:ln>
            <a:solidFill>
              <a:srgbClr val="000000"/>
            </a:solidFill>
            <a:miter lim="800000"/>
            <a:headEnd/>
            <a:tailEnd/>
          </a:ln>
        </p:spPr>
        <p:txBody>
          <a:bodyPr lIns="92958" tIns="46479" rIns="92958" bIns="46479"/>
          <a:lstStyle/>
          <a:p>
            <a:pPr eaLnBrk="1" hangingPunct="1"/>
            <a:r>
              <a:rPr lang="en-US" altLang="en-US" sz="800">
                <a:latin typeface="Times New Roman" panose="02020603050405020304" pitchFamily="18" charset="0"/>
              </a:rPr>
              <a:t>After Blanchard and Fabrycky; Systems Engineering and Analysis; 4th ed, 2006; figure 2.12 page 46</a:t>
            </a:r>
          </a:p>
          <a:p>
            <a:pPr eaLnBrk="1" hangingPunct="1"/>
            <a:r>
              <a:rPr lang="en-US" altLang="en-US" sz="1000">
                <a:solidFill>
                  <a:srgbClr val="000000"/>
                </a:solidFill>
                <a:latin typeface="Monaco" pitchFamily="28" charset="0"/>
              </a:rPr>
              <a:t>Note: x-axis is labeled to capture a 80% committed vs. 20% expended at the start of production – typical of a</a:t>
            </a:r>
          </a:p>
          <a:p>
            <a:pPr eaLnBrk="1" hangingPunct="1"/>
            <a:r>
              <a:rPr lang="en-US" altLang="en-US" sz="1000">
                <a:solidFill>
                  <a:srgbClr val="000000"/>
                </a:solidFill>
                <a:latin typeface="Monaco" pitchFamily="28" charset="0"/>
              </a:rPr>
              <a:t>multi-build project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C5C702F-DEDC-4439-99EF-886C9E06FFD0}"/>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D0643D0-400C-47FB-8BEC-A8D1D47FB1FC}" type="slidenum">
              <a:rPr lang="en-US" altLang="en-US" sz="1200" b="0">
                <a:latin typeface="Times New Roman" panose="02020603050405020304" pitchFamily="18" charset="0"/>
              </a:rPr>
              <a:pPr eaLnBrk="1" hangingPunct="1"/>
              <a:t>6</a:t>
            </a:fld>
            <a:endParaRPr lang="en-US" altLang="en-US" sz="1200" b="0">
              <a:latin typeface="Times New Roman" panose="02020603050405020304" pitchFamily="18" charset="0"/>
            </a:endParaRPr>
          </a:p>
        </p:txBody>
      </p:sp>
      <p:sp>
        <p:nvSpPr>
          <p:cNvPr id="36867" name="Rectangle 1026">
            <a:extLst>
              <a:ext uri="{FF2B5EF4-FFF2-40B4-BE49-F238E27FC236}">
                <a16:creationId xmlns:a16="http://schemas.microsoft.com/office/drawing/2014/main" id="{68168560-AFCF-47FA-AE59-085667215B89}"/>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36868" name="Rectangle 1027">
            <a:extLst>
              <a:ext uri="{FF2B5EF4-FFF2-40B4-BE49-F238E27FC236}">
                <a16:creationId xmlns:a16="http://schemas.microsoft.com/office/drawing/2014/main" id="{B7A4809C-AA1E-474D-B188-6B4AF9E3E56D}"/>
              </a:ext>
            </a:extLst>
          </p:cNvPr>
          <p:cNvSpPr>
            <a:spLocks noGrp="1" noChangeArrowheads="1"/>
          </p:cNvSpPr>
          <p:nvPr>
            <p:ph type="body" idx="1"/>
          </p:nvPr>
        </p:nvSpPr>
        <p:spPr>
          <a:xfrm>
            <a:off x="906463" y="4403725"/>
            <a:ext cx="5130800" cy="4171950"/>
          </a:xfrm>
          <a:solidFill>
            <a:srgbClr val="FFFFFF"/>
          </a:solidFill>
          <a:ln>
            <a:solidFill>
              <a:srgbClr val="000000"/>
            </a:solidFill>
            <a:miter lim="800000"/>
            <a:headEnd/>
            <a:tailEnd/>
          </a:ln>
        </p:spPr>
        <p:txBody>
          <a:bodyPr lIns="92958" tIns="46479" rIns="92958" bIns="46479"/>
          <a:lstStyle/>
          <a:p>
            <a:pPr eaLnBrk="1" hangingPunct="1"/>
            <a:r>
              <a:rPr lang="en-US" altLang="en-US" sz="800">
                <a:latin typeface="Times New Roman" panose="02020603050405020304" pitchFamily="18" charset="0"/>
              </a:rPr>
              <a:t>Stylized interpretation of quantified data from software projects</a:t>
            </a:r>
          </a:p>
          <a:p>
            <a:pPr eaLnBrk="1" hangingPunct="1"/>
            <a:endParaRPr lang="en-US" altLang="en-US" sz="800">
              <a:latin typeface="Times New Roman" panose="02020603050405020304" pitchFamily="18" charset="0"/>
            </a:endParaRPr>
          </a:p>
          <a:p>
            <a:pPr eaLnBrk="1" hangingPunct="1"/>
            <a:r>
              <a:rPr lang="en-US" altLang="en-US" sz="1000">
                <a:solidFill>
                  <a:srgbClr val="000000"/>
                </a:solidFill>
                <a:latin typeface="Monaco" pitchFamily="28" charset="0"/>
              </a:rPr>
              <a:t>Slide 6 the cost of changing a requirement also grows rapidly with project phase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6C98A28-D433-4CA2-9C2D-C56E766A1012}"/>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EE15EEA-8169-4D23-849C-868884179FA9}" type="slidenum">
              <a:rPr lang="en-US" altLang="en-US" sz="1200" b="0">
                <a:latin typeface="Times New Roman" panose="02020603050405020304" pitchFamily="18" charset="0"/>
              </a:rPr>
              <a:pPr eaLnBrk="1" hangingPunct="1"/>
              <a:t>7</a:t>
            </a:fld>
            <a:endParaRPr lang="en-US" altLang="en-US" sz="1200" b="0">
              <a:latin typeface="Times New Roman" panose="02020603050405020304" pitchFamily="18" charset="0"/>
            </a:endParaRPr>
          </a:p>
        </p:txBody>
      </p:sp>
      <p:sp>
        <p:nvSpPr>
          <p:cNvPr id="37891" name="Rectangle 2">
            <a:extLst>
              <a:ext uri="{FF2B5EF4-FFF2-40B4-BE49-F238E27FC236}">
                <a16:creationId xmlns:a16="http://schemas.microsoft.com/office/drawing/2014/main" id="{D4C7FBD7-C1A4-4AD6-92B2-B9271C30CD6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2E7C38A-8F3B-4B0C-84FB-2014BB969D4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A9CECE5-0A2D-4C15-8B30-B982EF73FBD9}"/>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0F3A5F3-1861-4C69-B641-821893BDA7B9}" type="slidenum">
              <a:rPr lang="en-US" altLang="en-US" sz="1200" b="0">
                <a:latin typeface="Times New Roman" panose="02020603050405020304" pitchFamily="18" charset="0"/>
              </a:rPr>
              <a:pPr eaLnBrk="1" hangingPunct="1"/>
              <a:t>8</a:t>
            </a:fld>
            <a:endParaRPr lang="en-US" altLang="en-US" sz="1200" b="0">
              <a:latin typeface="Times New Roman" panose="02020603050405020304" pitchFamily="18" charset="0"/>
            </a:endParaRPr>
          </a:p>
        </p:txBody>
      </p:sp>
      <p:sp>
        <p:nvSpPr>
          <p:cNvPr id="38915" name="Rectangle 2">
            <a:extLst>
              <a:ext uri="{FF2B5EF4-FFF2-40B4-BE49-F238E27FC236}">
                <a16:creationId xmlns:a16="http://schemas.microsoft.com/office/drawing/2014/main" id="{F297AAE0-04D1-442C-9429-E8ABC74F0BC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A62F43B-C63C-4F1B-9200-B237B7594196}"/>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1A8CC64-D740-414A-B65E-FC9ADA861DF9}"/>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7079A49-D28C-436A-A6DE-A219D6B94DB5}" type="slidenum">
              <a:rPr lang="en-US" altLang="en-US" sz="1200" b="0">
                <a:latin typeface="Times New Roman" panose="02020603050405020304" pitchFamily="18" charset="0"/>
              </a:rPr>
              <a:pPr eaLnBrk="1" hangingPunct="1"/>
              <a:t>9</a:t>
            </a:fld>
            <a:endParaRPr lang="en-US" altLang="en-US" sz="1200" b="0">
              <a:latin typeface="Times New Roman" panose="02020603050405020304" pitchFamily="18" charset="0"/>
            </a:endParaRPr>
          </a:p>
        </p:txBody>
      </p:sp>
      <p:sp>
        <p:nvSpPr>
          <p:cNvPr id="39939" name="Rectangle 2">
            <a:extLst>
              <a:ext uri="{FF2B5EF4-FFF2-40B4-BE49-F238E27FC236}">
                <a16:creationId xmlns:a16="http://schemas.microsoft.com/office/drawing/2014/main" id="{C28DD59A-2C16-4677-9176-575C8C625CBB}"/>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E530D9BE-914A-49D5-B2C2-8A663814D4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6A6A32D4-865B-497C-A1CC-B9AA57892004}"/>
              </a:ext>
            </a:extLst>
          </p:cNvPr>
          <p:cNvSpPr>
            <a:spLocks noGrp="1" noChangeArrowheads="1"/>
          </p:cNvSpPr>
          <p:nvPr>
            <p:ph type="sldNum" sz="quarter" idx="10"/>
          </p:nvPr>
        </p:nvSpPr>
        <p:spPr>
          <a:ln/>
        </p:spPr>
        <p:txBody>
          <a:bodyPr/>
          <a:lstStyle>
            <a:lvl1pPr>
              <a:defRPr/>
            </a:lvl1pPr>
          </a:lstStyle>
          <a:p>
            <a:fld id="{31CFA4C6-6155-406D-942D-589E1738B82C}" type="slidenum">
              <a:rPr lang="en-US" altLang="en-US"/>
              <a:pPr/>
              <a:t>‹#›</a:t>
            </a:fld>
            <a:endParaRPr lang="en-US" altLang="en-US"/>
          </a:p>
        </p:txBody>
      </p:sp>
      <p:sp>
        <p:nvSpPr>
          <p:cNvPr id="5" name="Date Placeholder 1">
            <a:extLst>
              <a:ext uri="{FF2B5EF4-FFF2-40B4-BE49-F238E27FC236}">
                <a16:creationId xmlns:a16="http://schemas.microsoft.com/office/drawing/2014/main" id="{54E85DFE-BB06-4CED-9EBE-8F735552786E}"/>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207786687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25C2864-D9EA-4886-89AF-FE421A684BC3}"/>
              </a:ext>
            </a:extLst>
          </p:cNvPr>
          <p:cNvSpPr>
            <a:spLocks noGrp="1" noChangeArrowheads="1"/>
          </p:cNvSpPr>
          <p:nvPr>
            <p:ph type="sldNum" sz="quarter" idx="10"/>
          </p:nvPr>
        </p:nvSpPr>
        <p:spPr>
          <a:ln/>
        </p:spPr>
        <p:txBody>
          <a:bodyPr/>
          <a:lstStyle>
            <a:lvl1pPr>
              <a:defRPr/>
            </a:lvl1pPr>
          </a:lstStyle>
          <a:p>
            <a:fld id="{EE832C9B-165D-47C6-B6C1-54981577E07C}" type="slidenum">
              <a:rPr lang="en-US" altLang="en-US"/>
              <a:pPr/>
              <a:t>‹#›</a:t>
            </a:fld>
            <a:endParaRPr lang="en-US" altLang="en-US"/>
          </a:p>
        </p:txBody>
      </p:sp>
      <p:sp>
        <p:nvSpPr>
          <p:cNvPr id="5" name="Date Placeholder 1">
            <a:extLst>
              <a:ext uri="{FF2B5EF4-FFF2-40B4-BE49-F238E27FC236}">
                <a16:creationId xmlns:a16="http://schemas.microsoft.com/office/drawing/2014/main" id="{10DAE522-948F-4835-A4C6-EB0FAB8EDD96}"/>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295050290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
            <a:ext cx="1943100" cy="6134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
            <a:ext cx="56769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784DACC-48F9-4D83-9F25-DAAE22485D7F}"/>
              </a:ext>
            </a:extLst>
          </p:cNvPr>
          <p:cNvSpPr>
            <a:spLocks noGrp="1" noChangeArrowheads="1"/>
          </p:cNvSpPr>
          <p:nvPr>
            <p:ph type="sldNum" sz="quarter" idx="10"/>
          </p:nvPr>
        </p:nvSpPr>
        <p:spPr>
          <a:ln/>
        </p:spPr>
        <p:txBody>
          <a:bodyPr/>
          <a:lstStyle>
            <a:lvl1pPr>
              <a:defRPr/>
            </a:lvl1pPr>
          </a:lstStyle>
          <a:p>
            <a:fld id="{018C6A3E-EEBC-4842-865A-F1463DE8240D}" type="slidenum">
              <a:rPr lang="en-US" altLang="en-US"/>
              <a:pPr/>
              <a:t>‹#›</a:t>
            </a:fld>
            <a:endParaRPr lang="en-US" altLang="en-US"/>
          </a:p>
        </p:txBody>
      </p:sp>
      <p:sp>
        <p:nvSpPr>
          <p:cNvPr id="5" name="Date Placeholder 1">
            <a:extLst>
              <a:ext uri="{FF2B5EF4-FFF2-40B4-BE49-F238E27FC236}">
                <a16:creationId xmlns:a16="http://schemas.microsoft.com/office/drawing/2014/main" id="{A16C041A-F53B-4713-94BF-9B8CCA6BE99A}"/>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352215441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300"/>
            <a:ext cx="6284912" cy="457200"/>
          </a:xfrm>
        </p:spPr>
        <p:txBody>
          <a:bodyPr/>
          <a:lstStyle/>
          <a:p>
            <a:r>
              <a:rPr lang="en-US"/>
              <a:t>Click to edit Master title style</a:t>
            </a:r>
          </a:p>
        </p:txBody>
      </p:sp>
      <p:sp>
        <p:nvSpPr>
          <p:cNvPr id="3" name="ClipArt Placeholder 2"/>
          <p:cNvSpPr>
            <a:spLocks noGrp="1"/>
          </p:cNvSpPr>
          <p:nvPr>
            <p:ph type="clipArt" sz="half" idx="1"/>
          </p:nvPr>
        </p:nvSpPr>
        <p:spPr>
          <a:xfrm>
            <a:off x="685800" y="838200"/>
            <a:ext cx="3810000" cy="5410200"/>
          </a:xfrm>
        </p:spPr>
        <p:txBody>
          <a:bodyPr/>
          <a:lstStyle/>
          <a:p>
            <a:pPr lvl="0"/>
            <a:endParaRPr lang="en-US" noProof="0"/>
          </a:p>
        </p:txBody>
      </p:sp>
      <p:sp>
        <p:nvSpPr>
          <p:cNvPr id="4" name="Text Placeholder 3"/>
          <p:cNvSpPr>
            <a:spLocks noGrp="1"/>
          </p:cNvSpPr>
          <p:nvPr>
            <p:ph type="body"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30D1DB7-6D5C-4804-8F31-C4A77DBF7B2A}"/>
              </a:ext>
            </a:extLst>
          </p:cNvPr>
          <p:cNvSpPr>
            <a:spLocks noGrp="1" noChangeArrowheads="1"/>
          </p:cNvSpPr>
          <p:nvPr>
            <p:ph type="sldNum" sz="quarter" idx="10"/>
          </p:nvPr>
        </p:nvSpPr>
        <p:spPr>
          <a:ln/>
        </p:spPr>
        <p:txBody>
          <a:bodyPr/>
          <a:lstStyle>
            <a:lvl1pPr>
              <a:defRPr/>
            </a:lvl1pPr>
          </a:lstStyle>
          <a:p>
            <a:fld id="{C7F29EED-6F4C-4766-912E-B0138D38B575}" type="slidenum">
              <a:rPr lang="en-US" altLang="en-US"/>
              <a:pPr/>
              <a:t>‹#›</a:t>
            </a:fld>
            <a:endParaRPr lang="en-US" altLang="en-US"/>
          </a:p>
        </p:txBody>
      </p:sp>
      <p:sp>
        <p:nvSpPr>
          <p:cNvPr id="6" name="Date Placeholder 1">
            <a:extLst>
              <a:ext uri="{FF2B5EF4-FFF2-40B4-BE49-F238E27FC236}">
                <a16:creationId xmlns:a16="http://schemas.microsoft.com/office/drawing/2014/main" id="{AE664902-7875-40D0-91D3-8CD0E13DACE1}"/>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399667552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300"/>
            <a:ext cx="6284912" cy="457200"/>
          </a:xfrm>
        </p:spPr>
        <p:txBody>
          <a:bodyPr/>
          <a:lstStyle/>
          <a:p>
            <a:r>
              <a:rPr lang="en-US"/>
              <a:t>Click to edit Master title style</a:t>
            </a:r>
          </a:p>
        </p:txBody>
      </p:sp>
      <p:sp>
        <p:nvSpPr>
          <p:cNvPr id="3" name="Text Placeholder 2"/>
          <p:cNvSpPr>
            <a:spLocks noGrp="1"/>
          </p:cNvSpPr>
          <p:nvPr>
            <p:ph type="body" sz="half" idx="1"/>
          </p:nvPr>
        </p:nvSpPr>
        <p:spPr>
          <a:xfrm>
            <a:off x="6858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838200"/>
            <a:ext cx="3810000" cy="5410200"/>
          </a:xfrm>
        </p:spPr>
        <p:txBody>
          <a:bodyPr/>
          <a:lstStyle/>
          <a:p>
            <a:pPr lvl="0"/>
            <a:endParaRPr lang="en-US" noProof="0"/>
          </a:p>
        </p:txBody>
      </p:sp>
      <p:sp>
        <p:nvSpPr>
          <p:cNvPr id="5" name="Rectangle 11">
            <a:extLst>
              <a:ext uri="{FF2B5EF4-FFF2-40B4-BE49-F238E27FC236}">
                <a16:creationId xmlns:a16="http://schemas.microsoft.com/office/drawing/2014/main" id="{AC05420E-BE75-4BC2-A172-6D1C958B2CCE}"/>
              </a:ext>
            </a:extLst>
          </p:cNvPr>
          <p:cNvSpPr>
            <a:spLocks noGrp="1" noChangeArrowheads="1"/>
          </p:cNvSpPr>
          <p:nvPr>
            <p:ph type="sldNum" sz="quarter" idx="10"/>
          </p:nvPr>
        </p:nvSpPr>
        <p:spPr>
          <a:ln/>
        </p:spPr>
        <p:txBody>
          <a:bodyPr/>
          <a:lstStyle>
            <a:lvl1pPr>
              <a:defRPr/>
            </a:lvl1pPr>
          </a:lstStyle>
          <a:p>
            <a:fld id="{C1743B22-8DFB-4711-BD6D-AC7551C381F7}" type="slidenum">
              <a:rPr lang="en-US" altLang="en-US"/>
              <a:pPr/>
              <a:t>‹#›</a:t>
            </a:fld>
            <a:endParaRPr lang="en-US" altLang="en-US"/>
          </a:p>
        </p:txBody>
      </p:sp>
      <p:sp>
        <p:nvSpPr>
          <p:cNvPr id="6" name="Date Placeholder 1">
            <a:extLst>
              <a:ext uri="{FF2B5EF4-FFF2-40B4-BE49-F238E27FC236}">
                <a16:creationId xmlns:a16="http://schemas.microsoft.com/office/drawing/2014/main" id="{5A874DF6-0FC9-4720-A449-63FB5D573B75}"/>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341154152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163D61C-183A-4B0A-AE78-9855A763C06C}"/>
              </a:ext>
            </a:extLst>
          </p:cNvPr>
          <p:cNvSpPr>
            <a:spLocks noGrp="1" noChangeArrowheads="1"/>
          </p:cNvSpPr>
          <p:nvPr>
            <p:ph type="sldNum" sz="quarter" idx="10"/>
          </p:nvPr>
        </p:nvSpPr>
        <p:spPr>
          <a:ln/>
        </p:spPr>
        <p:txBody>
          <a:bodyPr/>
          <a:lstStyle>
            <a:lvl1pPr>
              <a:defRPr/>
            </a:lvl1pPr>
          </a:lstStyle>
          <a:p>
            <a:fld id="{B49575EA-C7F6-4A85-87ED-23387421B6A9}" type="slidenum">
              <a:rPr lang="en-US" altLang="en-US"/>
              <a:pPr/>
              <a:t>‹#›</a:t>
            </a:fld>
            <a:endParaRPr lang="en-US" altLang="en-US"/>
          </a:p>
        </p:txBody>
      </p:sp>
      <p:sp>
        <p:nvSpPr>
          <p:cNvPr id="5" name="Date Placeholder 1">
            <a:extLst>
              <a:ext uri="{FF2B5EF4-FFF2-40B4-BE49-F238E27FC236}">
                <a16:creationId xmlns:a16="http://schemas.microsoft.com/office/drawing/2014/main" id="{E12B45C2-CD93-4A97-8307-98C4F7630AE6}"/>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138833272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F7AEE9F-2B94-4AE7-84A5-AAD23433EB76}"/>
              </a:ext>
            </a:extLst>
          </p:cNvPr>
          <p:cNvSpPr>
            <a:spLocks noGrp="1" noChangeArrowheads="1"/>
          </p:cNvSpPr>
          <p:nvPr>
            <p:ph type="sldNum" sz="quarter" idx="10"/>
          </p:nvPr>
        </p:nvSpPr>
        <p:spPr>
          <a:ln/>
        </p:spPr>
        <p:txBody>
          <a:bodyPr/>
          <a:lstStyle>
            <a:lvl1pPr>
              <a:defRPr/>
            </a:lvl1pPr>
          </a:lstStyle>
          <a:p>
            <a:fld id="{E7024AFE-4932-4AAF-93C1-AAE629C6E87C}" type="slidenum">
              <a:rPr lang="en-US" altLang="en-US"/>
              <a:pPr/>
              <a:t>‹#›</a:t>
            </a:fld>
            <a:endParaRPr lang="en-US" altLang="en-US"/>
          </a:p>
        </p:txBody>
      </p:sp>
      <p:sp>
        <p:nvSpPr>
          <p:cNvPr id="5" name="Date Placeholder 1">
            <a:extLst>
              <a:ext uri="{FF2B5EF4-FFF2-40B4-BE49-F238E27FC236}">
                <a16:creationId xmlns:a16="http://schemas.microsoft.com/office/drawing/2014/main" id="{F642B326-3980-4430-BC17-4872E45E6F24}"/>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130026510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8382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8A4E8C7-1507-4517-9BC8-80A728E49014}"/>
              </a:ext>
            </a:extLst>
          </p:cNvPr>
          <p:cNvSpPr>
            <a:spLocks noGrp="1" noChangeArrowheads="1"/>
          </p:cNvSpPr>
          <p:nvPr>
            <p:ph type="sldNum" sz="quarter" idx="10"/>
          </p:nvPr>
        </p:nvSpPr>
        <p:spPr>
          <a:ln/>
        </p:spPr>
        <p:txBody>
          <a:bodyPr/>
          <a:lstStyle>
            <a:lvl1pPr>
              <a:defRPr/>
            </a:lvl1pPr>
          </a:lstStyle>
          <a:p>
            <a:fld id="{5546E995-B1C8-43DD-91B1-2987323C92EF}" type="slidenum">
              <a:rPr lang="en-US" altLang="en-US"/>
              <a:pPr/>
              <a:t>‹#›</a:t>
            </a:fld>
            <a:endParaRPr lang="en-US" altLang="en-US"/>
          </a:p>
        </p:txBody>
      </p:sp>
      <p:sp>
        <p:nvSpPr>
          <p:cNvPr id="6" name="Date Placeholder 1">
            <a:extLst>
              <a:ext uri="{FF2B5EF4-FFF2-40B4-BE49-F238E27FC236}">
                <a16:creationId xmlns:a16="http://schemas.microsoft.com/office/drawing/2014/main" id="{313DB615-D212-4824-9263-F9B6DC598932}"/>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44180086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3381F22D-083B-4BA1-812E-306F4C1B17B0}"/>
              </a:ext>
            </a:extLst>
          </p:cNvPr>
          <p:cNvSpPr>
            <a:spLocks noGrp="1" noChangeArrowheads="1"/>
          </p:cNvSpPr>
          <p:nvPr>
            <p:ph type="sldNum" sz="quarter" idx="10"/>
          </p:nvPr>
        </p:nvSpPr>
        <p:spPr>
          <a:ln/>
        </p:spPr>
        <p:txBody>
          <a:bodyPr/>
          <a:lstStyle>
            <a:lvl1pPr>
              <a:defRPr/>
            </a:lvl1pPr>
          </a:lstStyle>
          <a:p>
            <a:fld id="{C1B992FB-5734-4DB2-862A-B02F3BEC9BA2}" type="slidenum">
              <a:rPr lang="en-US" altLang="en-US"/>
              <a:pPr/>
              <a:t>‹#›</a:t>
            </a:fld>
            <a:endParaRPr lang="en-US" altLang="en-US"/>
          </a:p>
        </p:txBody>
      </p:sp>
      <p:sp>
        <p:nvSpPr>
          <p:cNvPr id="8" name="Date Placeholder 1">
            <a:extLst>
              <a:ext uri="{FF2B5EF4-FFF2-40B4-BE49-F238E27FC236}">
                <a16:creationId xmlns:a16="http://schemas.microsoft.com/office/drawing/2014/main" id="{3E6099D4-6FFB-465D-A7AB-DF0FC3CF5E02}"/>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400435740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C33A484-0907-4CDE-8272-81F3B7513724}"/>
              </a:ext>
            </a:extLst>
          </p:cNvPr>
          <p:cNvSpPr>
            <a:spLocks noGrp="1" noChangeArrowheads="1"/>
          </p:cNvSpPr>
          <p:nvPr>
            <p:ph type="sldNum" sz="quarter" idx="10"/>
          </p:nvPr>
        </p:nvSpPr>
        <p:spPr>
          <a:ln/>
        </p:spPr>
        <p:txBody>
          <a:bodyPr/>
          <a:lstStyle>
            <a:lvl1pPr>
              <a:defRPr/>
            </a:lvl1pPr>
          </a:lstStyle>
          <a:p>
            <a:fld id="{0CFA0476-AB95-47A2-A621-76B1BCD7C625}" type="slidenum">
              <a:rPr lang="en-US" altLang="en-US"/>
              <a:pPr/>
              <a:t>‹#›</a:t>
            </a:fld>
            <a:endParaRPr lang="en-US" altLang="en-US"/>
          </a:p>
        </p:txBody>
      </p:sp>
      <p:sp>
        <p:nvSpPr>
          <p:cNvPr id="4" name="Date Placeholder 1">
            <a:extLst>
              <a:ext uri="{FF2B5EF4-FFF2-40B4-BE49-F238E27FC236}">
                <a16:creationId xmlns:a16="http://schemas.microsoft.com/office/drawing/2014/main" id="{0CE3F5ED-F9CF-4B53-8886-04360654B605}"/>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14516965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89D2CD0-4751-4B4D-83D9-30C30C07CB25}"/>
              </a:ext>
            </a:extLst>
          </p:cNvPr>
          <p:cNvSpPr>
            <a:spLocks noGrp="1" noChangeArrowheads="1"/>
          </p:cNvSpPr>
          <p:nvPr>
            <p:ph type="sldNum" sz="quarter" idx="10"/>
          </p:nvPr>
        </p:nvSpPr>
        <p:spPr>
          <a:ln/>
        </p:spPr>
        <p:txBody>
          <a:bodyPr/>
          <a:lstStyle>
            <a:lvl1pPr>
              <a:defRPr/>
            </a:lvl1pPr>
          </a:lstStyle>
          <a:p>
            <a:fld id="{FA8818D3-4E18-4F07-8249-E72C55A6C103}" type="slidenum">
              <a:rPr lang="en-US" altLang="en-US"/>
              <a:pPr/>
              <a:t>‹#›</a:t>
            </a:fld>
            <a:endParaRPr lang="en-US" altLang="en-US"/>
          </a:p>
        </p:txBody>
      </p:sp>
      <p:sp>
        <p:nvSpPr>
          <p:cNvPr id="3" name="Date Placeholder 1">
            <a:extLst>
              <a:ext uri="{FF2B5EF4-FFF2-40B4-BE49-F238E27FC236}">
                <a16:creationId xmlns:a16="http://schemas.microsoft.com/office/drawing/2014/main" id="{F1DC2F20-EBB4-4A46-99CD-18C34ED569F0}"/>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188075770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9B82483-3792-4D84-AB59-83AF283F7435}"/>
              </a:ext>
            </a:extLst>
          </p:cNvPr>
          <p:cNvSpPr>
            <a:spLocks noGrp="1" noChangeArrowheads="1"/>
          </p:cNvSpPr>
          <p:nvPr>
            <p:ph type="sldNum" sz="quarter" idx="10"/>
          </p:nvPr>
        </p:nvSpPr>
        <p:spPr>
          <a:ln/>
        </p:spPr>
        <p:txBody>
          <a:bodyPr/>
          <a:lstStyle>
            <a:lvl1pPr>
              <a:defRPr/>
            </a:lvl1pPr>
          </a:lstStyle>
          <a:p>
            <a:fld id="{E3994719-DDB1-4871-A583-97C7FF086BBA}" type="slidenum">
              <a:rPr lang="en-US" altLang="en-US"/>
              <a:pPr/>
              <a:t>‹#›</a:t>
            </a:fld>
            <a:endParaRPr lang="en-US" altLang="en-US"/>
          </a:p>
        </p:txBody>
      </p:sp>
      <p:sp>
        <p:nvSpPr>
          <p:cNvPr id="6" name="Date Placeholder 1">
            <a:extLst>
              <a:ext uri="{FF2B5EF4-FFF2-40B4-BE49-F238E27FC236}">
                <a16:creationId xmlns:a16="http://schemas.microsoft.com/office/drawing/2014/main" id="{1646FF11-23FB-412B-9258-8F2EA23AC96E}"/>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297679403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EC7143C2-BCCB-4F00-B3AE-F99CECF6577B}"/>
              </a:ext>
            </a:extLst>
          </p:cNvPr>
          <p:cNvSpPr>
            <a:spLocks noGrp="1" noChangeArrowheads="1"/>
          </p:cNvSpPr>
          <p:nvPr>
            <p:ph type="sldNum" sz="quarter" idx="10"/>
          </p:nvPr>
        </p:nvSpPr>
        <p:spPr>
          <a:ln/>
        </p:spPr>
        <p:txBody>
          <a:bodyPr/>
          <a:lstStyle>
            <a:lvl1pPr>
              <a:defRPr/>
            </a:lvl1pPr>
          </a:lstStyle>
          <a:p>
            <a:fld id="{CD379C3A-EE8E-4757-AF7C-76754B3232B9}" type="slidenum">
              <a:rPr lang="en-US" altLang="en-US"/>
              <a:pPr/>
              <a:t>‹#›</a:t>
            </a:fld>
            <a:endParaRPr lang="en-US" altLang="en-US"/>
          </a:p>
        </p:txBody>
      </p:sp>
      <p:sp>
        <p:nvSpPr>
          <p:cNvPr id="6" name="Date Placeholder 1">
            <a:extLst>
              <a:ext uri="{FF2B5EF4-FFF2-40B4-BE49-F238E27FC236}">
                <a16:creationId xmlns:a16="http://schemas.microsoft.com/office/drawing/2014/main" id="{3212F60F-BAF1-45FD-84DF-A9682696BBC8}"/>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extLst>
      <p:ext uri="{BB962C8B-B14F-4D97-AF65-F5344CB8AC3E}">
        <p14:creationId xmlns:p14="http://schemas.microsoft.com/office/powerpoint/2010/main" val="248652611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5F7FD0-CF62-471A-B54D-A3D82D1C1589}"/>
              </a:ext>
            </a:extLst>
          </p:cNvPr>
          <p:cNvSpPr>
            <a:spLocks noGrp="1" noChangeArrowheads="1"/>
          </p:cNvSpPr>
          <p:nvPr>
            <p:ph type="title"/>
          </p:nvPr>
        </p:nvSpPr>
        <p:spPr bwMode="auto">
          <a:xfrm>
            <a:off x="1141413" y="114300"/>
            <a:ext cx="628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307790B-8EFD-469F-8E03-6FF053CED38A}"/>
              </a:ext>
            </a:extLst>
          </p:cNvPr>
          <p:cNvSpPr>
            <a:spLocks noGrp="1" noChangeArrowheads="1"/>
          </p:cNvSpPr>
          <p:nvPr>
            <p:ph type="body" idx="1"/>
          </p:nvPr>
        </p:nvSpPr>
        <p:spPr bwMode="auto">
          <a:xfrm>
            <a:off x="685800" y="838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8">
            <a:extLst>
              <a:ext uri="{FF2B5EF4-FFF2-40B4-BE49-F238E27FC236}">
                <a16:creationId xmlns:a16="http://schemas.microsoft.com/office/drawing/2014/main" id="{3BA100AD-7577-4180-BC2F-549A0704BBDB}"/>
              </a:ext>
            </a:extLst>
          </p:cNvPr>
          <p:cNvSpPr>
            <a:spLocks noChangeArrowheads="1"/>
          </p:cNvSpPr>
          <p:nvPr userDrawn="1"/>
        </p:nvSpPr>
        <p:spPr bwMode="auto">
          <a:xfrm>
            <a:off x="842963" y="685800"/>
            <a:ext cx="7543800" cy="76200"/>
          </a:xfrm>
          <a:prstGeom prst="rect">
            <a:avLst/>
          </a:prstGeom>
          <a:gradFill rotWithShape="0">
            <a:gsLst>
              <a:gs pos="0">
                <a:srgbClr val="0000CC"/>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035" name="Rectangle 11">
            <a:extLst>
              <a:ext uri="{FF2B5EF4-FFF2-40B4-BE49-F238E27FC236}">
                <a16:creationId xmlns:a16="http://schemas.microsoft.com/office/drawing/2014/main" id="{B5A4EE48-6EDF-437E-A967-F3E8FDC2050A}"/>
              </a:ext>
            </a:extLst>
          </p:cNvPr>
          <p:cNvSpPr>
            <a:spLocks noGrp="1" noChangeArrowheads="1"/>
          </p:cNvSpPr>
          <p:nvPr>
            <p:ph type="sldNum" sz="quarter" idx="4"/>
          </p:nvPr>
        </p:nvSpPr>
        <p:spPr bwMode="auto">
          <a:xfrm>
            <a:off x="7239000" y="6632575"/>
            <a:ext cx="19050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BE4EE1BA-72BD-4D86-A0AA-F80E9EE0FD74}" type="slidenum">
              <a:rPr lang="en-US" altLang="en-US"/>
              <a:pPr/>
              <a:t>‹#›</a:t>
            </a:fld>
            <a:endParaRPr lang="en-US" altLang="en-US"/>
          </a:p>
        </p:txBody>
      </p:sp>
      <p:sp>
        <p:nvSpPr>
          <p:cNvPr id="1030" name="Rectangle 27">
            <a:extLst>
              <a:ext uri="{FF2B5EF4-FFF2-40B4-BE49-F238E27FC236}">
                <a16:creationId xmlns:a16="http://schemas.microsoft.com/office/drawing/2014/main" id="{3F47C250-8867-4A3F-BDC4-B58955AAE37C}"/>
              </a:ext>
            </a:extLst>
          </p:cNvPr>
          <p:cNvSpPr>
            <a:spLocks noChangeArrowheads="1"/>
          </p:cNvSpPr>
          <p:nvPr userDrawn="1"/>
        </p:nvSpPr>
        <p:spPr bwMode="auto">
          <a:xfrm>
            <a:off x="0" y="6613525"/>
            <a:ext cx="3917950"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000" b="0" i="1"/>
              <a:t>Space Systems Engineering: Requirements — The Basics Module</a:t>
            </a:r>
          </a:p>
        </p:txBody>
      </p:sp>
      <p:sp>
        <p:nvSpPr>
          <p:cNvPr id="2" name="Date Placeholder 1">
            <a:extLst>
              <a:ext uri="{FF2B5EF4-FFF2-40B4-BE49-F238E27FC236}">
                <a16:creationId xmlns:a16="http://schemas.microsoft.com/office/drawing/2014/main" id="{801AAAE3-4EBC-4F04-A913-951CF34EDA26}"/>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20220131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hf sldNum="0" hdr="0" ftr="0"/>
  <p:txStyles>
    <p:titleStyle>
      <a:lvl1pPr algn="ctr" rtl="0" eaLnBrk="0" fontAlgn="base" hangingPunct="0">
        <a:spcBef>
          <a:spcPct val="0"/>
        </a:spcBef>
        <a:spcAft>
          <a:spcPct val="0"/>
        </a:spcAft>
        <a:defRPr sz="2400" b="1" i="1">
          <a:solidFill>
            <a:schemeClr val="tx2"/>
          </a:solidFill>
          <a:latin typeface="+mj-lt"/>
          <a:ea typeface="+mj-ea"/>
          <a:cs typeface="+mj-cs"/>
        </a:defRPr>
      </a:lvl1pPr>
      <a:lvl2pPr algn="ctr" rtl="0" eaLnBrk="0" fontAlgn="base" hangingPunct="0">
        <a:spcBef>
          <a:spcPct val="0"/>
        </a:spcBef>
        <a:spcAft>
          <a:spcPct val="0"/>
        </a:spcAft>
        <a:defRPr sz="2400" b="1" i="1">
          <a:solidFill>
            <a:schemeClr val="tx2"/>
          </a:solidFill>
          <a:latin typeface="Arial" charset="0"/>
        </a:defRPr>
      </a:lvl2pPr>
      <a:lvl3pPr algn="ctr" rtl="0" eaLnBrk="0" fontAlgn="base" hangingPunct="0">
        <a:spcBef>
          <a:spcPct val="0"/>
        </a:spcBef>
        <a:spcAft>
          <a:spcPct val="0"/>
        </a:spcAft>
        <a:defRPr sz="2400" b="1" i="1">
          <a:solidFill>
            <a:schemeClr val="tx2"/>
          </a:solidFill>
          <a:latin typeface="Arial" charset="0"/>
        </a:defRPr>
      </a:lvl3pPr>
      <a:lvl4pPr algn="ctr" rtl="0" eaLnBrk="0" fontAlgn="base" hangingPunct="0">
        <a:spcBef>
          <a:spcPct val="0"/>
        </a:spcBef>
        <a:spcAft>
          <a:spcPct val="0"/>
        </a:spcAft>
        <a:defRPr sz="2400" b="1" i="1">
          <a:solidFill>
            <a:schemeClr val="tx2"/>
          </a:solidFill>
          <a:latin typeface="Arial" charset="0"/>
        </a:defRPr>
      </a:lvl4pPr>
      <a:lvl5pPr algn="ctr" rtl="0" eaLnBrk="0" fontAlgn="base" hangingPunct="0">
        <a:spcBef>
          <a:spcPct val="0"/>
        </a:spcBef>
        <a:spcAft>
          <a:spcPct val="0"/>
        </a:spcAft>
        <a:defRPr sz="2400" b="1" i="1">
          <a:solidFill>
            <a:schemeClr val="tx2"/>
          </a:solidFill>
          <a:latin typeface="Arial" charset="0"/>
        </a:defRPr>
      </a:lvl5pPr>
      <a:lvl6pPr marL="457200" algn="ctr" rtl="0" fontAlgn="base">
        <a:spcBef>
          <a:spcPct val="0"/>
        </a:spcBef>
        <a:spcAft>
          <a:spcPct val="0"/>
        </a:spcAft>
        <a:defRPr sz="2400" b="1" i="1">
          <a:solidFill>
            <a:schemeClr val="tx2"/>
          </a:solidFill>
          <a:latin typeface="Arial" charset="0"/>
        </a:defRPr>
      </a:lvl6pPr>
      <a:lvl7pPr marL="914400" algn="ctr" rtl="0" fontAlgn="base">
        <a:spcBef>
          <a:spcPct val="0"/>
        </a:spcBef>
        <a:spcAft>
          <a:spcPct val="0"/>
        </a:spcAft>
        <a:defRPr sz="2400" b="1" i="1">
          <a:solidFill>
            <a:schemeClr val="tx2"/>
          </a:solidFill>
          <a:latin typeface="Arial" charset="0"/>
        </a:defRPr>
      </a:lvl7pPr>
      <a:lvl8pPr marL="1371600" algn="ctr" rtl="0" fontAlgn="base">
        <a:spcBef>
          <a:spcPct val="0"/>
        </a:spcBef>
        <a:spcAft>
          <a:spcPct val="0"/>
        </a:spcAft>
        <a:defRPr sz="2400" b="1" i="1">
          <a:solidFill>
            <a:schemeClr val="tx2"/>
          </a:solidFill>
          <a:latin typeface="Arial" charset="0"/>
        </a:defRPr>
      </a:lvl8pPr>
      <a:lvl9pPr marL="1828800" algn="ctr" rtl="0" fontAlgn="base">
        <a:spcBef>
          <a:spcPct val="0"/>
        </a:spcBef>
        <a:spcAft>
          <a:spcPct val="0"/>
        </a:spcAft>
        <a:defRPr sz="24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Font typeface="Symbol" panose="05050102010706020507" pitchFamily="18"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Times" panose="02020603050405020304" pitchFamily="18" charset="0"/>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6C6F71-F3FC-4B59-8035-39E3CC743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B8542FB2-04A5-47CE-8D8E-1CEC7076F81F}"/>
              </a:ext>
            </a:extLst>
          </p:cNvPr>
          <p:cNvSpPr>
            <a:spLocks noGrp="1" noChangeArrowheads="1"/>
          </p:cNvSpPr>
          <p:nvPr>
            <p:ph type="ctrTitle"/>
          </p:nvPr>
        </p:nvSpPr>
        <p:spPr>
          <a:xfrm>
            <a:off x="215900" y="3579813"/>
            <a:ext cx="8728075" cy="771525"/>
          </a:xfrm>
        </p:spPr>
        <p:txBody>
          <a:bodyPr/>
          <a:lstStyle/>
          <a:p>
            <a:pPr eaLnBrk="1" hangingPunct="1"/>
            <a:br>
              <a:rPr lang="en-US" altLang="en-US" sz="1600" dirty="0"/>
            </a:br>
            <a:endParaRPr lang="en-US" altLang="en-US" sz="1600" dirty="0"/>
          </a:p>
        </p:txBody>
      </p:sp>
      <p:sp>
        <p:nvSpPr>
          <p:cNvPr id="2052" name="Rectangle 4">
            <a:extLst>
              <a:ext uri="{FF2B5EF4-FFF2-40B4-BE49-F238E27FC236}">
                <a16:creationId xmlns:a16="http://schemas.microsoft.com/office/drawing/2014/main" id="{68191E75-ADFB-4B1A-BAF1-F650D8CA7312}"/>
              </a:ext>
            </a:extLst>
          </p:cNvPr>
          <p:cNvSpPr>
            <a:spLocks noGrp="1" noChangeArrowheads="1"/>
          </p:cNvSpPr>
          <p:nvPr>
            <p:ph type="subTitle" idx="1"/>
          </p:nvPr>
        </p:nvSpPr>
        <p:spPr>
          <a:xfrm>
            <a:off x="1371600" y="4665663"/>
            <a:ext cx="6400800" cy="1752600"/>
          </a:xfrm>
          <a:effectLst>
            <a:outerShdw dist="35921" dir="2700000" algn="ctr" rotWithShape="0">
              <a:schemeClr val="bg2"/>
            </a:outerShdw>
          </a:effectLst>
        </p:spPr>
        <p:txBody>
          <a:bodyPr/>
          <a:lstStyle/>
          <a:p>
            <a:pPr eaLnBrk="1" hangingPunct="1"/>
            <a:r>
              <a:rPr lang="en-US" altLang="en-US"/>
              <a:t> </a:t>
            </a:r>
            <a:endParaRPr lang="en-US" altLang="en-US" sz="1600"/>
          </a:p>
        </p:txBody>
      </p:sp>
      <p:sp>
        <p:nvSpPr>
          <p:cNvPr id="2053" name="Rectangle 5">
            <a:extLst>
              <a:ext uri="{FF2B5EF4-FFF2-40B4-BE49-F238E27FC236}">
                <a16:creationId xmlns:a16="http://schemas.microsoft.com/office/drawing/2014/main" id="{856FB431-1759-43D7-AD4F-69EEE2C7EA7B}"/>
              </a:ext>
            </a:extLst>
          </p:cNvPr>
          <p:cNvSpPr>
            <a:spLocks noChangeArrowheads="1"/>
          </p:cNvSpPr>
          <p:nvPr/>
        </p:nvSpPr>
        <p:spPr bwMode="auto">
          <a:xfrm>
            <a:off x="214313" y="2470150"/>
            <a:ext cx="8443912" cy="19637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3600" i="1">
                <a:solidFill>
                  <a:srgbClr val="FFFF66"/>
                </a:solidFill>
              </a:rPr>
              <a:t>Requirements Module:</a:t>
            </a:r>
            <a:br>
              <a:rPr lang="en-US" altLang="en-US" sz="3600" i="1">
                <a:solidFill>
                  <a:srgbClr val="FFFF66"/>
                </a:solidFill>
              </a:rPr>
            </a:br>
            <a:r>
              <a:rPr lang="en-US" altLang="en-US" sz="3600" i="1">
                <a:solidFill>
                  <a:srgbClr val="FFFF66"/>
                </a:solidFill>
              </a:rPr>
              <a:t>The Basics</a:t>
            </a:r>
            <a:br>
              <a:rPr lang="en-US" altLang="en-US" sz="3600" i="1">
                <a:solidFill>
                  <a:srgbClr val="FFFF66"/>
                </a:solidFill>
              </a:rPr>
            </a:br>
            <a:br>
              <a:rPr lang="en-US" altLang="en-US" sz="3600" i="1">
                <a:solidFill>
                  <a:srgbClr val="FFFF66"/>
                </a:solidFill>
              </a:rPr>
            </a:br>
            <a:r>
              <a:rPr lang="en-US" altLang="en-US" sz="3600" i="1">
                <a:solidFill>
                  <a:srgbClr val="FFFF66"/>
                </a:solidFill>
              </a:rPr>
              <a:t> </a:t>
            </a:r>
            <a:r>
              <a:rPr lang="en-US" altLang="en-US" sz="2400" i="1">
                <a:solidFill>
                  <a:srgbClr val="FFFF66"/>
                </a:solidFill>
              </a:rPr>
              <a:t>Space</a:t>
            </a:r>
            <a:r>
              <a:rPr lang="en-US" altLang="en-US" sz="1400" i="1">
                <a:solidFill>
                  <a:srgbClr val="FFFF66"/>
                </a:solidFill>
              </a:rPr>
              <a:t> </a:t>
            </a:r>
            <a:r>
              <a:rPr lang="en-US" altLang="en-US" sz="2400" i="1">
                <a:solidFill>
                  <a:srgbClr val="FFFF66"/>
                </a:solidFill>
              </a:rPr>
              <a:t>Systems Engineering, version 1.0</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808ECAD5-80C2-4130-80B8-F451E686DA20}"/>
              </a:ext>
            </a:extLst>
          </p:cNvPr>
          <p:cNvSpPr>
            <a:spLocks noGrp="1" noChangeArrowheads="1"/>
          </p:cNvSpPr>
          <p:nvPr>
            <p:ph type="title"/>
          </p:nvPr>
        </p:nvSpPr>
        <p:spPr>
          <a:xfrm>
            <a:off x="1273175" y="114300"/>
            <a:ext cx="6697663" cy="457200"/>
          </a:xfrm>
        </p:spPr>
        <p:txBody>
          <a:bodyPr/>
          <a:lstStyle/>
          <a:p>
            <a:pPr eaLnBrk="1" hangingPunct="1"/>
            <a:r>
              <a:rPr lang="en-US" altLang="en-US"/>
              <a:t>Requirements are Decomposed </a:t>
            </a:r>
            <a:br>
              <a:rPr lang="en-US" altLang="en-US"/>
            </a:br>
            <a:r>
              <a:rPr lang="en-US" altLang="en-US"/>
              <a:t>Following the Functional Architecture </a:t>
            </a:r>
          </a:p>
        </p:txBody>
      </p:sp>
      <p:sp>
        <p:nvSpPr>
          <p:cNvPr id="11268" name="Rectangle 3">
            <a:extLst>
              <a:ext uri="{FF2B5EF4-FFF2-40B4-BE49-F238E27FC236}">
                <a16:creationId xmlns:a16="http://schemas.microsoft.com/office/drawing/2014/main" id="{2A479353-0120-4F7A-84F9-DAA765D39EEE}"/>
              </a:ext>
            </a:extLst>
          </p:cNvPr>
          <p:cNvSpPr>
            <a:spLocks noGrp="1" noChangeArrowheads="1"/>
          </p:cNvSpPr>
          <p:nvPr>
            <p:ph type="body" idx="1"/>
          </p:nvPr>
        </p:nvSpPr>
        <p:spPr>
          <a:xfrm>
            <a:off x="741363" y="860425"/>
            <a:ext cx="8093075" cy="5410200"/>
          </a:xfrm>
        </p:spPr>
        <p:txBody>
          <a:bodyPr/>
          <a:lstStyle/>
          <a:p>
            <a:pPr marL="381000" indent="-381000" eaLnBrk="1" hangingPunct="1">
              <a:buFont typeface="Symbol" panose="05050102010706020507" pitchFamily="18" charset="2"/>
              <a:buNone/>
            </a:pPr>
            <a:r>
              <a:rPr lang="en-US" altLang="en-US" sz="2400"/>
              <a:t>Requirements are decomposed via three methods — flow-down, allocation and derivation.</a:t>
            </a:r>
            <a:endParaRPr lang="en-US" altLang="en-US"/>
          </a:p>
          <a:p>
            <a:pPr marL="381000" indent="-381000" eaLnBrk="1" hangingPunct="1">
              <a:buFont typeface="Times" panose="02020603050405020304" pitchFamily="18" charset="0"/>
              <a:buAutoNum type="arabicPeriod"/>
            </a:pPr>
            <a:r>
              <a:rPr lang="en-US" altLang="en-US" sz="2400"/>
              <a:t>Requirement </a:t>
            </a:r>
            <a:r>
              <a:rPr lang="en-US" altLang="en-US" sz="2400" u="sng"/>
              <a:t>flow-down</a:t>
            </a:r>
            <a:r>
              <a:rPr lang="en-US" altLang="en-US" sz="2400"/>
              <a:t> is a direct transfer since a subsystem provides the capability.</a:t>
            </a:r>
            <a:endParaRPr lang="en-US" altLang="en-US"/>
          </a:p>
          <a:p>
            <a:pPr marL="800100" lvl="1" indent="-342900" eaLnBrk="1" hangingPunct="1"/>
            <a:r>
              <a:rPr lang="en-US" altLang="en-US"/>
              <a:t>E.g., The requirements for spacecraft communications may be entirely flowed-down from the spacecraft system requirements to the spacecraft communications subsystem requirements.</a:t>
            </a:r>
          </a:p>
          <a:p>
            <a:pPr marL="381000" indent="-381000" eaLnBrk="1" hangingPunct="1">
              <a:buFont typeface="Times" panose="02020603050405020304" pitchFamily="18" charset="0"/>
              <a:buAutoNum type="arabicPeriod"/>
            </a:pPr>
            <a:r>
              <a:rPr lang="en-US" altLang="en-US" sz="2400" u="sng"/>
              <a:t>Allocation</a:t>
            </a:r>
            <a:r>
              <a:rPr lang="en-US" altLang="en-US" sz="2400"/>
              <a:t> is a quantitative apportionment from a higher level to a lower level and for which the unit of measure remains the same. Examples include mass, power, or pointing. </a:t>
            </a:r>
          </a:p>
          <a:p>
            <a:pPr marL="800100" lvl="1" indent="-342900" eaLnBrk="1" hangingPunct="1"/>
            <a:r>
              <a:rPr lang="en-US" altLang="en-US"/>
              <a:t>A 1,000 kg spacecraft may allocate 200 kg, 500 kg and 300 kg to its three subsystems.</a:t>
            </a:r>
          </a:p>
          <a:p>
            <a:pPr marL="800100" lvl="1" indent="-342900" eaLnBrk="1" hangingPunct="1"/>
            <a:r>
              <a:rPr lang="en-US" altLang="en-US"/>
              <a:t>Not always a linear combination - e.g., system pointing performance is typically combined via Root-Summed-Squared (RSS).</a:t>
            </a:r>
          </a:p>
        </p:txBody>
      </p:sp>
      <p:sp>
        <p:nvSpPr>
          <p:cNvPr id="2" name="Date Placeholder 1">
            <a:extLst>
              <a:ext uri="{FF2B5EF4-FFF2-40B4-BE49-F238E27FC236}">
                <a16:creationId xmlns:a16="http://schemas.microsoft.com/office/drawing/2014/main" id="{2A39B9EA-FAEA-478E-911F-C9F08F280E7E}"/>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7ABF3D5-2AD0-40D1-A615-2F33D7F05106}"/>
              </a:ext>
            </a:extLst>
          </p:cNvPr>
          <p:cNvSpPr>
            <a:spLocks noGrp="1" noChangeArrowheads="1"/>
          </p:cNvSpPr>
          <p:nvPr>
            <p:ph type="title"/>
          </p:nvPr>
        </p:nvSpPr>
        <p:spPr>
          <a:xfrm>
            <a:off x="1273175" y="114300"/>
            <a:ext cx="6697663" cy="457200"/>
          </a:xfrm>
        </p:spPr>
        <p:txBody>
          <a:bodyPr/>
          <a:lstStyle/>
          <a:p>
            <a:pPr eaLnBrk="1" hangingPunct="1"/>
            <a:r>
              <a:rPr lang="en-US" altLang="en-US"/>
              <a:t>Requirements are Decomposed </a:t>
            </a:r>
            <a:br>
              <a:rPr lang="en-US" altLang="en-US"/>
            </a:br>
            <a:r>
              <a:rPr lang="en-US" altLang="en-US"/>
              <a:t>Following the Functional Architecture </a:t>
            </a:r>
          </a:p>
        </p:txBody>
      </p:sp>
      <p:sp>
        <p:nvSpPr>
          <p:cNvPr id="12292" name="Rectangle 3">
            <a:extLst>
              <a:ext uri="{FF2B5EF4-FFF2-40B4-BE49-F238E27FC236}">
                <a16:creationId xmlns:a16="http://schemas.microsoft.com/office/drawing/2014/main" id="{24F1A815-9017-49C9-BB6C-1D1CF8524529}"/>
              </a:ext>
            </a:extLst>
          </p:cNvPr>
          <p:cNvSpPr>
            <a:spLocks noGrp="1" noChangeArrowheads="1"/>
          </p:cNvSpPr>
          <p:nvPr>
            <p:ph type="body" idx="1"/>
          </p:nvPr>
        </p:nvSpPr>
        <p:spPr>
          <a:xfrm>
            <a:off x="741363" y="860425"/>
            <a:ext cx="8093075" cy="5410200"/>
          </a:xfrm>
        </p:spPr>
        <p:txBody>
          <a:bodyPr/>
          <a:lstStyle/>
          <a:p>
            <a:pPr marL="381000" indent="-381000" eaLnBrk="1" hangingPunct="1">
              <a:lnSpc>
                <a:spcPct val="90000"/>
              </a:lnSpc>
            </a:pPr>
            <a:endParaRPr lang="en-US" altLang="en-US" sz="2400"/>
          </a:p>
          <a:p>
            <a:pPr marL="381000" indent="-381000" eaLnBrk="1" hangingPunct="1">
              <a:lnSpc>
                <a:spcPct val="90000"/>
              </a:lnSpc>
              <a:buFont typeface="Times" panose="02020603050405020304" pitchFamily="18" charset="0"/>
              <a:buAutoNum type="arabicPeriod" startAt="3"/>
            </a:pPr>
            <a:r>
              <a:rPr lang="en-US" altLang="en-US" sz="2400"/>
              <a:t>Requirement </a:t>
            </a:r>
            <a:r>
              <a:rPr lang="en-US" altLang="en-US" sz="2400" u="sng"/>
              <a:t>derivation</a:t>
            </a:r>
            <a:r>
              <a:rPr lang="en-US" altLang="en-US" sz="2400"/>
              <a:t> is an apportionment that depends on the specific implementation. </a:t>
            </a:r>
          </a:p>
          <a:p>
            <a:pPr marL="381000" indent="-381000" eaLnBrk="1" hangingPunct="1">
              <a:lnSpc>
                <a:spcPct val="90000"/>
              </a:lnSpc>
            </a:pPr>
            <a:endParaRPr lang="en-US" altLang="en-US" sz="2400"/>
          </a:p>
          <a:p>
            <a:pPr marL="800100" lvl="1" indent="-342900" eaLnBrk="1" hangingPunct="1">
              <a:lnSpc>
                <a:spcPct val="90000"/>
              </a:lnSpc>
            </a:pPr>
            <a:r>
              <a:rPr lang="en-US" altLang="en-US" sz="2000"/>
              <a:t>E.g., A car may have a 0-100 kph performance requirement that is used to establish a requirement for a maximum mass </a:t>
            </a:r>
            <a:r>
              <a:rPr lang="en-US" altLang="en-US" sz="2000" i="1"/>
              <a:t>and</a:t>
            </a:r>
            <a:r>
              <a:rPr lang="en-US" altLang="en-US" sz="2000"/>
              <a:t> a minimum horsepower. </a:t>
            </a:r>
          </a:p>
          <a:p>
            <a:pPr marL="800100" lvl="1" indent="-342900" eaLnBrk="1" hangingPunct="1">
              <a:lnSpc>
                <a:spcPct val="90000"/>
              </a:lnSpc>
            </a:pPr>
            <a:endParaRPr lang="en-US" altLang="en-US" sz="2000"/>
          </a:p>
          <a:p>
            <a:pPr marL="800100" lvl="1" indent="-342900" eaLnBrk="1" hangingPunct="1">
              <a:lnSpc>
                <a:spcPct val="90000"/>
              </a:lnSpc>
            </a:pPr>
            <a:r>
              <a:rPr lang="en-US" altLang="en-US" sz="2000"/>
              <a:t>Or a launch vehicle’s performance might establish a maximum satellite mass for a given altitude and orbital inclination.</a:t>
            </a:r>
          </a:p>
        </p:txBody>
      </p:sp>
      <p:sp>
        <p:nvSpPr>
          <p:cNvPr id="2" name="Date Placeholder 1">
            <a:extLst>
              <a:ext uri="{FF2B5EF4-FFF2-40B4-BE49-F238E27FC236}">
                <a16:creationId xmlns:a16="http://schemas.microsoft.com/office/drawing/2014/main" id="{DD7ED64E-6AF4-4569-A12B-1C8BE3C9F3FA}"/>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2">
            <a:extLst>
              <a:ext uri="{FF2B5EF4-FFF2-40B4-BE49-F238E27FC236}">
                <a16:creationId xmlns:a16="http://schemas.microsoft.com/office/drawing/2014/main" id="{552D767F-E284-4DA9-A267-4C55CF92481E}"/>
              </a:ext>
            </a:extLst>
          </p:cNvPr>
          <p:cNvSpPr>
            <a:spLocks noGrp="1" noChangeArrowheads="1"/>
          </p:cNvSpPr>
          <p:nvPr>
            <p:ph type="title"/>
          </p:nvPr>
        </p:nvSpPr>
        <p:spPr>
          <a:xfrm>
            <a:off x="1285875" y="114300"/>
            <a:ext cx="6284913" cy="457200"/>
          </a:xfrm>
        </p:spPr>
        <p:txBody>
          <a:bodyPr lIns="61912" tIns="26987" rIns="61912" bIns="26987" anchor="b"/>
          <a:lstStyle/>
          <a:p>
            <a:pPr eaLnBrk="1" hangingPunct="1"/>
            <a:r>
              <a:rPr lang="en-US" altLang="en-US"/>
              <a:t>Requirements Traceability and Hierarchy</a:t>
            </a:r>
          </a:p>
        </p:txBody>
      </p:sp>
      <p:grpSp>
        <p:nvGrpSpPr>
          <p:cNvPr id="13316" name="Group 52">
            <a:extLst>
              <a:ext uri="{FF2B5EF4-FFF2-40B4-BE49-F238E27FC236}">
                <a16:creationId xmlns:a16="http://schemas.microsoft.com/office/drawing/2014/main" id="{8CE3B0EE-4BCF-420A-B62D-D91521F7FA7B}"/>
              </a:ext>
            </a:extLst>
          </p:cNvPr>
          <p:cNvGrpSpPr>
            <a:grpSpLocks/>
          </p:cNvGrpSpPr>
          <p:nvPr/>
        </p:nvGrpSpPr>
        <p:grpSpPr bwMode="auto">
          <a:xfrm>
            <a:off x="211138" y="2622550"/>
            <a:ext cx="8589962" cy="3702050"/>
            <a:chOff x="96" y="1008"/>
            <a:chExt cx="5411" cy="2332"/>
          </a:xfrm>
        </p:grpSpPr>
        <p:sp>
          <p:nvSpPr>
            <p:cNvPr id="13318" name="Rectangle 2">
              <a:extLst>
                <a:ext uri="{FF2B5EF4-FFF2-40B4-BE49-F238E27FC236}">
                  <a16:creationId xmlns:a16="http://schemas.microsoft.com/office/drawing/2014/main" id="{9FAA44AE-3B87-4386-9CE4-A7BF59C9733D}"/>
                </a:ext>
              </a:extLst>
            </p:cNvPr>
            <p:cNvSpPr>
              <a:spLocks noChangeArrowheads="1"/>
            </p:cNvSpPr>
            <p:nvPr/>
          </p:nvSpPr>
          <p:spPr bwMode="auto">
            <a:xfrm>
              <a:off x="96" y="1008"/>
              <a:ext cx="2640" cy="2332"/>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13319" name="Rectangle 5">
              <a:extLst>
                <a:ext uri="{FF2B5EF4-FFF2-40B4-BE49-F238E27FC236}">
                  <a16:creationId xmlns:a16="http://schemas.microsoft.com/office/drawing/2014/main" id="{F15E83EE-CBD2-4ED2-815A-F421F05C740F}"/>
                </a:ext>
              </a:extLst>
            </p:cNvPr>
            <p:cNvSpPr>
              <a:spLocks noChangeArrowheads="1"/>
            </p:cNvSpPr>
            <p:nvPr/>
          </p:nvSpPr>
          <p:spPr bwMode="auto">
            <a:xfrm>
              <a:off x="2869" y="1489"/>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1</a:t>
              </a:r>
            </a:p>
          </p:txBody>
        </p:sp>
        <p:sp>
          <p:nvSpPr>
            <p:cNvPr id="13320" name="Rectangle 6">
              <a:extLst>
                <a:ext uri="{FF2B5EF4-FFF2-40B4-BE49-F238E27FC236}">
                  <a16:creationId xmlns:a16="http://schemas.microsoft.com/office/drawing/2014/main" id="{A2B5631B-1885-4D1B-BE29-82FA87A70DB4}"/>
                </a:ext>
              </a:extLst>
            </p:cNvPr>
            <p:cNvSpPr>
              <a:spLocks noChangeArrowheads="1"/>
            </p:cNvSpPr>
            <p:nvPr/>
          </p:nvSpPr>
          <p:spPr bwMode="auto">
            <a:xfrm>
              <a:off x="2869" y="1994"/>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2</a:t>
              </a:r>
            </a:p>
          </p:txBody>
        </p:sp>
        <p:sp>
          <p:nvSpPr>
            <p:cNvPr id="13321" name="Rectangle 7">
              <a:extLst>
                <a:ext uri="{FF2B5EF4-FFF2-40B4-BE49-F238E27FC236}">
                  <a16:creationId xmlns:a16="http://schemas.microsoft.com/office/drawing/2014/main" id="{F9F93BD6-3682-4D48-8E21-DAAFAA2363EA}"/>
                </a:ext>
              </a:extLst>
            </p:cNvPr>
            <p:cNvSpPr>
              <a:spLocks noChangeArrowheads="1"/>
            </p:cNvSpPr>
            <p:nvPr/>
          </p:nvSpPr>
          <p:spPr bwMode="auto">
            <a:xfrm>
              <a:off x="2869" y="2522"/>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3</a:t>
              </a:r>
            </a:p>
          </p:txBody>
        </p:sp>
        <p:sp>
          <p:nvSpPr>
            <p:cNvPr id="13322" name="Rectangle 10">
              <a:extLst>
                <a:ext uri="{FF2B5EF4-FFF2-40B4-BE49-F238E27FC236}">
                  <a16:creationId xmlns:a16="http://schemas.microsoft.com/office/drawing/2014/main" id="{1D78F931-FBA4-4F00-9210-9F3E7F80EBB6}"/>
                </a:ext>
              </a:extLst>
            </p:cNvPr>
            <p:cNvSpPr>
              <a:spLocks noChangeArrowheads="1"/>
            </p:cNvSpPr>
            <p:nvPr/>
          </p:nvSpPr>
          <p:spPr bwMode="auto">
            <a:xfrm>
              <a:off x="765" y="1142"/>
              <a:ext cx="4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1</a:t>
              </a:r>
            </a:p>
          </p:txBody>
        </p:sp>
        <p:sp>
          <p:nvSpPr>
            <p:cNvPr id="13323" name="Rectangle 11">
              <a:extLst>
                <a:ext uri="{FF2B5EF4-FFF2-40B4-BE49-F238E27FC236}">
                  <a16:creationId xmlns:a16="http://schemas.microsoft.com/office/drawing/2014/main" id="{5E71E71E-B724-4E7D-A274-CF978FDAE5FD}"/>
                </a:ext>
              </a:extLst>
            </p:cNvPr>
            <p:cNvSpPr>
              <a:spLocks noChangeArrowheads="1"/>
            </p:cNvSpPr>
            <p:nvPr/>
          </p:nvSpPr>
          <p:spPr bwMode="auto">
            <a:xfrm>
              <a:off x="1380" y="1142"/>
              <a:ext cx="4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2…</a:t>
              </a:r>
            </a:p>
          </p:txBody>
        </p:sp>
        <p:sp>
          <p:nvSpPr>
            <p:cNvPr id="13324" name="Rectangle 12">
              <a:extLst>
                <a:ext uri="{FF2B5EF4-FFF2-40B4-BE49-F238E27FC236}">
                  <a16:creationId xmlns:a16="http://schemas.microsoft.com/office/drawing/2014/main" id="{D0E1E87B-7AFB-480B-B313-C9DB4D05469C}"/>
                </a:ext>
              </a:extLst>
            </p:cNvPr>
            <p:cNvSpPr>
              <a:spLocks noChangeArrowheads="1"/>
            </p:cNvSpPr>
            <p:nvPr/>
          </p:nvSpPr>
          <p:spPr bwMode="auto">
            <a:xfrm>
              <a:off x="2104" y="1142"/>
              <a:ext cx="4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3</a:t>
              </a:r>
            </a:p>
          </p:txBody>
        </p:sp>
        <p:sp>
          <p:nvSpPr>
            <p:cNvPr id="13325" name="Rectangle 13">
              <a:extLst>
                <a:ext uri="{FF2B5EF4-FFF2-40B4-BE49-F238E27FC236}">
                  <a16:creationId xmlns:a16="http://schemas.microsoft.com/office/drawing/2014/main" id="{ED02575E-FB09-4C29-AD02-D056A7460D87}"/>
                </a:ext>
              </a:extLst>
            </p:cNvPr>
            <p:cNvSpPr>
              <a:spLocks noChangeArrowheads="1"/>
            </p:cNvSpPr>
            <p:nvPr/>
          </p:nvSpPr>
          <p:spPr bwMode="auto">
            <a:xfrm>
              <a:off x="117" y="1213"/>
              <a:ext cx="45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Total</a:t>
              </a:r>
              <a:br>
                <a:rPr lang="en-US" altLang="en-US" sz="1100"/>
              </a:br>
              <a:r>
                <a:rPr lang="en-US" altLang="en-US" sz="1100"/>
                <a:t>Solution</a:t>
              </a:r>
            </a:p>
          </p:txBody>
        </p:sp>
        <p:sp>
          <p:nvSpPr>
            <p:cNvPr id="13326" name="Rectangle 14">
              <a:extLst>
                <a:ext uri="{FF2B5EF4-FFF2-40B4-BE49-F238E27FC236}">
                  <a16:creationId xmlns:a16="http://schemas.microsoft.com/office/drawing/2014/main" id="{4F45E1AE-C8AD-4559-9455-F1A760AF20D7}"/>
                </a:ext>
              </a:extLst>
            </p:cNvPr>
            <p:cNvSpPr>
              <a:spLocks noChangeArrowheads="1"/>
            </p:cNvSpPr>
            <p:nvPr/>
          </p:nvSpPr>
          <p:spPr bwMode="auto">
            <a:xfrm>
              <a:off x="775" y="1451"/>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1.0</a:t>
              </a:r>
            </a:p>
          </p:txBody>
        </p:sp>
        <p:sp>
          <p:nvSpPr>
            <p:cNvPr id="13327" name="Rectangle 15">
              <a:extLst>
                <a:ext uri="{FF2B5EF4-FFF2-40B4-BE49-F238E27FC236}">
                  <a16:creationId xmlns:a16="http://schemas.microsoft.com/office/drawing/2014/main" id="{367F7868-2A44-40E5-AD5D-7C05430088B9}"/>
                </a:ext>
              </a:extLst>
            </p:cNvPr>
            <p:cNvSpPr>
              <a:spLocks noChangeArrowheads="1"/>
            </p:cNvSpPr>
            <p:nvPr/>
          </p:nvSpPr>
          <p:spPr bwMode="auto">
            <a:xfrm>
              <a:off x="775" y="2153"/>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2.0</a:t>
              </a:r>
            </a:p>
          </p:txBody>
        </p:sp>
        <p:sp>
          <p:nvSpPr>
            <p:cNvPr id="13328" name="Rectangle 16">
              <a:extLst>
                <a:ext uri="{FF2B5EF4-FFF2-40B4-BE49-F238E27FC236}">
                  <a16:creationId xmlns:a16="http://schemas.microsoft.com/office/drawing/2014/main" id="{98C89060-33D2-440A-9253-1388E4FAE4FE}"/>
                </a:ext>
              </a:extLst>
            </p:cNvPr>
            <p:cNvSpPr>
              <a:spLocks noChangeArrowheads="1"/>
            </p:cNvSpPr>
            <p:nvPr/>
          </p:nvSpPr>
          <p:spPr bwMode="auto">
            <a:xfrm>
              <a:off x="775" y="2846"/>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3.0</a:t>
              </a:r>
            </a:p>
          </p:txBody>
        </p:sp>
        <p:sp>
          <p:nvSpPr>
            <p:cNvPr id="13329" name="Rectangle 17">
              <a:extLst>
                <a:ext uri="{FF2B5EF4-FFF2-40B4-BE49-F238E27FC236}">
                  <a16:creationId xmlns:a16="http://schemas.microsoft.com/office/drawing/2014/main" id="{FDBB24CA-A745-4317-97EC-D754F6572D28}"/>
                </a:ext>
              </a:extLst>
            </p:cNvPr>
            <p:cNvSpPr>
              <a:spLocks noChangeArrowheads="1"/>
            </p:cNvSpPr>
            <p:nvPr/>
          </p:nvSpPr>
          <p:spPr bwMode="auto">
            <a:xfrm>
              <a:off x="1390" y="2002"/>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2.1</a:t>
              </a:r>
            </a:p>
          </p:txBody>
        </p:sp>
        <p:sp>
          <p:nvSpPr>
            <p:cNvPr id="13330" name="Rectangle 18">
              <a:extLst>
                <a:ext uri="{FF2B5EF4-FFF2-40B4-BE49-F238E27FC236}">
                  <a16:creationId xmlns:a16="http://schemas.microsoft.com/office/drawing/2014/main" id="{DE96B3D3-357E-4888-9334-D26DB6BAD2A5}"/>
                </a:ext>
              </a:extLst>
            </p:cNvPr>
            <p:cNvSpPr>
              <a:spLocks noChangeArrowheads="1"/>
            </p:cNvSpPr>
            <p:nvPr/>
          </p:nvSpPr>
          <p:spPr bwMode="auto">
            <a:xfrm>
              <a:off x="1390" y="2153"/>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2.2</a:t>
              </a:r>
            </a:p>
          </p:txBody>
        </p:sp>
        <p:sp>
          <p:nvSpPr>
            <p:cNvPr id="13331" name="Rectangle 19">
              <a:extLst>
                <a:ext uri="{FF2B5EF4-FFF2-40B4-BE49-F238E27FC236}">
                  <a16:creationId xmlns:a16="http://schemas.microsoft.com/office/drawing/2014/main" id="{9C7C9DC7-74D3-4A55-B079-4E3249CDDB4E}"/>
                </a:ext>
              </a:extLst>
            </p:cNvPr>
            <p:cNvSpPr>
              <a:spLocks noChangeArrowheads="1"/>
            </p:cNvSpPr>
            <p:nvPr/>
          </p:nvSpPr>
          <p:spPr bwMode="auto">
            <a:xfrm>
              <a:off x="1390" y="2315"/>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a:t>
              </a:r>
            </a:p>
          </p:txBody>
        </p:sp>
        <p:sp>
          <p:nvSpPr>
            <p:cNvPr id="13332" name="Rectangle 20">
              <a:extLst>
                <a:ext uri="{FF2B5EF4-FFF2-40B4-BE49-F238E27FC236}">
                  <a16:creationId xmlns:a16="http://schemas.microsoft.com/office/drawing/2014/main" id="{8FA2E2D5-4EB6-462A-95FA-4D4884059088}"/>
                </a:ext>
              </a:extLst>
            </p:cNvPr>
            <p:cNvSpPr>
              <a:spLocks noChangeArrowheads="1"/>
            </p:cNvSpPr>
            <p:nvPr/>
          </p:nvSpPr>
          <p:spPr bwMode="auto">
            <a:xfrm>
              <a:off x="2121" y="2243"/>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2.3.1</a:t>
              </a:r>
            </a:p>
          </p:txBody>
        </p:sp>
        <p:sp>
          <p:nvSpPr>
            <p:cNvPr id="13333" name="Rectangle 21">
              <a:extLst>
                <a:ext uri="{FF2B5EF4-FFF2-40B4-BE49-F238E27FC236}">
                  <a16:creationId xmlns:a16="http://schemas.microsoft.com/office/drawing/2014/main" id="{46D52CDC-52C8-477A-9045-CE10C2479E24}"/>
                </a:ext>
              </a:extLst>
            </p:cNvPr>
            <p:cNvSpPr>
              <a:spLocks noChangeArrowheads="1"/>
            </p:cNvSpPr>
            <p:nvPr/>
          </p:nvSpPr>
          <p:spPr bwMode="auto">
            <a:xfrm>
              <a:off x="2121" y="2401"/>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2.3.2</a:t>
              </a:r>
            </a:p>
          </p:txBody>
        </p:sp>
        <p:sp>
          <p:nvSpPr>
            <p:cNvPr id="13334" name="Rectangle 22">
              <a:extLst>
                <a:ext uri="{FF2B5EF4-FFF2-40B4-BE49-F238E27FC236}">
                  <a16:creationId xmlns:a16="http://schemas.microsoft.com/office/drawing/2014/main" id="{26EED757-006A-4920-BDAF-6354CCBCBBA9}"/>
                </a:ext>
              </a:extLst>
            </p:cNvPr>
            <p:cNvSpPr>
              <a:spLocks noChangeArrowheads="1"/>
            </p:cNvSpPr>
            <p:nvPr/>
          </p:nvSpPr>
          <p:spPr bwMode="auto">
            <a:xfrm>
              <a:off x="1390" y="2855"/>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a:t>
              </a:r>
            </a:p>
          </p:txBody>
        </p:sp>
        <p:sp>
          <p:nvSpPr>
            <p:cNvPr id="13335" name="Rectangle 23">
              <a:extLst>
                <a:ext uri="{FF2B5EF4-FFF2-40B4-BE49-F238E27FC236}">
                  <a16:creationId xmlns:a16="http://schemas.microsoft.com/office/drawing/2014/main" id="{DE2DD607-0F92-43DF-A540-3F345B32BDC2}"/>
                </a:ext>
              </a:extLst>
            </p:cNvPr>
            <p:cNvSpPr>
              <a:spLocks noChangeArrowheads="1"/>
            </p:cNvSpPr>
            <p:nvPr/>
          </p:nvSpPr>
          <p:spPr bwMode="auto">
            <a:xfrm>
              <a:off x="2121" y="2618"/>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3.1.1</a:t>
              </a:r>
            </a:p>
          </p:txBody>
        </p:sp>
        <p:sp>
          <p:nvSpPr>
            <p:cNvPr id="13336" name="Rectangle 24">
              <a:extLst>
                <a:ext uri="{FF2B5EF4-FFF2-40B4-BE49-F238E27FC236}">
                  <a16:creationId xmlns:a16="http://schemas.microsoft.com/office/drawing/2014/main" id="{09DE7164-A6B8-40BF-BEAA-9077190631A7}"/>
                </a:ext>
              </a:extLst>
            </p:cNvPr>
            <p:cNvSpPr>
              <a:spLocks noChangeArrowheads="1"/>
            </p:cNvSpPr>
            <p:nvPr/>
          </p:nvSpPr>
          <p:spPr bwMode="auto">
            <a:xfrm>
              <a:off x="2121" y="2780"/>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3.1.2</a:t>
              </a:r>
            </a:p>
          </p:txBody>
        </p:sp>
        <p:sp>
          <p:nvSpPr>
            <p:cNvPr id="13337" name="Rectangle 25">
              <a:extLst>
                <a:ext uri="{FF2B5EF4-FFF2-40B4-BE49-F238E27FC236}">
                  <a16:creationId xmlns:a16="http://schemas.microsoft.com/office/drawing/2014/main" id="{112FEC96-9DF0-4A20-B2F0-3B1DB71DB055}"/>
                </a:ext>
              </a:extLst>
            </p:cNvPr>
            <p:cNvSpPr>
              <a:spLocks noChangeArrowheads="1"/>
            </p:cNvSpPr>
            <p:nvPr/>
          </p:nvSpPr>
          <p:spPr bwMode="auto">
            <a:xfrm>
              <a:off x="2121" y="2942"/>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3.1.3</a:t>
              </a:r>
            </a:p>
          </p:txBody>
        </p:sp>
        <p:sp>
          <p:nvSpPr>
            <p:cNvPr id="13338" name="Rectangle 26">
              <a:extLst>
                <a:ext uri="{FF2B5EF4-FFF2-40B4-BE49-F238E27FC236}">
                  <a16:creationId xmlns:a16="http://schemas.microsoft.com/office/drawing/2014/main" id="{E560EA21-F922-4970-8391-452CB132664C}"/>
                </a:ext>
              </a:extLst>
            </p:cNvPr>
            <p:cNvSpPr>
              <a:spLocks noChangeArrowheads="1"/>
            </p:cNvSpPr>
            <p:nvPr/>
          </p:nvSpPr>
          <p:spPr bwMode="auto">
            <a:xfrm>
              <a:off x="2121" y="3104"/>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3.1.4</a:t>
              </a:r>
            </a:p>
          </p:txBody>
        </p:sp>
        <p:sp>
          <p:nvSpPr>
            <p:cNvPr id="13339" name="Line 27">
              <a:extLst>
                <a:ext uri="{FF2B5EF4-FFF2-40B4-BE49-F238E27FC236}">
                  <a16:creationId xmlns:a16="http://schemas.microsoft.com/office/drawing/2014/main" id="{3372A896-D533-4206-AC35-DC703AAFD630}"/>
                </a:ext>
              </a:extLst>
            </p:cNvPr>
            <p:cNvSpPr>
              <a:spLocks noChangeShapeType="1"/>
            </p:cNvSpPr>
            <p:nvPr/>
          </p:nvSpPr>
          <p:spPr bwMode="auto">
            <a:xfrm>
              <a:off x="624" y="1314"/>
              <a:ext cx="0" cy="17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28">
              <a:extLst>
                <a:ext uri="{FF2B5EF4-FFF2-40B4-BE49-F238E27FC236}">
                  <a16:creationId xmlns:a16="http://schemas.microsoft.com/office/drawing/2014/main" id="{60C11242-1F59-46E7-B998-FC950BB9CE5C}"/>
                </a:ext>
              </a:extLst>
            </p:cNvPr>
            <p:cNvSpPr>
              <a:spLocks noChangeShapeType="1"/>
            </p:cNvSpPr>
            <p:nvPr/>
          </p:nvSpPr>
          <p:spPr bwMode="auto">
            <a:xfrm>
              <a:off x="628" y="1526"/>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9">
              <a:extLst>
                <a:ext uri="{FF2B5EF4-FFF2-40B4-BE49-F238E27FC236}">
                  <a16:creationId xmlns:a16="http://schemas.microsoft.com/office/drawing/2014/main" id="{85B715BA-7D9C-4ADE-A97F-AF7FE857D7C1}"/>
                </a:ext>
              </a:extLst>
            </p:cNvPr>
            <p:cNvSpPr>
              <a:spLocks noChangeShapeType="1"/>
            </p:cNvSpPr>
            <p:nvPr/>
          </p:nvSpPr>
          <p:spPr bwMode="auto">
            <a:xfrm>
              <a:off x="541" y="1310"/>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30">
              <a:extLst>
                <a:ext uri="{FF2B5EF4-FFF2-40B4-BE49-F238E27FC236}">
                  <a16:creationId xmlns:a16="http://schemas.microsoft.com/office/drawing/2014/main" id="{5365563F-3F39-4D78-94B9-DDB879F9626A}"/>
                </a:ext>
              </a:extLst>
            </p:cNvPr>
            <p:cNvSpPr>
              <a:spLocks noChangeShapeType="1"/>
            </p:cNvSpPr>
            <p:nvPr/>
          </p:nvSpPr>
          <p:spPr bwMode="auto">
            <a:xfrm>
              <a:off x="628" y="2218"/>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31">
              <a:extLst>
                <a:ext uri="{FF2B5EF4-FFF2-40B4-BE49-F238E27FC236}">
                  <a16:creationId xmlns:a16="http://schemas.microsoft.com/office/drawing/2014/main" id="{A480064D-8498-43E6-97A6-D77B93A15A0A}"/>
                </a:ext>
              </a:extLst>
            </p:cNvPr>
            <p:cNvSpPr>
              <a:spLocks noChangeShapeType="1"/>
            </p:cNvSpPr>
            <p:nvPr/>
          </p:nvSpPr>
          <p:spPr bwMode="auto">
            <a:xfrm>
              <a:off x="628" y="2909"/>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4" name="Line 32">
              <a:extLst>
                <a:ext uri="{FF2B5EF4-FFF2-40B4-BE49-F238E27FC236}">
                  <a16:creationId xmlns:a16="http://schemas.microsoft.com/office/drawing/2014/main" id="{8083056E-A9BD-43F0-ACAA-1D0E501441B4}"/>
                </a:ext>
              </a:extLst>
            </p:cNvPr>
            <p:cNvSpPr>
              <a:spLocks noChangeShapeType="1"/>
            </p:cNvSpPr>
            <p:nvPr/>
          </p:nvSpPr>
          <p:spPr bwMode="auto">
            <a:xfrm>
              <a:off x="1319" y="2045"/>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5" name="Line 33">
              <a:extLst>
                <a:ext uri="{FF2B5EF4-FFF2-40B4-BE49-F238E27FC236}">
                  <a16:creationId xmlns:a16="http://schemas.microsoft.com/office/drawing/2014/main" id="{5E98DCEF-80EB-49E8-BB94-0989D4105DAF}"/>
                </a:ext>
              </a:extLst>
            </p:cNvPr>
            <p:cNvSpPr>
              <a:spLocks noChangeShapeType="1"/>
            </p:cNvSpPr>
            <p:nvPr/>
          </p:nvSpPr>
          <p:spPr bwMode="auto">
            <a:xfrm>
              <a:off x="1233" y="2927"/>
              <a:ext cx="1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Rectangle 34">
              <a:extLst>
                <a:ext uri="{FF2B5EF4-FFF2-40B4-BE49-F238E27FC236}">
                  <a16:creationId xmlns:a16="http://schemas.microsoft.com/office/drawing/2014/main" id="{9D534D24-4BEC-4372-BCFB-97C22CC8F8A0}"/>
                </a:ext>
              </a:extLst>
            </p:cNvPr>
            <p:cNvSpPr>
              <a:spLocks noChangeArrowheads="1"/>
            </p:cNvSpPr>
            <p:nvPr/>
          </p:nvSpPr>
          <p:spPr bwMode="auto">
            <a:xfrm>
              <a:off x="1846" y="2304"/>
              <a:ext cx="19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b="0"/>
                <a:t>…</a:t>
              </a:r>
            </a:p>
          </p:txBody>
        </p:sp>
        <p:sp>
          <p:nvSpPr>
            <p:cNvPr id="13347" name="Rectangle 35">
              <a:extLst>
                <a:ext uri="{FF2B5EF4-FFF2-40B4-BE49-F238E27FC236}">
                  <a16:creationId xmlns:a16="http://schemas.microsoft.com/office/drawing/2014/main" id="{AE0EBD9A-609D-4E87-8BA5-7BED22C26C77}"/>
                </a:ext>
              </a:extLst>
            </p:cNvPr>
            <p:cNvSpPr>
              <a:spLocks noChangeArrowheads="1"/>
            </p:cNvSpPr>
            <p:nvPr/>
          </p:nvSpPr>
          <p:spPr bwMode="auto">
            <a:xfrm>
              <a:off x="1845" y="2824"/>
              <a:ext cx="1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b="0"/>
                <a:t>…</a:t>
              </a:r>
            </a:p>
          </p:txBody>
        </p:sp>
        <p:sp>
          <p:nvSpPr>
            <p:cNvPr id="13348" name="Line 36">
              <a:extLst>
                <a:ext uri="{FF2B5EF4-FFF2-40B4-BE49-F238E27FC236}">
                  <a16:creationId xmlns:a16="http://schemas.microsoft.com/office/drawing/2014/main" id="{27CE749A-FC5A-4311-A62B-1B053CC1309E}"/>
                </a:ext>
              </a:extLst>
            </p:cNvPr>
            <p:cNvSpPr>
              <a:spLocks noChangeShapeType="1"/>
            </p:cNvSpPr>
            <p:nvPr/>
          </p:nvSpPr>
          <p:spPr bwMode="auto">
            <a:xfrm>
              <a:off x="1319" y="2390"/>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9" name="Line 37">
              <a:extLst>
                <a:ext uri="{FF2B5EF4-FFF2-40B4-BE49-F238E27FC236}">
                  <a16:creationId xmlns:a16="http://schemas.microsoft.com/office/drawing/2014/main" id="{B1B1C1FD-7562-462C-A5BC-73C128751D29}"/>
                </a:ext>
              </a:extLst>
            </p:cNvPr>
            <p:cNvSpPr>
              <a:spLocks noChangeShapeType="1"/>
            </p:cNvSpPr>
            <p:nvPr/>
          </p:nvSpPr>
          <p:spPr bwMode="auto">
            <a:xfrm>
              <a:off x="1233" y="2218"/>
              <a:ext cx="1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0" name="Line 38">
              <a:extLst>
                <a:ext uri="{FF2B5EF4-FFF2-40B4-BE49-F238E27FC236}">
                  <a16:creationId xmlns:a16="http://schemas.microsoft.com/office/drawing/2014/main" id="{FF3787C0-7347-45E2-A4AB-E6706B87BE2D}"/>
                </a:ext>
              </a:extLst>
            </p:cNvPr>
            <p:cNvSpPr>
              <a:spLocks noChangeShapeType="1"/>
            </p:cNvSpPr>
            <p:nvPr/>
          </p:nvSpPr>
          <p:spPr bwMode="auto">
            <a:xfrm>
              <a:off x="1315" y="2049"/>
              <a:ext cx="0" cy="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1" name="Line 39">
              <a:extLst>
                <a:ext uri="{FF2B5EF4-FFF2-40B4-BE49-F238E27FC236}">
                  <a16:creationId xmlns:a16="http://schemas.microsoft.com/office/drawing/2014/main" id="{E5C577FE-FC8F-4A34-B5F8-EA3E414019F8}"/>
                </a:ext>
              </a:extLst>
            </p:cNvPr>
            <p:cNvSpPr>
              <a:spLocks noChangeShapeType="1"/>
            </p:cNvSpPr>
            <p:nvPr/>
          </p:nvSpPr>
          <p:spPr bwMode="auto">
            <a:xfrm>
              <a:off x="2050" y="2308"/>
              <a:ext cx="0" cy="1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2" name="Line 40">
              <a:extLst>
                <a:ext uri="{FF2B5EF4-FFF2-40B4-BE49-F238E27FC236}">
                  <a16:creationId xmlns:a16="http://schemas.microsoft.com/office/drawing/2014/main" id="{7D6F6BEB-3B2C-4F05-9D84-7FE8916BABC3}"/>
                </a:ext>
              </a:extLst>
            </p:cNvPr>
            <p:cNvSpPr>
              <a:spLocks noChangeShapeType="1"/>
            </p:cNvSpPr>
            <p:nvPr/>
          </p:nvSpPr>
          <p:spPr bwMode="auto">
            <a:xfrm>
              <a:off x="2054" y="2477"/>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3" name="Line 41">
              <a:extLst>
                <a:ext uri="{FF2B5EF4-FFF2-40B4-BE49-F238E27FC236}">
                  <a16:creationId xmlns:a16="http://schemas.microsoft.com/office/drawing/2014/main" id="{699BE027-2C98-4A7F-92B0-4BF0A8CBA2CB}"/>
                </a:ext>
              </a:extLst>
            </p:cNvPr>
            <p:cNvSpPr>
              <a:spLocks noChangeShapeType="1"/>
            </p:cNvSpPr>
            <p:nvPr/>
          </p:nvSpPr>
          <p:spPr bwMode="auto">
            <a:xfrm>
              <a:off x="2054" y="2304"/>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42">
              <a:extLst>
                <a:ext uri="{FF2B5EF4-FFF2-40B4-BE49-F238E27FC236}">
                  <a16:creationId xmlns:a16="http://schemas.microsoft.com/office/drawing/2014/main" id="{BD597C67-EAE7-4582-930C-439670A9EE1A}"/>
                </a:ext>
              </a:extLst>
            </p:cNvPr>
            <p:cNvSpPr>
              <a:spLocks noChangeShapeType="1"/>
            </p:cNvSpPr>
            <p:nvPr/>
          </p:nvSpPr>
          <p:spPr bwMode="auto">
            <a:xfrm>
              <a:off x="2050" y="2697"/>
              <a:ext cx="0" cy="4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43">
              <a:extLst>
                <a:ext uri="{FF2B5EF4-FFF2-40B4-BE49-F238E27FC236}">
                  <a16:creationId xmlns:a16="http://schemas.microsoft.com/office/drawing/2014/main" id="{D73DB02B-9AAA-4E12-9190-367799584206}"/>
                </a:ext>
              </a:extLst>
            </p:cNvPr>
            <p:cNvSpPr>
              <a:spLocks noChangeShapeType="1"/>
            </p:cNvSpPr>
            <p:nvPr/>
          </p:nvSpPr>
          <p:spPr bwMode="auto">
            <a:xfrm>
              <a:off x="2054" y="2693"/>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6" name="Line 44">
              <a:extLst>
                <a:ext uri="{FF2B5EF4-FFF2-40B4-BE49-F238E27FC236}">
                  <a16:creationId xmlns:a16="http://schemas.microsoft.com/office/drawing/2014/main" id="{56EF239F-9E40-4742-B026-CCB15B7345A0}"/>
                </a:ext>
              </a:extLst>
            </p:cNvPr>
            <p:cNvSpPr>
              <a:spLocks noChangeShapeType="1"/>
            </p:cNvSpPr>
            <p:nvPr/>
          </p:nvSpPr>
          <p:spPr bwMode="auto">
            <a:xfrm>
              <a:off x="2054" y="2823"/>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7" name="Line 45">
              <a:extLst>
                <a:ext uri="{FF2B5EF4-FFF2-40B4-BE49-F238E27FC236}">
                  <a16:creationId xmlns:a16="http://schemas.microsoft.com/office/drawing/2014/main" id="{9A059595-A04C-4038-8FE8-C75AC301CDA0}"/>
                </a:ext>
              </a:extLst>
            </p:cNvPr>
            <p:cNvSpPr>
              <a:spLocks noChangeShapeType="1"/>
            </p:cNvSpPr>
            <p:nvPr/>
          </p:nvSpPr>
          <p:spPr bwMode="auto">
            <a:xfrm>
              <a:off x="2054" y="2995"/>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8" name="Line 46">
              <a:extLst>
                <a:ext uri="{FF2B5EF4-FFF2-40B4-BE49-F238E27FC236}">
                  <a16:creationId xmlns:a16="http://schemas.microsoft.com/office/drawing/2014/main" id="{9B6702CF-F31D-4128-A27F-6C14E262F8FE}"/>
                </a:ext>
              </a:extLst>
            </p:cNvPr>
            <p:cNvSpPr>
              <a:spLocks noChangeShapeType="1"/>
            </p:cNvSpPr>
            <p:nvPr/>
          </p:nvSpPr>
          <p:spPr bwMode="auto">
            <a:xfrm>
              <a:off x="2054" y="3168"/>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47">
              <a:extLst>
                <a:ext uri="{FF2B5EF4-FFF2-40B4-BE49-F238E27FC236}">
                  <a16:creationId xmlns:a16="http://schemas.microsoft.com/office/drawing/2014/main" id="{ACF3F101-3ABD-43EF-8209-16675ADDFE6B}"/>
                </a:ext>
              </a:extLst>
            </p:cNvPr>
            <p:cNvSpPr>
              <a:spLocks noChangeShapeType="1"/>
            </p:cNvSpPr>
            <p:nvPr/>
          </p:nvSpPr>
          <p:spPr bwMode="auto">
            <a:xfrm>
              <a:off x="1838" y="2909"/>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0" name="Line 48">
              <a:extLst>
                <a:ext uri="{FF2B5EF4-FFF2-40B4-BE49-F238E27FC236}">
                  <a16:creationId xmlns:a16="http://schemas.microsoft.com/office/drawing/2014/main" id="{18782546-B645-4F6E-AC1E-BE0559A90D2C}"/>
                </a:ext>
              </a:extLst>
            </p:cNvPr>
            <p:cNvSpPr>
              <a:spLocks noChangeShapeType="1"/>
            </p:cNvSpPr>
            <p:nvPr/>
          </p:nvSpPr>
          <p:spPr bwMode="auto">
            <a:xfrm>
              <a:off x="2011" y="2909"/>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1" name="Line 49">
              <a:extLst>
                <a:ext uri="{FF2B5EF4-FFF2-40B4-BE49-F238E27FC236}">
                  <a16:creationId xmlns:a16="http://schemas.microsoft.com/office/drawing/2014/main" id="{E2097D15-571B-4E24-B542-6C2B07684CE3}"/>
                </a:ext>
              </a:extLst>
            </p:cNvPr>
            <p:cNvSpPr>
              <a:spLocks noChangeShapeType="1"/>
            </p:cNvSpPr>
            <p:nvPr/>
          </p:nvSpPr>
          <p:spPr bwMode="auto">
            <a:xfrm>
              <a:off x="1838" y="2390"/>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2" name="Line 50">
              <a:extLst>
                <a:ext uri="{FF2B5EF4-FFF2-40B4-BE49-F238E27FC236}">
                  <a16:creationId xmlns:a16="http://schemas.microsoft.com/office/drawing/2014/main" id="{B0632FEA-EE26-4915-8454-4D32FC1C94BD}"/>
                </a:ext>
              </a:extLst>
            </p:cNvPr>
            <p:cNvSpPr>
              <a:spLocks noChangeShapeType="1"/>
            </p:cNvSpPr>
            <p:nvPr/>
          </p:nvSpPr>
          <p:spPr bwMode="auto">
            <a:xfrm>
              <a:off x="2011" y="2390"/>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79">
              <a:extLst>
                <a:ext uri="{FF2B5EF4-FFF2-40B4-BE49-F238E27FC236}">
                  <a16:creationId xmlns:a16="http://schemas.microsoft.com/office/drawing/2014/main" id="{E77C7393-432F-44B7-B511-ABFF870A9C4A}"/>
                </a:ext>
              </a:extLst>
            </p:cNvPr>
            <p:cNvSpPr>
              <a:spLocks noChangeShapeType="1"/>
            </p:cNvSpPr>
            <p:nvPr/>
          </p:nvSpPr>
          <p:spPr bwMode="auto">
            <a:xfrm>
              <a:off x="1300" y="3125"/>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80">
              <a:extLst>
                <a:ext uri="{FF2B5EF4-FFF2-40B4-BE49-F238E27FC236}">
                  <a16:creationId xmlns:a16="http://schemas.microsoft.com/office/drawing/2014/main" id="{D01EF33A-7BC8-43D5-8460-FB03E094A1A8}"/>
                </a:ext>
              </a:extLst>
            </p:cNvPr>
            <p:cNvSpPr>
              <a:spLocks noChangeShapeType="1"/>
            </p:cNvSpPr>
            <p:nvPr/>
          </p:nvSpPr>
          <p:spPr bwMode="auto">
            <a:xfrm>
              <a:off x="1296" y="2928"/>
              <a:ext cx="0" cy="1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5" name="Rectangle 81">
              <a:extLst>
                <a:ext uri="{FF2B5EF4-FFF2-40B4-BE49-F238E27FC236}">
                  <a16:creationId xmlns:a16="http://schemas.microsoft.com/office/drawing/2014/main" id="{9242AE48-4DAB-4F9D-A628-608799159DEE}"/>
                </a:ext>
              </a:extLst>
            </p:cNvPr>
            <p:cNvSpPr>
              <a:spLocks noChangeArrowheads="1"/>
            </p:cNvSpPr>
            <p:nvPr/>
          </p:nvSpPr>
          <p:spPr bwMode="auto">
            <a:xfrm>
              <a:off x="1392" y="3036"/>
              <a:ext cx="19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a:t>
              </a:r>
            </a:p>
          </p:txBody>
        </p:sp>
        <p:graphicFrame>
          <p:nvGraphicFramePr>
            <p:cNvPr id="81" name="Diagram 80">
              <a:extLst>
                <a:ext uri="{FF2B5EF4-FFF2-40B4-BE49-F238E27FC236}">
                  <a16:creationId xmlns:a16="http://schemas.microsoft.com/office/drawing/2014/main" id="{A74CB6DD-FE7B-4A1C-A253-1216D94D0771}"/>
                </a:ext>
              </a:extLst>
            </p:cNvPr>
            <p:cNvGraphicFramePr/>
            <p:nvPr/>
          </p:nvGraphicFramePr>
          <p:xfrm>
            <a:off x="3456" y="1152"/>
            <a:ext cx="2016" cy="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3317" name="Rectangle 53">
            <a:extLst>
              <a:ext uri="{FF2B5EF4-FFF2-40B4-BE49-F238E27FC236}">
                <a16:creationId xmlns:a16="http://schemas.microsoft.com/office/drawing/2014/main" id="{D6D276BA-7397-44BA-9FA9-5A4DD8F2333E}"/>
              </a:ext>
            </a:extLst>
          </p:cNvPr>
          <p:cNvSpPr>
            <a:spLocks noChangeArrowheads="1"/>
          </p:cNvSpPr>
          <p:nvPr/>
        </p:nvSpPr>
        <p:spPr bwMode="auto">
          <a:xfrm>
            <a:off x="828675" y="849313"/>
            <a:ext cx="7994650" cy="17526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buClr>
                <a:srgbClr val="CC0000"/>
              </a:buClr>
              <a:buFont typeface="Symbol" panose="05050102010706020507" pitchFamily="18" charset="2"/>
              <a:buChar char=""/>
            </a:pPr>
            <a:r>
              <a:rPr lang="en-US" altLang="en-US" b="0"/>
              <a:t>Once mission level requirements have been decomposed to lower levels, traceability identifies the relationship between requirements.</a:t>
            </a:r>
          </a:p>
          <a:p>
            <a:pPr eaLnBrk="1" hangingPunct="1">
              <a:spcBef>
                <a:spcPct val="45000"/>
              </a:spcBef>
              <a:buClr>
                <a:srgbClr val="CC0000"/>
              </a:buClr>
              <a:buFont typeface="Symbol" panose="05050102010706020507" pitchFamily="18" charset="2"/>
              <a:buChar char=""/>
            </a:pPr>
            <a:r>
              <a:rPr lang="en-US" altLang="en-US" b="0"/>
              <a:t>Knowing the source and dependencies between requirements is valuable since if a requirement changes, traceability can be used to determine the implications of that change. </a:t>
            </a:r>
          </a:p>
        </p:txBody>
      </p:sp>
      <p:sp>
        <p:nvSpPr>
          <p:cNvPr id="2" name="Date Placeholder 1">
            <a:extLst>
              <a:ext uri="{FF2B5EF4-FFF2-40B4-BE49-F238E27FC236}">
                <a16:creationId xmlns:a16="http://schemas.microsoft.com/office/drawing/2014/main" id="{FE173F24-046D-4B8A-BC01-EC81A91D2073}"/>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EFA7E38-160C-459E-809E-518E06ADCD99}"/>
              </a:ext>
            </a:extLst>
          </p:cNvPr>
          <p:cNvSpPr>
            <a:spLocks noGrp="1" noChangeArrowheads="1"/>
          </p:cNvSpPr>
          <p:nvPr>
            <p:ph type="title"/>
          </p:nvPr>
        </p:nvSpPr>
        <p:spPr/>
        <p:txBody>
          <a:bodyPr/>
          <a:lstStyle/>
          <a:p>
            <a:pPr eaLnBrk="1" hangingPunct="1"/>
            <a:r>
              <a:rPr lang="en-US" altLang="en-US"/>
              <a:t>Types of Requirements</a:t>
            </a:r>
          </a:p>
        </p:txBody>
      </p:sp>
      <p:sp>
        <p:nvSpPr>
          <p:cNvPr id="14340" name="Rectangle 3">
            <a:extLst>
              <a:ext uri="{FF2B5EF4-FFF2-40B4-BE49-F238E27FC236}">
                <a16:creationId xmlns:a16="http://schemas.microsoft.com/office/drawing/2014/main" id="{7B7F1AFB-CD7C-4C32-8AE1-5DC79E09629B}"/>
              </a:ext>
            </a:extLst>
          </p:cNvPr>
          <p:cNvSpPr>
            <a:spLocks noGrp="1" noChangeArrowheads="1"/>
          </p:cNvSpPr>
          <p:nvPr>
            <p:ph type="body" idx="1"/>
          </p:nvPr>
        </p:nvSpPr>
        <p:spPr>
          <a:xfrm>
            <a:off x="800100" y="881063"/>
            <a:ext cx="7832725" cy="5705475"/>
          </a:xfrm>
        </p:spPr>
        <p:txBody>
          <a:bodyPr/>
          <a:lstStyle/>
          <a:p>
            <a:pPr eaLnBrk="1" hangingPunct="1">
              <a:lnSpc>
                <a:spcPct val="90000"/>
              </a:lnSpc>
              <a:spcBef>
                <a:spcPct val="55000"/>
              </a:spcBef>
            </a:pPr>
            <a:r>
              <a:rPr lang="en-US" altLang="en-US" sz="1800" u="sng"/>
              <a:t>Functional</a:t>
            </a:r>
            <a:r>
              <a:rPr lang="en-US" altLang="en-US" sz="1800"/>
              <a:t> - Requirements which define </a:t>
            </a:r>
            <a:r>
              <a:rPr lang="en-US" altLang="en-US" sz="1800" b="1" i="1"/>
              <a:t>what</a:t>
            </a:r>
            <a:r>
              <a:rPr lang="en-US" altLang="en-US" sz="1800"/>
              <a:t> an item </a:t>
            </a:r>
            <a:r>
              <a:rPr lang="en-US" altLang="en-US" sz="1800" i="1"/>
              <a:t>must</a:t>
            </a:r>
            <a:r>
              <a:rPr lang="en-US" altLang="en-US" sz="1800"/>
              <a:t> </a:t>
            </a:r>
            <a:r>
              <a:rPr lang="en-US" altLang="en-US" sz="1800" i="1"/>
              <a:t>do</a:t>
            </a:r>
            <a:r>
              <a:rPr lang="en-US" altLang="en-US" sz="1800"/>
              <a:t>.</a:t>
            </a:r>
          </a:p>
          <a:p>
            <a:pPr lvl="1" eaLnBrk="1" hangingPunct="1">
              <a:lnSpc>
                <a:spcPct val="90000"/>
              </a:lnSpc>
              <a:spcBef>
                <a:spcPct val="55000"/>
              </a:spcBef>
            </a:pPr>
            <a:r>
              <a:rPr lang="en-US" altLang="en-US" sz="1600"/>
              <a:t>The system shall provide communications between the ground and the spacecraft.</a:t>
            </a:r>
          </a:p>
          <a:p>
            <a:pPr eaLnBrk="1" hangingPunct="1">
              <a:lnSpc>
                <a:spcPct val="90000"/>
              </a:lnSpc>
              <a:spcBef>
                <a:spcPct val="55000"/>
              </a:spcBef>
            </a:pPr>
            <a:r>
              <a:rPr lang="en-US" altLang="en-US" sz="1800" u="sng"/>
              <a:t>Performance</a:t>
            </a:r>
            <a:r>
              <a:rPr lang="en-US" altLang="en-US" sz="1800"/>
              <a:t> - Requirements which define and quantify </a:t>
            </a:r>
            <a:r>
              <a:rPr lang="en-US" altLang="en-US" sz="1800" b="1" i="1"/>
              <a:t>how</a:t>
            </a:r>
            <a:r>
              <a:rPr lang="en-US" altLang="en-US" sz="1800" b="1"/>
              <a:t> </a:t>
            </a:r>
            <a:r>
              <a:rPr lang="en-US" altLang="en-US" sz="1800" b="1" i="1"/>
              <a:t>well</a:t>
            </a:r>
            <a:r>
              <a:rPr lang="en-US" altLang="en-US" sz="1800"/>
              <a:t> an item must accomplish a particular function.</a:t>
            </a:r>
          </a:p>
          <a:p>
            <a:pPr lvl="1" eaLnBrk="1" hangingPunct="1">
              <a:lnSpc>
                <a:spcPct val="90000"/>
              </a:lnSpc>
              <a:spcBef>
                <a:spcPct val="55000"/>
              </a:spcBef>
            </a:pPr>
            <a:r>
              <a:rPr lang="en-US" altLang="en-US" sz="1600"/>
              <a:t>Provide communications over what range, with what data rate and how often</a:t>
            </a:r>
            <a:endParaRPr lang="en-US" altLang="en-US" sz="1600" u="sng"/>
          </a:p>
          <a:p>
            <a:pPr eaLnBrk="1" hangingPunct="1">
              <a:lnSpc>
                <a:spcPct val="90000"/>
              </a:lnSpc>
              <a:spcBef>
                <a:spcPct val="55000"/>
              </a:spcBef>
            </a:pPr>
            <a:r>
              <a:rPr lang="en-US" altLang="en-US" sz="1800" u="sng"/>
              <a:t>Constraints</a:t>
            </a:r>
            <a:r>
              <a:rPr lang="en-US" altLang="en-US" sz="1800"/>
              <a:t> - Requirements that capture operational, environmental, safety or regulatory constraints.</a:t>
            </a:r>
          </a:p>
          <a:p>
            <a:pPr lvl="1" eaLnBrk="1" hangingPunct="1">
              <a:lnSpc>
                <a:spcPct val="90000"/>
              </a:lnSpc>
              <a:spcBef>
                <a:spcPct val="55000"/>
              </a:spcBef>
            </a:pPr>
            <a:r>
              <a:rPr lang="en-US" altLang="en-US" sz="1600"/>
              <a:t>The communications system shall use X-band frequencies.</a:t>
            </a:r>
          </a:p>
          <a:p>
            <a:pPr lvl="1" eaLnBrk="1" hangingPunct="1">
              <a:lnSpc>
                <a:spcPct val="90000"/>
              </a:lnSpc>
              <a:spcBef>
                <a:spcPct val="55000"/>
              </a:spcBef>
            </a:pPr>
            <a:r>
              <a:rPr lang="en-US" altLang="en-US" sz="1600"/>
              <a:t>The communications system shall operate with a base plate temperature of at least -30 C and at most 40 C.</a:t>
            </a:r>
          </a:p>
          <a:p>
            <a:pPr lvl="1" eaLnBrk="1" hangingPunct="1">
              <a:lnSpc>
                <a:spcPct val="90000"/>
              </a:lnSpc>
              <a:spcBef>
                <a:spcPct val="55000"/>
              </a:spcBef>
            </a:pPr>
            <a:r>
              <a:rPr lang="en-US" altLang="en-US" sz="1600"/>
              <a:t>The maximum RF power density shall be less than 10 watts/m</a:t>
            </a:r>
            <a:r>
              <a:rPr lang="en-US" altLang="en-US" sz="1600" baseline="30000"/>
              <a:t>2</a:t>
            </a:r>
            <a:endParaRPr lang="en-US" altLang="en-US" sz="1600" u="sng"/>
          </a:p>
          <a:p>
            <a:pPr lvl="1" eaLnBrk="1" hangingPunct="1">
              <a:lnSpc>
                <a:spcPct val="90000"/>
              </a:lnSpc>
              <a:spcBef>
                <a:spcPct val="55000"/>
              </a:spcBef>
            </a:pPr>
            <a:r>
              <a:rPr lang="en-US" altLang="en-US" sz="1600"/>
              <a:t>Design standards (e.g., metric units, programming language, etc.)</a:t>
            </a:r>
          </a:p>
          <a:p>
            <a:pPr eaLnBrk="1" hangingPunct="1">
              <a:lnSpc>
                <a:spcPct val="90000"/>
              </a:lnSpc>
              <a:spcBef>
                <a:spcPct val="55000"/>
              </a:spcBef>
            </a:pPr>
            <a:r>
              <a:rPr lang="en-US" altLang="en-US" sz="1800" u="sng"/>
              <a:t>Verification</a:t>
            </a:r>
            <a:r>
              <a:rPr lang="en-US" altLang="en-US" sz="1800"/>
              <a:t> - Requirements capture how confidence will be established that the system will perform in its intended environment.</a:t>
            </a:r>
          </a:p>
          <a:p>
            <a:pPr lvl="1" eaLnBrk="1" hangingPunct="1">
              <a:lnSpc>
                <a:spcPct val="90000"/>
              </a:lnSpc>
            </a:pPr>
            <a:r>
              <a:rPr lang="en-US" altLang="en-US" sz="1600"/>
              <a:t>All performance and functional requirements shall be met while the system is in a vacuum chamber with 2.5 Kwatts/m</a:t>
            </a:r>
            <a:r>
              <a:rPr lang="en-US" altLang="en-US" sz="1600" baseline="30000"/>
              <a:t>2</a:t>
            </a:r>
            <a:r>
              <a:rPr lang="en-US" altLang="en-US" sz="1600"/>
              <a:t> of visible light illuminating the z-side.</a:t>
            </a:r>
          </a:p>
        </p:txBody>
      </p:sp>
      <p:sp>
        <p:nvSpPr>
          <p:cNvPr id="2" name="Date Placeholder 1">
            <a:extLst>
              <a:ext uri="{FF2B5EF4-FFF2-40B4-BE49-F238E27FC236}">
                <a16:creationId xmlns:a16="http://schemas.microsoft.com/office/drawing/2014/main" id="{924547FC-D4D8-4827-9C42-023AD8D06AFC}"/>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46E6E82C-6E9E-4678-A1B2-CB9A18967C01}"/>
              </a:ext>
            </a:extLst>
          </p:cNvPr>
          <p:cNvSpPr>
            <a:spLocks noGrp="1" noChangeArrowheads="1"/>
          </p:cNvSpPr>
          <p:nvPr>
            <p:ph type="title"/>
          </p:nvPr>
        </p:nvSpPr>
        <p:spPr>
          <a:xfrm>
            <a:off x="1141413" y="127000"/>
            <a:ext cx="6284912" cy="457200"/>
          </a:xfrm>
        </p:spPr>
        <p:txBody>
          <a:bodyPr/>
          <a:lstStyle/>
          <a:p>
            <a:pPr eaLnBrk="1" hangingPunct="1"/>
            <a:r>
              <a:rPr lang="en-US" altLang="en-US"/>
              <a:t>Crew Exploration Vehicle (CEV) Requirements Distribution, example</a:t>
            </a:r>
          </a:p>
        </p:txBody>
      </p:sp>
      <p:sp>
        <p:nvSpPr>
          <p:cNvPr id="15364" name="Rectangle 3">
            <a:extLst>
              <a:ext uri="{FF2B5EF4-FFF2-40B4-BE49-F238E27FC236}">
                <a16:creationId xmlns:a16="http://schemas.microsoft.com/office/drawing/2014/main" id="{E328BBFD-A25D-4A23-9608-26587697CD6A}"/>
              </a:ext>
            </a:extLst>
          </p:cNvPr>
          <p:cNvSpPr>
            <a:spLocks noGrp="1" noChangeArrowheads="1"/>
          </p:cNvSpPr>
          <p:nvPr>
            <p:ph type="body" idx="1"/>
          </p:nvPr>
        </p:nvSpPr>
        <p:spPr>
          <a:xfrm>
            <a:off x="685800" y="838200"/>
            <a:ext cx="6115050" cy="5622925"/>
          </a:xfrm>
        </p:spPr>
        <p:txBody>
          <a:bodyPr/>
          <a:lstStyle/>
          <a:p>
            <a:pPr eaLnBrk="1" hangingPunct="1">
              <a:lnSpc>
                <a:spcPct val="90000"/>
              </a:lnSpc>
            </a:pPr>
            <a:r>
              <a:rPr lang="en-US" altLang="en-US" sz="1800"/>
              <a:t>System Performance Requirements Document</a:t>
            </a:r>
          </a:p>
          <a:p>
            <a:pPr lvl="1" eaLnBrk="1" hangingPunct="1">
              <a:lnSpc>
                <a:spcPct val="90000"/>
              </a:lnSpc>
            </a:pPr>
            <a:r>
              <a:rPr lang="en-US" altLang="en-US" sz="1400"/>
              <a:t>The CEV System shall provide two-way voice communications during crewed operations.</a:t>
            </a:r>
            <a:endParaRPr lang="en-US" altLang="en-US" sz="1600"/>
          </a:p>
          <a:p>
            <a:pPr eaLnBrk="1" hangingPunct="1">
              <a:lnSpc>
                <a:spcPct val="90000"/>
              </a:lnSpc>
              <a:spcBef>
                <a:spcPct val="45000"/>
              </a:spcBef>
            </a:pPr>
            <a:r>
              <a:rPr lang="en-US" altLang="en-US" sz="1800"/>
              <a:t>Flight Segment Performance Requirements Document</a:t>
            </a:r>
          </a:p>
          <a:p>
            <a:pPr lvl="1" eaLnBrk="1" hangingPunct="1">
              <a:lnSpc>
                <a:spcPct val="90000"/>
              </a:lnSpc>
            </a:pPr>
            <a:r>
              <a:rPr lang="en-US" altLang="en-US" sz="1400"/>
              <a:t>The flight segment shall provide voice communications to the ground through TDRSS.</a:t>
            </a:r>
          </a:p>
          <a:p>
            <a:pPr lvl="1" eaLnBrk="1" hangingPunct="1">
              <a:lnSpc>
                <a:spcPct val="90000"/>
              </a:lnSpc>
            </a:pPr>
            <a:r>
              <a:rPr lang="en-US" altLang="en-US" sz="1400"/>
              <a:t>Other derived requirements.</a:t>
            </a:r>
            <a:endParaRPr lang="en-US" altLang="en-US" sz="1600"/>
          </a:p>
          <a:p>
            <a:pPr eaLnBrk="1" hangingPunct="1">
              <a:lnSpc>
                <a:spcPct val="90000"/>
              </a:lnSpc>
              <a:spcBef>
                <a:spcPct val="45000"/>
              </a:spcBef>
            </a:pPr>
            <a:r>
              <a:rPr lang="en-US" altLang="en-US" sz="1800"/>
              <a:t>Flight Vehicle Contract End Item Specification Part I</a:t>
            </a:r>
          </a:p>
          <a:p>
            <a:pPr lvl="1" eaLnBrk="1" hangingPunct="1">
              <a:lnSpc>
                <a:spcPct val="90000"/>
              </a:lnSpc>
            </a:pPr>
            <a:r>
              <a:rPr lang="en-US" altLang="en-US" sz="1400"/>
              <a:t>The flight vehicle shall provide four omni directional antennas.</a:t>
            </a:r>
          </a:p>
          <a:p>
            <a:pPr lvl="1" eaLnBrk="1" hangingPunct="1">
              <a:lnSpc>
                <a:spcPct val="90000"/>
              </a:lnSpc>
            </a:pPr>
            <a:r>
              <a:rPr lang="en-US" altLang="en-US" sz="1400"/>
              <a:t>The flight vehicle shall provide two S-Band transponders.</a:t>
            </a:r>
          </a:p>
          <a:p>
            <a:pPr lvl="1" eaLnBrk="1" hangingPunct="1">
              <a:lnSpc>
                <a:spcPct val="90000"/>
              </a:lnSpc>
            </a:pPr>
            <a:r>
              <a:rPr lang="en-US" altLang="en-US" sz="1400"/>
              <a:t>The flight vehicle shall provide a switch matrix to allow connection of each S-Band transponder with each omni directional antenna.</a:t>
            </a:r>
          </a:p>
          <a:p>
            <a:pPr lvl="1" eaLnBrk="1" hangingPunct="1">
              <a:lnSpc>
                <a:spcPct val="90000"/>
              </a:lnSpc>
            </a:pPr>
            <a:r>
              <a:rPr lang="en-US" altLang="en-US" sz="1400"/>
              <a:t>Other derived requirements.</a:t>
            </a:r>
            <a:endParaRPr lang="en-US" altLang="en-US" sz="1600"/>
          </a:p>
          <a:p>
            <a:pPr eaLnBrk="1" hangingPunct="1">
              <a:lnSpc>
                <a:spcPct val="90000"/>
              </a:lnSpc>
              <a:spcBef>
                <a:spcPct val="45000"/>
              </a:spcBef>
            </a:pPr>
            <a:r>
              <a:rPr lang="en-US" altLang="en-US" sz="1800"/>
              <a:t>Flight Vehicle Contract End Item Specification Part II</a:t>
            </a:r>
          </a:p>
          <a:p>
            <a:pPr lvl="1" eaLnBrk="1" hangingPunct="1">
              <a:lnSpc>
                <a:spcPct val="90000"/>
              </a:lnSpc>
            </a:pPr>
            <a:r>
              <a:rPr lang="en-US" altLang="en-US" sz="1400"/>
              <a:t>The communications subsystem shall provide the equipment specified in drawing CEVFV-COM1-234.</a:t>
            </a:r>
          </a:p>
          <a:p>
            <a:pPr lvl="1" eaLnBrk="1" hangingPunct="1">
              <a:lnSpc>
                <a:spcPct val="90000"/>
              </a:lnSpc>
            </a:pPr>
            <a:r>
              <a:rPr lang="en-US" altLang="en-US" sz="1400"/>
              <a:t>The communications subsystem shall be wired as shown in drawing CEVFV-COM2-234.</a:t>
            </a:r>
          </a:p>
          <a:p>
            <a:pPr lvl="1" eaLnBrk="1" hangingPunct="1">
              <a:lnSpc>
                <a:spcPct val="90000"/>
              </a:lnSpc>
            </a:pPr>
            <a:r>
              <a:rPr lang="en-US" altLang="en-US" sz="1400"/>
              <a:t>The communications subsystem equipment shall be mounted on the avionics pallets as shown in drawing CEVFV-COM2-235.</a:t>
            </a:r>
          </a:p>
          <a:p>
            <a:pPr lvl="1" eaLnBrk="1" hangingPunct="1">
              <a:lnSpc>
                <a:spcPct val="90000"/>
              </a:lnSpc>
            </a:pPr>
            <a:r>
              <a:rPr lang="en-US" altLang="en-US" sz="1400"/>
              <a:t>Other derived requirements.</a:t>
            </a:r>
          </a:p>
        </p:txBody>
      </p:sp>
      <p:sp>
        <p:nvSpPr>
          <p:cNvPr id="15365" name="Rectangle 4">
            <a:extLst>
              <a:ext uri="{FF2B5EF4-FFF2-40B4-BE49-F238E27FC236}">
                <a16:creationId xmlns:a16="http://schemas.microsoft.com/office/drawing/2014/main" id="{D2A77BC5-FC42-4E9B-B19C-B3B1C3429A88}"/>
              </a:ext>
            </a:extLst>
          </p:cNvPr>
          <p:cNvSpPr>
            <a:spLocks noChangeArrowheads="1"/>
          </p:cNvSpPr>
          <p:nvPr/>
        </p:nvSpPr>
        <p:spPr bwMode="auto">
          <a:xfrm>
            <a:off x="6983413" y="838200"/>
            <a:ext cx="1990725"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System Functional</a:t>
            </a:r>
          </a:p>
          <a:p>
            <a:pPr algn="ctr" eaLnBrk="1" hangingPunct="1"/>
            <a:r>
              <a:rPr lang="en-US" altLang="en-US" sz="1600"/>
              <a:t>Performance</a:t>
            </a:r>
          </a:p>
          <a:p>
            <a:pPr algn="ctr" eaLnBrk="1" hangingPunct="1"/>
            <a:r>
              <a:rPr lang="en-US" altLang="en-US" sz="1600"/>
              <a:t>Requirements</a:t>
            </a:r>
            <a:endParaRPr lang="en-US" altLang="en-US"/>
          </a:p>
        </p:txBody>
      </p:sp>
      <p:sp>
        <p:nvSpPr>
          <p:cNvPr id="15366" name="Rectangle 5">
            <a:extLst>
              <a:ext uri="{FF2B5EF4-FFF2-40B4-BE49-F238E27FC236}">
                <a16:creationId xmlns:a16="http://schemas.microsoft.com/office/drawing/2014/main" id="{5E07C416-4855-485C-8527-C3586BD7B987}"/>
              </a:ext>
            </a:extLst>
          </p:cNvPr>
          <p:cNvSpPr>
            <a:spLocks noChangeArrowheads="1"/>
          </p:cNvSpPr>
          <p:nvPr/>
        </p:nvSpPr>
        <p:spPr bwMode="auto">
          <a:xfrm>
            <a:off x="6964363" y="1809750"/>
            <a:ext cx="2125662"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Segment Functional</a:t>
            </a:r>
          </a:p>
          <a:p>
            <a:pPr algn="ctr" eaLnBrk="1" hangingPunct="1"/>
            <a:r>
              <a:rPr lang="en-US" altLang="en-US" sz="1600"/>
              <a:t>Performance</a:t>
            </a:r>
          </a:p>
          <a:p>
            <a:pPr algn="ctr" eaLnBrk="1" hangingPunct="1"/>
            <a:r>
              <a:rPr lang="en-US" altLang="en-US" sz="1600"/>
              <a:t>Requirements</a:t>
            </a:r>
            <a:endParaRPr lang="en-US" altLang="en-US"/>
          </a:p>
        </p:txBody>
      </p:sp>
      <p:sp>
        <p:nvSpPr>
          <p:cNvPr id="15367" name="Rectangle 6">
            <a:extLst>
              <a:ext uri="{FF2B5EF4-FFF2-40B4-BE49-F238E27FC236}">
                <a16:creationId xmlns:a16="http://schemas.microsoft.com/office/drawing/2014/main" id="{2CEC9A1A-857E-4B34-8255-4A78343934F2}"/>
              </a:ext>
            </a:extLst>
          </p:cNvPr>
          <p:cNvSpPr>
            <a:spLocks noChangeArrowheads="1"/>
          </p:cNvSpPr>
          <p:nvPr/>
        </p:nvSpPr>
        <p:spPr bwMode="auto">
          <a:xfrm>
            <a:off x="7227888" y="2987675"/>
            <a:ext cx="1539875"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Element</a:t>
            </a:r>
          </a:p>
          <a:p>
            <a:pPr algn="ctr" eaLnBrk="1" hangingPunct="1"/>
            <a:r>
              <a:rPr lang="en-US" altLang="en-US" sz="1600"/>
              <a:t>Design</a:t>
            </a:r>
          </a:p>
          <a:p>
            <a:pPr algn="ctr" eaLnBrk="1" hangingPunct="1"/>
            <a:r>
              <a:rPr lang="en-US" altLang="en-US" sz="1600"/>
              <a:t>Requirements</a:t>
            </a:r>
            <a:endParaRPr lang="en-US" altLang="en-US"/>
          </a:p>
        </p:txBody>
      </p:sp>
      <p:sp>
        <p:nvSpPr>
          <p:cNvPr id="15368" name="Rectangle 7">
            <a:extLst>
              <a:ext uri="{FF2B5EF4-FFF2-40B4-BE49-F238E27FC236}">
                <a16:creationId xmlns:a16="http://schemas.microsoft.com/office/drawing/2014/main" id="{01CE6885-807C-4305-A6CA-217D6E862D29}"/>
              </a:ext>
            </a:extLst>
          </p:cNvPr>
          <p:cNvSpPr>
            <a:spLocks noChangeArrowheads="1"/>
          </p:cNvSpPr>
          <p:nvPr/>
        </p:nvSpPr>
        <p:spPr bwMode="auto">
          <a:xfrm>
            <a:off x="7318375" y="4508500"/>
            <a:ext cx="1539875" cy="8255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600"/>
              <a:t>Element</a:t>
            </a:r>
          </a:p>
          <a:p>
            <a:pPr algn="ctr" eaLnBrk="1" hangingPunct="1"/>
            <a:r>
              <a:rPr lang="en-US" altLang="en-US" sz="1600"/>
              <a:t>Fabrication</a:t>
            </a:r>
          </a:p>
          <a:p>
            <a:pPr algn="ctr" eaLnBrk="1" hangingPunct="1"/>
            <a:r>
              <a:rPr lang="en-US" altLang="en-US" sz="1600"/>
              <a:t>Requirements</a:t>
            </a:r>
            <a:endParaRPr lang="en-US" altLang="en-US"/>
          </a:p>
        </p:txBody>
      </p:sp>
      <p:sp>
        <p:nvSpPr>
          <p:cNvPr id="15369" name="Line 8">
            <a:extLst>
              <a:ext uri="{FF2B5EF4-FFF2-40B4-BE49-F238E27FC236}">
                <a16:creationId xmlns:a16="http://schemas.microsoft.com/office/drawing/2014/main" id="{A2E2D8C4-1A9C-45EA-BFAE-48267205F1E6}"/>
              </a:ext>
            </a:extLst>
          </p:cNvPr>
          <p:cNvSpPr>
            <a:spLocks noChangeShapeType="1"/>
          </p:cNvSpPr>
          <p:nvPr/>
        </p:nvSpPr>
        <p:spPr bwMode="auto">
          <a:xfrm>
            <a:off x="254000" y="2011363"/>
            <a:ext cx="0" cy="1595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0" name="Line 9">
            <a:extLst>
              <a:ext uri="{FF2B5EF4-FFF2-40B4-BE49-F238E27FC236}">
                <a16:creationId xmlns:a16="http://schemas.microsoft.com/office/drawing/2014/main" id="{DEC81A49-1C2A-4F1A-8A0D-1E51B10450D6}"/>
              </a:ext>
            </a:extLst>
          </p:cNvPr>
          <p:cNvSpPr>
            <a:spLocks noChangeShapeType="1"/>
          </p:cNvSpPr>
          <p:nvPr/>
        </p:nvSpPr>
        <p:spPr bwMode="auto">
          <a:xfrm>
            <a:off x="254000" y="2014538"/>
            <a:ext cx="568325"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71" name="Line 10">
            <a:extLst>
              <a:ext uri="{FF2B5EF4-FFF2-40B4-BE49-F238E27FC236}">
                <a16:creationId xmlns:a16="http://schemas.microsoft.com/office/drawing/2014/main" id="{D12A4D79-D875-4F88-BBD7-2F9E4EAB9CFC}"/>
              </a:ext>
            </a:extLst>
          </p:cNvPr>
          <p:cNvSpPr>
            <a:spLocks noChangeShapeType="1"/>
          </p:cNvSpPr>
          <p:nvPr/>
        </p:nvSpPr>
        <p:spPr bwMode="auto">
          <a:xfrm>
            <a:off x="254000" y="3048000"/>
            <a:ext cx="600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2" name="Line 11">
            <a:extLst>
              <a:ext uri="{FF2B5EF4-FFF2-40B4-BE49-F238E27FC236}">
                <a16:creationId xmlns:a16="http://schemas.microsoft.com/office/drawing/2014/main" id="{085C13CD-E2E2-4A78-A856-7B41C667D278}"/>
              </a:ext>
            </a:extLst>
          </p:cNvPr>
          <p:cNvSpPr>
            <a:spLocks noChangeShapeType="1"/>
          </p:cNvSpPr>
          <p:nvPr/>
        </p:nvSpPr>
        <p:spPr bwMode="auto">
          <a:xfrm>
            <a:off x="254000" y="3324225"/>
            <a:ext cx="600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3" name="Line 12">
            <a:extLst>
              <a:ext uri="{FF2B5EF4-FFF2-40B4-BE49-F238E27FC236}">
                <a16:creationId xmlns:a16="http://schemas.microsoft.com/office/drawing/2014/main" id="{F921A193-F29A-4E08-9D4D-0E376A38C350}"/>
              </a:ext>
            </a:extLst>
          </p:cNvPr>
          <p:cNvSpPr>
            <a:spLocks noChangeShapeType="1"/>
          </p:cNvSpPr>
          <p:nvPr/>
        </p:nvSpPr>
        <p:spPr bwMode="auto">
          <a:xfrm>
            <a:off x="254000" y="3590925"/>
            <a:ext cx="600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4" name="Line 13">
            <a:extLst>
              <a:ext uri="{FF2B5EF4-FFF2-40B4-BE49-F238E27FC236}">
                <a16:creationId xmlns:a16="http://schemas.microsoft.com/office/drawing/2014/main" id="{7AC30345-4FE9-4327-9DE5-CAB931B2E2AD}"/>
              </a:ext>
            </a:extLst>
          </p:cNvPr>
          <p:cNvSpPr>
            <a:spLocks noChangeShapeType="1"/>
          </p:cNvSpPr>
          <p:nvPr/>
        </p:nvSpPr>
        <p:spPr bwMode="auto">
          <a:xfrm>
            <a:off x="6604000" y="1260475"/>
            <a:ext cx="38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5" name="Line 14">
            <a:extLst>
              <a:ext uri="{FF2B5EF4-FFF2-40B4-BE49-F238E27FC236}">
                <a16:creationId xmlns:a16="http://schemas.microsoft.com/office/drawing/2014/main" id="{51453A97-8AA2-49D7-BC51-345B24EC1CD2}"/>
              </a:ext>
            </a:extLst>
          </p:cNvPr>
          <p:cNvSpPr>
            <a:spLocks noChangeShapeType="1"/>
          </p:cNvSpPr>
          <p:nvPr/>
        </p:nvSpPr>
        <p:spPr bwMode="auto">
          <a:xfrm>
            <a:off x="6989763" y="1260475"/>
            <a:ext cx="11112" cy="117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76" name="Line 15">
            <a:extLst>
              <a:ext uri="{FF2B5EF4-FFF2-40B4-BE49-F238E27FC236}">
                <a16:creationId xmlns:a16="http://schemas.microsoft.com/office/drawing/2014/main" id="{87272B28-E5AA-4EAA-A5C3-5763B7AC5BD8}"/>
              </a:ext>
            </a:extLst>
          </p:cNvPr>
          <p:cNvSpPr>
            <a:spLocks noChangeShapeType="1"/>
          </p:cNvSpPr>
          <p:nvPr/>
        </p:nvSpPr>
        <p:spPr bwMode="auto">
          <a:xfrm flipH="1">
            <a:off x="6532563" y="211296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7" name="Line 17">
            <a:extLst>
              <a:ext uri="{FF2B5EF4-FFF2-40B4-BE49-F238E27FC236}">
                <a16:creationId xmlns:a16="http://schemas.microsoft.com/office/drawing/2014/main" id="{F5A83C5E-57AA-4F85-8674-A8A2ABA68B20}"/>
              </a:ext>
            </a:extLst>
          </p:cNvPr>
          <p:cNvSpPr>
            <a:spLocks noChangeShapeType="1"/>
          </p:cNvSpPr>
          <p:nvPr/>
        </p:nvSpPr>
        <p:spPr bwMode="auto">
          <a:xfrm flipH="1">
            <a:off x="6532563" y="243681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8" name="Line 18">
            <a:extLst>
              <a:ext uri="{FF2B5EF4-FFF2-40B4-BE49-F238E27FC236}">
                <a16:creationId xmlns:a16="http://schemas.microsoft.com/office/drawing/2014/main" id="{6065BE20-5E1E-4B35-80B5-5C9238FE1528}"/>
              </a:ext>
            </a:extLst>
          </p:cNvPr>
          <p:cNvSpPr>
            <a:spLocks noChangeShapeType="1"/>
          </p:cNvSpPr>
          <p:nvPr/>
        </p:nvSpPr>
        <p:spPr bwMode="auto">
          <a:xfrm>
            <a:off x="6562725" y="3100388"/>
            <a:ext cx="385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9" name="Line 19">
            <a:extLst>
              <a:ext uri="{FF2B5EF4-FFF2-40B4-BE49-F238E27FC236}">
                <a16:creationId xmlns:a16="http://schemas.microsoft.com/office/drawing/2014/main" id="{F9406ABB-CD35-4EAB-A526-5480B23DE078}"/>
              </a:ext>
            </a:extLst>
          </p:cNvPr>
          <p:cNvSpPr>
            <a:spLocks noChangeShapeType="1"/>
          </p:cNvSpPr>
          <p:nvPr/>
        </p:nvSpPr>
        <p:spPr bwMode="auto">
          <a:xfrm>
            <a:off x="6959600" y="3098800"/>
            <a:ext cx="22225"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0" name="Line 20">
            <a:extLst>
              <a:ext uri="{FF2B5EF4-FFF2-40B4-BE49-F238E27FC236}">
                <a16:creationId xmlns:a16="http://schemas.microsoft.com/office/drawing/2014/main" id="{8D18966C-9F04-4DD7-BFBE-EC0E6F8E6806}"/>
              </a:ext>
            </a:extLst>
          </p:cNvPr>
          <p:cNvSpPr>
            <a:spLocks noChangeShapeType="1"/>
          </p:cNvSpPr>
          <p:nvPr/>
        </p:nvSpPr>
        <p:spPr bwMode="auto">
          <a:xfrm flipH="1">
            <a:off x="6500813" y="460216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 name="Line 21">
            <a:extLst>
              <a:ext uri="{FF2B5EF4-FFF2-40B4-BE49-F238E27FC236}">
                <a16:creationId xmlns:a16="http://schemas.microsoft.com/office/drawing/2014/main" id="{29CF7F96-BC45-45D1-A44F-6A609665740D}"/>
              </a:ext>
            </a:extLst>
          </p:cNvPr>
          <p:cNvSpPr>
            <a:spLocks noChangeShapeType="1"/>
          </p:cNvSpPr>
          <p:nvPr/>
        </p:nvSpPr>
        <p:spPr bwMode="auto">
          <a:xfrm flipH="1">
            <a:off x="6500813" y="5021263"/>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2" name="Line 22">
            <a:extLst>
              <a:ext uri="{FF2B5EF4-FFF2-40B4-BE49-F238E27FC236}">
                <a16:creationId xmlns:a16="http://schemas.microsoft.com/office/drawing/2014/main" id="{EC10B6DF-7F59-4E8B-AE91-9078EA60750C}"/>
              </a:ext>
            </a:extLst>
          </p:cNvPr>
          <p:cNvSpPr>
            <a:spLocks noChangeShapeType="1"/>
          </p:cNvSpPr>
          <p:nvPr/>
        </p:nvSpPr>
        <p:spPr bwMode="auto">
          <a:xfrm flipH="1">
            <a:off x="6519863" y="5602288"/>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3" name="Line 23">
            <a:extLst>
              <a:ext uri="{FF2B5EF4-FFF2-40B4-BE49-F238E27FC236}">
                <a16:creationId xmlns:a16="http://schemas.microsoft.com/office/drawing/2014/main" id="{83CE0F41-27A4-49C9-82DE-1A9ECE00CDC7}"/>
              </a:ext>
            </a:extLst>
          </p:cNvPr>
          <p:cNvSpPr>
            <a:spLocks noChangeShapeType="1"/>
          </p:cNvSpPr>
          <p:nvPr/>
        </p:nvSpPr>
        <p:spPr bwMode="auto">
          <a:xfrm flipH="1">
            <a:off x="6510338" y="5934075"/>
            <a:ext cx="468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Date Placeholder 1">
            <a:extLst>
              <a:ext uri="{FF2B5EF4-FFF2-40B4-BE49-F238E27FC236}">
                <a16:creationId xmlns:a16="http://schemas.microsoft.com/office/drawing/2014/main" id="{82C7E494-93B7-43F2-B1B0-29EC671170E6}"/>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AA68A02-0429-4AE4-BA44-DF693EECD7C6}"/>
              </a:ext>
            </a:extLst>
          </p:cNvPr>
          <p:cNvSpPr>
            <a:spLocks noGrp="1" noChangeArrowheads="1"/>
          </p:cNvSpPr>
          <p:nvPr>
            <p:ph type="title"/>
          </p:nvPr>
        </p:nvSpPr>
        <p:spPr/>
        <p:txBody>
          <a:bodyPr/>
          <a:lstStyle/>
          <a:p>
            <a:pPr eaLnBrk="1" hangingPunct="1"/>
            <a:r>
              <a:rPr lang="en-US" altLang="en-US"/>
              <a:t>Requirement Families</a:t>
            </a:r>
          </a:p>
        </p:txBody>
      </p:sp>
      <p:sp>
        <p:nvSpPr>
          <p:cNvPr id="16388" name="Rectangle 4">
            <a:extLst>
              <a:ext uri="{FF2B5EF4-FFF2-40B4-BE49-F238E27FC236}">
                <a16:creationId xmlns:a16="http://schemas.microsoft.com/office/drawing/2014/main" id="{96AD5DEF-0CF6-4F67-B181-FA7B6ED29168}"/>
              </a:ext>
            </a:extLst>
          </p:cNvPr>
          <p:cNvSpPr>
            <a:spLocks noGrp="1" noChangeArrowheads="1"/>
          </p:cNvSpPr>
          <p:nvPr>
            <p:ph type="body" sz="half" idx="2"/>
          </p:nvPr>
        </p:nvSpPr>
        <p:spPr>
          <a:xfrm>
            <a:off x="5349875" y="1112838"/>
            <a:ext cx="3209925" cy="5410200"/>
          </a:xfrm>
        </p:spPr>
        <p:txBody>
          <a:bodyPr/>
          <a:lstStyle/>
          <a:p>
            <a:pPr eaLnBrk="1" hangingPunct="1">
              <a:buFont typeface="Symbol" panose="05050102010706020507" pitchFamily="18" charset="2"/>
              <a:buNone/>
            </a:pPr>
            <a:r>
              <a:rPr lang="en-US" altLang="en-US" sz="1800"/>
              <a:t>If parent requirements are…</a:t>
            </a:r>
          </a:p>
          <a:p>
            <a:pPr lvl="1" eaLnBrk="1" hangingPunct="1"/>
            <a:r>
              <a:rPr lang="en-US" altLang="en-US" sz="1600"/>
              <a:t>INCOMPLETE</a:t>
            </a:r>
          </a:p>
          <a:p>
            <a:pPr lvl="1" eaLnBrk="1" hangingPunct="1"/>
            <a:r>
              <a:rPr lang="en-US" altLang="en-US" sz="1600"/>
              <a:t>INCORRECT</a:t>
            </a:r>
          </a:p>
          <a:p>
            <a:pPr lvl="1" eaLnBrk="1" hangingPunct="1"/>
            <a:r>
              <a:rPr lang="en-US" altLang="en-US" sz="1600"/>
              <a:t>AMBIGUOUS</a:t>
            </a:r>
          </a:p>
          <a:p>
            <a:pPr lvl="1" eaLnBrk="1" hangingPunct="1"/>
            <a:r>
              <a:rPr lang="en-US" altLang="en-US" sz="1600"/>
              <a:t>CONFLICTING, or</a:t>
            </a:r>
          </a:p>
          <a:p>
            <a:pPr lvl="1" eaLnBrk="1" hangingPunct="1"/>
            <a:r>
              <a:rPr lang="en-US" altLang="en-US" sz="1600"/>
              <a:t>UNVERIFIABLE</a:t>
            </a:r>
          </a:p>
          <a:p>
            <a:pPr lvl="1" eaLnBrk="1" hangingPunct="1"/>
            <a:endParaRPr lang="en-US" altLang="en-US" sz="1600"/>
          </a:p>
          <a:p>
            <a:pPr eaLnBrk="1" hangingPunct="1">
              <a:buFont typeface="Symbol" panose="05050102010706020507" pitchFamily="18" charset="2"/>
              <a:buNone/>
            </a:pPr>
            <a:endParaRPr lang="en-US" altLang="en-US" sz="1800"/>
          </a:p>
          <a:p>
            <a:pPr eaLnBrk="1" hangingPunct="1">
              <a:buFont typeface="Symbol" panose="05050102010706020507" pitchFamily="18" charset="2"/>
              <a:buNone/>
            </a:pPr>
            <a:endParaRPr lang="en-US" altLang="en-US" sz="1800"/>
          </a:p>
          <a:p>
            <a:pPr eaLnBrk="1" hangingPunct="1">
              <a:buFont typeface="Symbol" panose="05050102010706020507" pitchFamily="18" charset="2"/>
              <a:buNone/>
            </a:pPr>
            <a:r>
              <a:rPr lang="en-US" altLang="en-US" sz="1800"/>
              <a:t>Then…children and subsequent generation requirements will be progressively worse.</a:t>
            </a:r>
          </a:p>
        </p:txBody>
      </p:sp>
      <p:grpSp>
        <p:nvGrpSpPr>
          <p:cNvPr id="16389" name="Group 9">
            <a:extLst>
              <a:ext uri="{FF2B5EF4-FFF2-40B4-BE49-F238E27FC236}">
                <a16:creationId xmlns:a16="http://schemas.microsoft.com/office/drawing/2014/main" id="{8CE671A6-D74F-46C3-B2DE-5122A130C4BD}"/>
              </a:ext>
            </a:extLst>
          </p:cNvPr>
          <p:cNvGrpSpPr>
            <a:grpSpLocks/>
          </p:cNvGrpSpPr>
          <p:nvPr/>
        </p:nvGrpSpPr>
        <p:grpSpPr bwMode="auto">
          <a:xfrm>
            <a:off x="1719263" y="1300163"/>
            <a:ext cx="1360487" cy="325437"/>
            <a:chOff x="1197" y="813"/>
            <a:chExt cx="857" cy="205"/>
          </a:xfrm>
        </p:grpSpPr>
        <p:sp>
          <p:nvSpPr>
            <p:cNvPr id="16420" name="Rectangle 6">
              <a:extLst>
                <a:ext uri="{FF2B5EF4-FFF2-40B4-BE49-F238E27FC236}">
                  <a16:creationId xmlns:a16="http://schemas.microsoft.com/office/drawing/2014/main" id="{8A900A3D-046C-4B80-97F4-E1947534ADDD}"/>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21" name="Rectangle 7">
              <a:extLst>
                <a:ext uri="{FF2B5EF4-FFF2-40B4-BE49-F238E27FC236}">
                  <a16:creationId xmlns:a16="http://schemas.microsoft.com/office/drawing/2014/main" id="{BC4F3CC0-F2E1-4A53-8B33-61FF5FADCE3D}"/>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390" name="Group 22">
            <a:extLst>
              <a:ext uri="{FF2B5EF4-FFF2-40B4-BE49-F238E27FC236}">
                <a16:creationId xmlns:a16="http://schemas.microsoft.com/office/drawing/2014/main" id="{1185ED55-E837-445F-94CE-9B1428DF1141}"/>
              </a:ext>
            </a:extLst>
          </p:cNvPr>
          <p:cNvGrpSpPr>
            <a:grpSpLocks/>
          </p:cNvGrpSpPr>
          <p:nvPr/>
        </p:nvGrpSpPr>
        <p:grpSpPr bwMode="auto">
          <a:xfrm>
            <a:off x="882650" y="1189038"/>
            <a:ext cx="835025" cy="771525"/>
            <a:chOff x="556" y="749"/>
            <a:chExt cx="526" cy="486"/>
          </a:xfrm>
        </p:grpSpPr>
        <p:sp>
          <p:nvSpPr>
            <p:cNvPr id="16418" name="Rectangle 5">
              <a:extLst>
                <a:ext uri="{FF2B5EF4-FFF2-40B4-BE49-F238E27FC236}">
                  <a16:creationId xmlns:a16="http://schemas.microsoft.com/office/drawing/2014/main" id="{CA9E37D3-E22A-4589-B920-4B1000B6C836}"/>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9" name="Rectangle 8">
              <a:extLst>
                <a:ext uri="{FF2B5EF4-FFF2-40B4-BE49-F238E27FC236}">
                  <a16:creationId xmlns:a16="http://schemas.microsoft.com/office/drawing/2014/main" id="{945E03F6-7B6E-4B9E-B1AF-77F0DA5D55A6}"/>
                </a:ext>
              </a:extLst>
            </p:cNvPr>
            <p:cNvSpPr>
              <a:spLocks noChangeArrowheads="1"/>
            </p:cNvSpPr>
            <p:nvPr/>
          </p:nvSpPr>
          <p:spPr bwMode="auto">
            <a:xfrm>
              <a:off x="556" y="775"/>
              <a:ext cx="514"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System</a:t>
              </a:r>
              <a:endParaRPr lang="en-US" altLang="en-US"/>
            </a:p>
          </p:txBody>
        </p:sp>
      </p:grpSp>
      <p:grpSp>
        <p:nvGrpSpPr>
          <p:cNvPr id="16391" name="Group 29">
            <a:extLst>
              <a:ext uri="{FF2B5EF4-FFF2-40B4-BE49-F238E27FC236}">
                <a16:creationId xmlns:a16="http://schemas.microsoft.com/office/drawing/2014/main" id="{DD824BF7-1E2D-4AB8-B063-9AD7481D4265}"/>
              </a:ext>
            </a:extLst>
          </p:cNvPr>
          <p:cNvGrpSpPr>
            <a:grpSpLocks/>
          </p:cNvGrpSpPr>
          <p:nvPr/>
        </p:nvGrpSpPr>
        <p:grpSpPr bwMode="auto">
          <a:xfrm>
            <a:off x="1887538" y="4978400"/>
            <a:ext cx="876300" cy="771525"/>
            <a:chOff x="556" y="749"/>
            <a:chExt cx="552" cy="486"/>
          </a:xfrm>
        </p:grpSpPr>
        <p:sp>
          <p:nvSpPr>
            <p:cNvPr id="16416" name="Rectangle 30">
              <a:extLst>
                <a:ext uri="{FF2B5EF4-FFF2-40B4-BE49-F238E27FC236}">
                  <a16:creationId xmlns:a16="http://schemas.microsoft.com/office/drawing/2014/main" id="{DFB4FFE8-4BC0-40AB-9FD7-72150B9A640B}"/>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7" name="Rectangle 31">
              <a:extLst>
                <a:ext uri="{FF2B5EF4-FFF2-40B4-BE49-F238E27FC236}">
                  <a16:creationId xmlns:a16="http://schemas.microsoft.com/office/drawing/2014/main" id="{0B9B0D81-D638-436F-A0F8-405626B49E57}"/>
                </a:ext>
              </a:extLst>
            </p:cNvPr>
            <p:cNvSpPr>
              <a:spLocks noChangeArrowheads="1"/>
            </p:cNvSpPr>
            <p:nvPr/>
          </p:nvSpPr>
          <p:spPr bwMode="auto">
            <a:xfrm>
              <a:off x="556" y="775"/>
              <a:ext cx="552"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Element</a:t>
              </a:r>
              <a:endParaRPr lang="en-US" altLang="en-US"/>
            </a:p>
          </p:txBody>
        </p:sp>
      </p:grpSp>
      <p:sp>
        <p:nvSpPr>
          <p:cNvPr id="16392" name="Line 32">
            <a:extLst>
              <a:ext uri="{FF2B5EF4-FFF2-40B4-BE49-F238E27FC236}">
                <a16:creationId xmlns:a16="http://schemas.microsoft.com/office/drawing/2014/main" id="{21D20332-D217-48EE-BFAA-3AABC615A3BE}"/>
              </a:ext>
            </a:extLst>
          </p:cNvPr>
          <p:cNvSpPr>
            <a:spLocks noChangeShapeType="1"/>
          </p:cNvSpPr>
          <p:nvPr/>
        </p:nvSpPr>
        <p:spPr bwMode="auto">
          <a:xfrm flipH="1">
            <a:off x="2058988" y="1697038"/>
            <a:ext cx="319087" cy="1665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3" name="Line 33">
            <a:extLst>
              <a:ext uri="{FF2B5EF4-FFF2-40B4-BE49-F238E27FC236}">
                <a16:creationId xmlns:a16="http://schemas.microsoft.com/office/drawing/2014/main" id="{00A4363F-179A-470E-997E-AAEBA4527D5F}"/>
              </a:ext>
            </a:extLst>
          </p:cNvPr>
          <p:cNvSpPr>
            <a:spLocks noChangeShapeType="1"/>
          </p:cNvSpPr>
          <p:nvPr/>
        </p:nvSpPr>
        <p:spPr bwMode="auto">
          <a:xfrm>
            <a:off x="2378075" y="1717675"/>
            <a:ext cx="628650" cy="1644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94" name="Line 34">
            <a:extLst>
              <a:ext uri="{FF2B5EF4-FFF2-40B4-BE49-F238E27FC236}">
                <a16:creationId xmlns:a16="http://schemas.microsoft.com/office/drawing/2014/main" id="{D60EA279-4850-4BA8-B1D3-EAE333BF28BE}"/>
              </a:ext>
            </a:extLst>
          </p:cNvPr>
          <p:cNvSpPr>
            <a:spLocks noChangeShapeType="1"/>
          </p:cNvSpPr>
          <p:nvPr/>
        </p:nvSpPr>
        <p:spPr bwMode="auto">
          <a:xfrm>
            <a:off x="2378075" y="1727200"/>
            <a:ext cx="385763" cy="2022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95" name="Rectangle 35">
            <a:extLst>
              <a:ext uri="{FF2B5EF4-FFF2-40B4-BE49-F238E27FC236}">
                <a16:creationId xmlns:a16="http://schemas.microsoft.com/office/drawing/2014/main" id="{994E1EE8-73EB-412B-ACB4-65F27BD081B0}"/>
              </a:ext>
            </a:extLst>
          </p:cNvPr>
          <p:cNvSpPr>
            <a:spLocks noChangeArrowheads="1"/>
          </p:cNvSpPr>
          <p:nvPr/>
        </p:nvSpPr>
        <p:spPr bwMode="auto">
          <a:xfrm>
            <a:off x="3278188" y="1317625"/>
            <a:ext cx="738187"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Parent</a:t>
            </a:r>
          </a:p>
        </p:txBody>
      </p:sp>
      <p:sp>
        <p:nvSpPr>
          <p:cNvPr id="16396" name="Rectangle 36">
            <a:extLst>
              <a:ext uri="{FF2B5EF4-FFF2-40B4-BE49-F238E27FC236}">
                <a16:creationId xmlns:a16="http://schemas.microsoft.com/office/drawing/2014/main" id="{661F3B54-A013-4221-9A5F-3F3E4BD66A63}"/>
              </a:ext>
            </a:extLst>
          </p:cNvPr>
          <p:cNvSpPr>
            <a:spLocks noChangeArrowheads="1"/>
          </p:cNvSpPr>
          <p:nvPr/>
        </p:nvSpPr>
        <p:spPr bwMode="auto">
          <a:xfrm>
            <a:off x="1928813" y="2081213"/>
            <a:ext cx="904875"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Children</a:t>
            </a:r>
          </a:p>
        </p:txBody>
      </p:sp>
      <p:sp>
        <p:nvSpPr>
          <p:cNvPr id="16397" name="Rectangle 37">
            <a:extLst>
              <a:ext uri="{FF2B5EF4-FFF2-40B4-BE49-F238E27FC236}">
                <a16:creationId xmlns:a16="http://schemas.microsoft.com/office/drawing/2014/main" id="{298D4849-9D1C-401D-814E-F06F4A78B6E2}"/>
              </a:ext>
            </a:extLst>
          </p:cNvPr>
          <p:cNvSpPr>
            <a:spLocks noChangeArrowheads="1"/>
          </p:cNvSpPr>
          <p:nvPr/>
        </p:nvSpPr>
        <p:spPr bwMode="auto">
          <a:xfrm>
            <a:off x="2293938" y="3219450"/>
            <a:ext cx="668337"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Peers</a:t>
            </a:r>
          </a:p>
        </p:txBody>
      </p:sp>
      <p:sp>
        <p:nvSpPr>
          <p:cNvPr id="16398" name="Rectangle 38">
            <a:extLst>
              <a:ext uri="{FF2B5EF4-FFF2-40B4-BE49-F238E27FC236}">
                <a16:creationId xmlns:a16="http://schemas.microsoft.com/office/drawing/2014/main" id="{376034C8-1F29-4822-BBA2-387D10374212}"/>
              </a:ext>
            </a:extLst>
          </p:cNvPr>
          <p:cNvSpPr>
            <a:spLocks noChangeArrowheads="1"/>
          </p:cNvSpPr>
          <p:nvPr/>
        </p:nvSpPr>
        <p:spPr bwMode="auto">
          <a:xfrm>
            <a:off x="3732213" y="5549900"/>
            <a:ext cx="62865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Child</a:t>
            </a:r>
          </a:p>
        </p:txBody>
      </p:sp>
      <p:sp>
        <p:nvSpPr>
          <p:cNvPr id="16399" name="Rectangle 39">
            <a:extLst>
              <a:ext uri="{FF2B5EF4-FFF2-40B4-BE49-F238E27FC236}">
                <a16:creationId xmlns:a16="http://schemas.microsoft.com/office/drawing/2014/main" id="{DD08E2C1-D003-436F-8DEE-66E072D28783}"/>
              </a:ext>
            </a:extLst>
          </p:cNvPr>
          <p:cNvSpPr>
            <a:spLocks noChangeArrowheads="1"/>
          </p:cNvSpPr>
          <p:nvPr/>
        </p:nvSpPr>
        <p:spPr bwMode="auto">
          <a:xfrm>
            <a:off x="4114800" y="3836988"/>
            <a:ext cx="738188"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i="1">
                <a:solidFill>
                  <a:srgbClr val="CC0000"/>
                </a:solidFill>
              </a:rPr>
              <a:t>Parent</a:t>
            </a:r>
          </a:p>
        </p:txBody>
      </p:sp>
      <p:sp>
        <p:nvSpPr>
          <p:cNvPr id="16400" name="Line 40">
            <a:extLst>
              <a:ext uri="{FF2B5EF4-FFF2-40B4-BE49-F238E27FC236}">
                <a16:creationId xmlns:a16="http://schemas.microsoft.com/office/drawing/2014/main" id="{CD478091-5D5B-4FBA-A65F-BFDD76667C0F}"/>
              </a:ext>
            </a:extLst>
          </p:cNvPr>
          <p:cNvSpPr>
            <a:spLocks noChangeShapeType="1"/>
          </p:cNvSpPr>
          <p:nvPr/>
        </p:nvSpPr>
        <p:spPr bwMode="auto">
          <a:xfrm flipH="1">
            <a:off x="3006725" y="4206875"/>
            <a:ext cx="387350" cy="1187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401" name="Line 41">
            <a:extLst>
              <a:ext uri="{FF2B5EF4-FFF2-40B4-BE49-F238E27FC236}">
                <a16:creationId xmlns:a16="http://schemas.microsoft.com/office/drawing/2014/main" id="{23556B2E-FE7B-4672-8584-75998443ECDC}"/>
              </a:ext>
            </a:extLst>
          </p:cNvPr>
          <p:cNvSpPr>
            <a:spLocks noChangeShapeType="1"/>
          </p:cNvSpPr>
          <p:nvPr/>
        </p:nvSpPr>
        <p:spPr bwMode="auto">
          <a:xfrm>
            <a:off x="2378075" y="3525838"/>
            <a:ext cx="5683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6402" name="Group 13">
            <a:extLst>
              <a:ext uri="{FF2B5EF4-FFF2-40B4-BE49-F238E27FC236}">
                <a16:creationId xmlns:a16="http://schemas.microsoft.com/office/drawing/2014/main" id="{5D23DEA6-5F4F-4DCA-87D5-035927FD226E}"/>
              </a:ext>
            </a:extLst>
          </p:cNvPr>
          <p:cNvGrpSpPr>
            <a:grpSpLocks/>
          </p:cNvGrpSpPr>
          <p:nvPr/>
        </p:nvGrpSpPr>
        <p:grpSpPr bwMode="auto">
          <a:xfrm>
            <a:off x="2982913" y="3392488"/>
            <a:ext cx="1360487" cy="325437"/>
            <a:chOff x="1197" y="813"/>
            <a:chExt cx="857" cy="205"/>
          </a:xfrm>
        </p:grpSpPr>
        <p:sp>
          <p:nvSpPr>
            <p:cNvPr id="16414" name="Rectangle 14">
              <a:extLst>
                <a:ext uri="{FF2B5EF4-FFF2-40B4-BE49-F238E27FC236}">
                  <a16:creationId xmlns:a16="http://schemas.microsoft.com/office/drawing/2014/main" id="{7A67ECC3-F5AC-4AF5-9A6F-590E16467860}"/>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5" name="Rectangle 15">
              <a:extLst>
                <a:ext uri="{FF2B5EF4-FFF2-40B4-BE49-F238E27FC236}">
                  <a16:creationId xmlns:a16="http://schemas.microsoft.com/office/drawing/2014/main" id="{FC30C4DA-CDB9-4CF1-BE9F-87330A1E6C0F}"/>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403" name="Group 10">
            <a:extLst>
              <a:ext uri="{FF2B5EF4-FFF2-40B4-BE49-F238E27FC236}">
                <a16:creationId xmlns:a16="http://schemas.microsoft.com/office/drawing/2014/main" id="{8F0A8739-B47D-424D-9726-5E3A2C054B17}"/>
              </a:ext>
            </a:extLst>
          </p:cNvPr>
          <p:cNvGrpSpPr>
            <a:grpSpLocks/>
          </p:cNvGrpSpPr>
          <p:nvPr/>
        </p:nvGrpSpPr>
        <p:grpSpPr bwMode="auto">
          <a:xfrm>
            <a:off x="2630488" y="3781425"/>
            <a:ext cx="1360487" cy="325438"/>
            <a:chOff x="1197" y="813"/>
            <a:chExt cx="857" cy="205"/>
          </a:xfrm>
        </p:grpSpPr>
        <p:sp>
          <p:nvSpPr>
            <p:cNvPr id="16412" name="Rectangle 11">
              <a:extLst>
                <a:ext uri="{FF2B5EF4-FFF2-40B4-BE49-F238E27FC236}">
                  <a16:creationId xmlns:a16="http://schemas.microsoft.com/office/drawing/2014/main" id="{0DB83FE9-0AFE-44DE-99BE-BD8C20B4304F}"/>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3" name="Rectangle 12">
              <a:extLst>
                <a:ext uri="{FF2B5EF4-FFF2-40B4-BE49-F238E27FC236}">
                  <a16:creationId xmlns:a16="http://schemas.microsoft.com/office/drawing/2014/main" id="{E02087CE-9C5E-4615-AA02-CF2E2D2FDB71}"/>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404" name="Group 16">
            <a:extLst>
              <a:ext uri="{FF2B5EF4-FFF2-40B4-BE49-F238E27FC236}">
                <a16:creationId xmlns:a16="http://schemas.microsoft.com/office/drawing/2014/main" id="{52147F50-D9D1-41BE-BE0A-C793E33B353F}"/>
              </a:ext>
            </a:extLst>
          </p:cNvPr>
          <p:cNvGrpSpPr>
            <a:grpSpLocks/>
          </p:cNvGrpSpPr>
          <p:nvPr/>
        </p:nvGrpSpPr>
        <p:grpSpPr bwMode="auto">
          <a:xfrm>
            <a:off x="965200" y="3402013"/>
            <a:ext cx="1360488" cy="325437"/>
            <a:chOff x="1197" y="813"/>
            <a:chExt cx="857" cy="205"/>
          </a:xfrm>
        </p:grpSpPr>
        <p:sp>
          <p:nvSpPr>
            <p:cNvPr id="16410" name="Rectangle 17">
              <a:extLst>
                <a:ext uri="{FF2B5EF4-FFF2-40B4-BE49-F238E27FC236}">
                  <a16:creationId xmlns:a16="http://schemas.microsoft.com/office/drawing/2014/main" id="{5B81039D-B4AC-4FBF-813A-526367424E24}"/>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11" name="Rectangle 18">
              <a:extLst>
                <a:ext uri="{FF2B5EF4-FFF2-40B4-BE49-F238E27FC236}">
                  <a16:creationId xmlns:a16="http://schemas.microsoft.com/office/drawing/2014/main" id="{1470279E-4DFB-4295-AC4C-81AE9BAB0524}"/>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6405" name="Group 19">
            <a:extLst>
              <a:ext uri="{FF2B5EF4-FFF2-40B4-BE49-F238E27FC236}">
                <a16:creationId xmlns:a16="http://schemas.microsoft.com/office/drawing/2014/main" id="{D14973D8-400D-4421-BF10-1ED26C3DB84A}"/>
              </a:ext>
            </a:extLst>
          </p:cNvPr>
          <p:cNvGrpSpPr>
            <a:grpSpLocks/>
          </p:cNvGrpSpPr>
          <p:nvPr/>
        </p:nvGrpSpPr>
        <p:grpSpPr bwMode="auto">
          <a:xfrm>
            <a:off x="2206625" y="5518150"/>
            <a:ext cx="1360488" cy="325438"/>
            <a:chOff x="1197" y="813"/>
            <a:chExt cx="857" cy="205"/>
          </a:xfrm>
        </p:grpSpPr>
        <p:sp>
          <p:nvSpPr>
            <p:cNvPr id="16408" name="Rectangle 20">
              <a:extLst>
                <a:ext uri="{FF2B5EF4-FFF2-40B4-BE49-F238E27FC236}">
                  <a16:creationId xmlns:a16="http://schemas.microsoft.com/office/drawing/2014/main" id="{4750BF87-84FC-42F7-A4BD-3A67BA974F52}"/>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6409" name="Rectangle 21">
              <a:extLst>
                <a:ext uri="{FF2B5EF4-FFF2-40B4-BE49-F238E27FC236}">
                  <a16:creationId xmlns:a16="http://schemas.microsoft.com/office/drawing/2014/main" id="{945A5662-0803-46B7-A6DC-40E08930FB0E}"/>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sp>
        <p:nvSpPr>
          <p:cNvPr id="16406" name="Text Box 47">
            <a:extLst>
              <a:ext uri="{FF2B5EF4-FFF2-40B4-BE49-F238E27FC236}">
                <a16:creationId xmlns:a16="http://schemas.microsoft.com/office/drawing/2014/main" id="{A70B97E5-9FE0-4F32-9BB0-7BD1A27B54F0}"/>
              </a:ext>
            </a:extLst>
          </p:cNvPr>
          <p:cNvSpPr txBox="1">
            <a:spLocks noChangeArrowheads="1"/>
          </p:cNvSpPr>
          <p:nvPr/>
        </p:nvSpPr>
        <p:spPr bwMode="auto">
          <a:xfrm>
            <a:off x="3052763" y="2994025"/>
            <a:ext cx="1271587"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16407" name="Text Box 48">
            <a:extLst>
              <a:ext uri="{FF2B5EF4-FFF2-40B4-BE49-F238E27FC236}">
                <a16:creationId xmlns:a16="http://schemas.microsoft.com/office/drawing/2014/main" id="{B2574D47-CAD8-4E34-9D43-5F180DD1671D}"/>
              </a:ext>
            </a:extLst>
          </p:cNvPr>
          <p:cNvSpPr txBox="1">
            <a:spLocks noChangeArrowheads="1"/>
          </p:cNvSpPr>
          <p:nvPr/>
        </p:nvSpPr>
        <p:spPr bwMode="auto">
          <a:xfrm>
            <a:off x="665163" y="3040063"/>
            <a:ext cx="1271587"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2" name="Date Placeholder 1">
            <a:extLst>
              <a:ext uri="{FF2B5EF4-FFF2-40B4-BE49-F238E27FC236}">
                <a16:creationId xmlns:a16="http://schemas.microsoft.com/office/drawing/2014/main" id="{F8A325C5-7FB0-4847-B7E2-9390A692D2DD}"/>
              </a:ext>
            </a:extLst>
          </p:cNvPr>
          <p:cNvSpPr>
            <a:spLocks noGrp="1"/>
          </p:cNvSpPr>
          <p:nvPr>
            <p:ph type="dt" sz="half" idx="11"/>
          </p:nvPr>
        </p:nvSpPr>
        <p:spPr/>
        <p:txBody>
          <a:bodyPr/>
          <a:lstStyle/>
          <a:p>
            <a:r>
              <a:rPr lang="en-US"/>
              <a:t>LSU Rev 20220131</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0DE66F64-FCD0-42BF-AE8C-7B9B93C9703C}"/>
              </a:ext>
            </a:extLst>
          </p:cNvPr>
          <p:cNvSpPr>
            <a:spLocks noGrp="1" noChangeArrowheads="1"/>
          </p:cNvSpPr>
          <p:nvPr>
            <p:ph type="title"/>
          </p:nvPr>
        </p:nvSpPr>
        <p:spPr/>
        <p:txBody>
          <a:bodyPr/>
          <a:lstStyle/>
          <a:p>
            <a:pPr eaLnBrk="1" hangingPunct="1"/>
            <a:r>
              <a:rPr lang="en-US" altLang="en-US"/>
              <a:t>The Decomposition of a System Also Creates Interface Requirements</a:t>
            </a:r>
          </a:p>
        </p:txBody>
      </p:sp>
      <p:sp>
        <p:nvSpPr>
          <p:cNvPr id="17412" name="Rectangle 3">
            <a:extLst>
              <a:ext uri="{FF2B5EF4-FFF2-40B4-BE49-F238E27FC236}">
                <a16:creationId xmlns:a16="http://schemas.microsoft.com/office/drawing/2014/main" id="{0BAB3FB8-5DCA-42F6-9087-FB0A520565B2}"/>
              </a:ext>
            </a:extLst>
          </p:cNvPr>
          <p:cNvSpPr>
            <a:spLocks noGrp="1" noChangeArrowheads="1"/>
          </p:cNvSpPr>
          <p:nvPr>
            <p:ph type="body" sz="half" idx="2"/>
          </p:nvPr>
        </p:nvSpPr>
        <p:spPr>
          <a:xfrm>
            <a:off x="5349875" y="1112838"/>
            <a:ext cx="3209925" cy="5410200"/>
          </a:xfrm>
          <a:ln>
            <a:solidFill>
              <a:srgbClr val="CC0000"/>
            </a:solidFill>
            <a:miter lim="800000"/>
            <a:headEnd/>
            <a:tailEnd/>
          </a:ln>
        </p:spPr>
        <p:txBody>
          <a:bodyPr/>
          <a:lstStyle/>
          <a:p>
            <a:pPr eaLnBrk="1" hangingPunct="1">
              <a:buFont typeface="Symbol" panose="05050102010706020507" pitchFamily="18" charset="2"/>
              <a:buNone/>
            </a:pPr>
            <a:r>
              <a:rPr lang="en-US" altLang="en-US" sz="1800"/>
              <a:t>There can be interfaces between each subsystem and between each subsystem and the system.</a:t>
            </a:r>
          </a:p>
          <a:p>
            <a:pPr eaLnBrk="1" hangingPunct="1">
              <a:buFont typeface="Symbol" panose="05050102010706020507" pitchFamily="18" charset="2"/>
              <a:buNone/>
            </a:pPr>
            <a:r>
              <a:rPr lang="en-US" altLang="en-US" sz="1800"/>
              <a:t>The functions, performance, assumptions and constraints of these interfaces much be defined and captured in interface requirements.</a:t>
            </a:r>
          </a:p>
          <a:p>
            <a:pPr eaLnBrk="1" hangingPunct="1">
              <a:buFont typeface="Symbol" panose="05050102010706020507" pitchFamily="18" charset="2"/>
              <a:buNone/>
            </a:pPr>
            <a:r>
              <a:rPr lang="en-US" altLang="en-US" sz="1800"/>
              <a:t>Interface ownership must be established - since the responsible individual or organization for an interface is not always obvious.</a:t>
            </a:r>
          </a:p>
        </p:txBody>
      </p:sp>
      <p:grpSp>
        <p:nvGrpSpPr>
          <p:cNvPr id="17413" name="Group 4">
            <a:extLst>
              <a:ext uri="{FF2B5EF4-FFF2-40B4-BE49-F238E27FC236}">
                <a16:creationId xmlns:a16="http://schemas.microsoft.com/office/drawing/2014/main" id="{D6F82833-AA6A-4208-A6F8-E81712F332F0}"/>
              </a:ext>
            </a:extLst>
          </p:cNvPr>
          <p:cNvGrpSpPr>
            <a:grpSpLocks/>
          </p:cNvGrpSpPr>
          <p:nvPr/>
        </p:nvGrpSpPr>
        <p:grpSpPr bwMode="auto">
          <a:xfrm>
            <a:off x="1719263" y="1300163"/>
            <a:ext cx="1360487" cy="325437"/>
            <a:chOff x="1197" y="813"/>
            <a:chExt cx="857" cy="205"/>
          </a:xfrm>
        </p:grpSpPr>
        <p:sp>
          <p:nvSpPr>
            <p:cNvPr id="17438" name="Rectangle 5">
              <a:extLst>
                <a:ext uri="{FF2B5EF4-FFF2-40B4-BE49-F238E27FC236}">
                  <a16:creationId xmlns:a16="http://schemas.microsoft.com/office/drawing/2014/main" id="{FE2B60B7-F46F-4EDD-8728-03AFBB3C2F8B}"/>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9" name="Rectangle 6">
              <a:extLst>
                <a:ext uri="{FF2B5EF4-FFF2-40B4-BE49-F238E27FC236}">
                  <a16:creationId xmlns:a16="http://schemas.microsoft.com/office/drawing/2014/main" id="{BA1590C7-192C-48E9-B5F5-DD0012F00FB7}"/>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4" name="Group 16">
            <a:extLst>
              <a:ext uri="{FF2B5EF4-FFF2-40B4-BE49-F238E27FC236}">
                <a16:creationId xmlns:a16="http://schemas.microsoft.com/office/drawing/2014/main" id="{69A583CD-E8ED-40CC-8A1F-971A7C2BD4BE}"/>
              </a:ext>
            </a:extLst>
          </p:cNvPr>
          <p:cNvGrpSpPr>
            <a:grpSpLocks/>
          </p:cNvGrpSpPr>
          <p:nvPr/>
        </p:nvGrpSpPr>
        <p:grpSpPr bwMode="auto">
          <a:xfrm>
            <a:off x="1887538" y="4978400"/>
            <a:ext cx="876300" cy="771525"/>
            <a:chOff x="556" y="749"/>
            <a:chExt cx="552" cy="486"/>
          </a:xfrm>
        </p:grpSpPr>
        <p:sp>
          <p:nvSpPr>
            <p:cNvPr id="17436" name="Rectangle 17">
              <a:extLst>
                <a:ext uri="{FF2B5EF4-FFF2-40B4-BE49-F238E27FC236}">
                  <a16:creationId xmlns:a16="http://schemas.microsoft.com/office/drawing/2014/main" id="{4972A49E-743F-4542-B4CB-B7B4B019CD4D}"/>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7" name="Rectangle 18">
              <a:extLst>
                <a:ext uri="{FF2B5EF4-FFF2-40B4-BE49-F238E27FC236}">
                  <a16:creationId xmlns:a16="http://schemas.microsoft.com/office/drawing/2014/main" id="{8B9C4A71-D457-4D42-8A88-3639B368B2A8}"/>
                </a:ext>
              </a:extLst>
            </p:cNvPr>
            <p:cNvSpPr>
              <a:spLocks noChangeArrowheads="1"/>
            </p:cNvSpPr>
            <p:nvPr/>
          </p:nvSpPr>
          <p:spPr bwMode="auto">
            <a:xfrm>
              <a:off x="556" y="775"/>
              <a:ext cx="552"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Element</a:t>
              </a:r>
              <a:endParaRPr lang="en-US" altLang="en-US"/>
            </a:p>
          </p:txBody>
        </p:sp>
      </p:grpSp>
      <p:sp>
        <p:nvSpPr>
          <p:cNvPr id="17415" name="Line 28">
            <a:extLst>
              <a:ext uri="{FF2B5EF4-FFF2-40B4-BE49-F238E27FC236}">
                <a16:creationId xmlns:a16="http://schemas.microsoft.com/office/drawing/2014/main" id="{CC8EF0C5-9F34-42F1-BC4C-3017074660D3}"/>
              </a:ext>
            </a:extLst>
          </p:cNvPr>
          <p:cNvSpPr>
            <a:spLocks noChangeShapeType="1"/>
          </p:cNvSpPr>
          <p:nvPr/>
        </p:nvSpPr>
        <p:spPr bwMode="auto">
          <a:xfrm>
            <a:off x="2244725" y="3086100"/>
            <a:ext cx="701675" cy="0"/>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7416" name="Group 29">
            <a:extLst>
              <a:ext uri="{FF2B5EF4-FFF2-40B4-BE49-F238E27FC236}">
                <a16:creationId xmlns:a16="http://schemas.microsoft.com/office/drawing/2014/main" id="{F2B4FA06-22F0-4351-AC6F-7714F54D9F7F}"/>
              </a:ext>
            </a:extLst>
          </p:cNvPr>
          <p:cNvGrpSpPr>
            <a:grpSpLocks/>
          </p:cNvGrpSpPr>
          <p:nvPr/>
        </p:nvGrpSpPr>
        <p:grpSpPr bwMode="auto">
          <a:xfrm>
            <a:off x="2982913" y="3392488"/>
            <a:ext cx="1360487" cy="325437"/>
            <a:chOff x="1197" y="813"/>
            <a:chExt cx="857" cy="205"/>
          </a:xfrm>
        </p:grpSpPr>
        <p:sp>
          <p:nvSpPr>
            <p:cNvPr id="17434" name="Rectangle 30">
              <a:extLst>
                <a:ext uri="{FF2B5EF4-FFF2-40B4-BE49-F238E27FC236}">
                  <a16:creationId xmlns:a16="http://schemas.microsoft.com/office/drawing/2014/main" id="{600677A6-CEF4-463D-B50F-DF35514AAA81}"/>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5" name="Rectangle 31">
              <a:extLst>
                <a:ext uri="{FF2B5EF4-FFF2-40B4-BE49-F238E27FC236}">
                  <a16:creationId xmlns:a16="http://schemas.microsoft.com/office/drawing/2014/main" id="{A52988F5-7696-4E87-8913-B814F78DB90E}"/>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7" name="Group 32">
            <a:extLst>
              <a:ext uri="{FF2B5EF4-FFF2-40B4-BE49-F238E27FC236}">
                <a16:creationId xmlns:a16="http://schemas.microsoft.com/office/drawing/2014/main" id="{369E25C4-88FC-464B-ACE5-7DBB63B4B27C}"/>
              </a:ext>
            </a:extLst>
          </p:cNvPr>
          <p:cNvGrpSpPr>
            <a:grpSpLocks/>
          </p:cNvGrpSpPr>
          <p:nvPr/>
        </p:nvGrpSpPr>
        <p:grpSpPr bwMode="auto">
          <a:xfrm>
            <a:off x="2630488" y="3781425"/>
            <a:ext cx="1360487" cy="325438"/>
            <a:chOff x="1197" y="813"/>
            <a:chExt cx="857" cy="205"/>
          </a:xfrm>
        </p:grpSpPr>
        <p:sp>
          <p:nvSpPr>
            <p:cNvPr id="17432" name="Rectangle 33">
              <a:extLst>
                <a:ext uri="{FF2B5EF4-FFF2-40B4-BE49-F238E27FC236}">
                  <a16:creationId xmlns:a16="http://schemas.microsoft.com/office/drawing/2014/main" id="{E2F2C7FD-346F-457E-BF1C-A631E0127D51}"/>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3" name="Rectangle 34">
              <a:extLst>
                <a:ext uri="{FF2B5EF4-FFF2-40B4-BE49-F238E27FC236}">
                  <a16:creationId xmlns:a16="http://schemas.microsoft.com/office/drawing/2014/main" id="{F7D5A1A7-BBDB-404C-BE53-212BB17D8087}"/>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8" name="Group 35">
            <a:extLst>
              <a:ext uri="{FF2B5EF4-FFF2-40B4-BE49-F238E27FC236}">
                <a16:creationId xmlns:a16="http://schemas.microsoft.com/office/drawing/2014/main" id="{BF137F34-6E5F-4976-A96C-605A4A58FAA2}"/>
              </a:ext>
            </a:extLst>
          </p:cNvPr>
          <p:cNvGrpSpPr>
            <a:grpSpLocks/>
          </p:cNvGrpSpPr>
          <p:nvPr/>
        </p:nvGrpSpPr>
        <p:grpSpPr bwMode="auto">
          <a:xfrm>
            <a:off x="965200" y="3402013"/>
            <a:ext cx="1360488" cy="325437"/>
            <a:chOff x="1197" y="813"/>
            <a:chExt cx="857" cy="205"/>
          </a:xfrm>
        </p:grpSpPr>
        <p:sp>
          <p:nvSpPr>
            <p:cNvPr id="17430" name="Rectangle 36">
              <a:extLst>
                <a:ext uri="{FF2B5EF4-FFF2-40B4-BE49-F238E27FC236}">
                  <a16:creationId xmlns:a16="http://schemas.microsoft.com/office/drawing/2014/main" id="{07B83573-3A20-42BF-9799-B85C4A3C42A8}"/>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31" name="Rectangle 37">
              <a:extLst>
                <a:ext uri="{FF2B5EF4-FFF2-40B4-BE49-F238E27FC236}">
                  <a16:creationId xmlns:a16="http://schemas.microsoft.com/office/drawing/2014/main" id="{8CCCB101-E36A-4368-A327-D0D9464A7D71}"/>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grpSp>
        <p:nvGrpSpPr>
          <p:cNvPr id="17419" name="Group 38">
            <a:extLst>
              <a:ext uri="{FF2B5EF4-FFF2-40B4-BE49-F238E27FC236}">
                <a16:creationId xmlns:a16="http://schemas.microsoft.com/office/drawing/2014/main" id="{300EF3F9-F6A6-461E-BAAF-237DF7E2265F}"/>
              </a:ext>
            </a:extLst>
          </p:cNvPr>
          <p:cNvGrpSpPr>
            <a:grpSpLocks/>
          </p:cNvGrpSpPr>
          <p:nvPr/>
        </p:nvGrpSpPr>
        <p:grpSpPr bwMode="auto">
          <a:xfrm>
            <a:off x="2206625" y="5518150"/>
            <a:ext cx="1360488" cy="325438"/>
            <a:chOff x="1197" y="813"/>
            <a:chExt cx="857" cy="205"/>
          </a:xfrm>
        </p:grpSpPr>
        <p:sp>
          <p:nvSpPr>
            <p:cNvPr id="17428" name="Rectangle 39">
              <a:extLst>
                <a:ext uri="{FF2B5EF4-FFF2-40B4-BE49-F238E27FC236}">
                  <a16:creationId xmlns:a16="http://schemas.microsoft.com/office/drawing/2014/main" id="{DC392421-FB7A-49C6-AA0F-8F6E9FF8B592}"/>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7429" name="Rectangle 40">
              <a:extLst>
                <a:ext uri="{FF2B5EF4-FFF2-40B4-BE49-F238E27FC236}">
                  <a16:creationId xmlns:a16="http://schemas.microsoft.com/office/drawing/2014/main" id="{0E3E0654-3899-422E-B766-6C9CED1C0AB3}"/>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Requirement</a:t>
              </a:r>
              <a:endParaRPr lang="en-US" altLang="en-US"/>
            </a:p>
          </p:txBody>
        </p:sp>
      </p:grpSp>
      <p:sp>
        <p:nvSpPr>
          <p:cNvPr id="17420" name="Text Box 41">
            <a:extLst>
              <a:ext uri="{FF2B5EF4-FFF2-40B4-BE49-F238E27FC236}">
                <a16:creationId xmlns:a16="http://schemas.microsoft.com/office/drawing/2014/main" id="{E8925F5E-6706-4833-8D97-D80606345A25}"/>
              </a:ext>
            </a:extLst>
          </p:cNvPr>
          <p:cNvSpPr txBox="1">
            <a:spLocks noChangeArrowheads="1"/>
          </p:cNvSpPr>
          <p:nvPr/>
        </p:nvSpPr>
        <p:spPr bwMode="auto">
          <a:xfrm>
            <a:off x="3052763" y="2994025"/>
            <a:ext cx="1271587"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17421" name="Text Box 42">
            <a:extLst>
              <a:ext uri="{FF2B5EF4-FFF2-40B4-BE49-F238E27FC236}">
                <a16:creationId xmlns:a16="http://schemas.microsoft.com/office/drawing/2014/main" id="{EE7CA2B6-C710-4A07-8276-8C903BC573E1}"/>
              </a:ext>
            </a:extLst>
          </p:cNvPr>
          <p:cNvSpPr txBox="1">
            <a:spLocks noChangeArrowheads="1"/>
          </p:cNvSpPr>
          <p:nvPr/>
        </p:nvSpPr>
        <p:spPr bwMode="auto">
          <a:xfrm>
            <a:off x="847725" y="3001963"/>
            <a:ext cx="1271588"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Subsystem</a:t>
            </a:r>
          </a:p>
        </p:txBody>
      </p:sp>
      <p:sp>
        <p:nvSpPr>
          <p:cNvPr id="17422" name="Text Box 44">
            <a:extLst>
              <a:ext uri="{FF2B5EF4-FFF2-40B4-BE49-F238E27FC236}">
                <a16:creationId xmlns:a16="http://schemas.microsoft.com/office/drawing/2014/main" id="{AB58F9B0-70FA-46B5-B7A9-F89313E18E03}"/>
              </a:ext>
            </a:extLst>
          </p:cNvPr>
          <p:cNvSpPr txBox="1">
            <a:spLocks noChangeArrowheads="1"/>
          </p:cNvSpPr>
          <p:nvPr/>
        </p:nvSpPr>
        <p:spPr bwMode="auto">
          <a:xfrm>
            <a:off x="1879600" y="935038"/>
            <a:ext cx="909638"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System</a:t>
            </a:r>
          </a:p>
        </p:txBody>
      </p:sp>
      <p:sp>
        <p:nvSpPr>
          <p:cNvPr id="17423" name="Line 45">
            <a:extLst>
              <a:ext uri="{FF2B5EF4-FFF2-40B4-BE49-F238E27FC236}">
                <a16:creationId xmlns:a16="http://schemas.microsoft.com/office/drawing/2014/main" id="{D338A060-012F-4CC1-BDC6-FE5104F1BDF9}"/>
              </a:ext>
            </a:extLst>
          </p:cNvPr>
          <p:cNvSpPr>
            <a:spLocks noChangeShapeType="1"/>
          </p:cNvSpPr>
          <p:nvPr/>
        </p:nvSpPr>
        <p:spPr bwMode="auto">
          <a:xfrm rot="-3788952">
            <a:off x="1119981" y="2280445"/>
            <a:ext cx="1450975" cy="36512"/>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24" name="Line 46">
            <a:extLst>
              <a:ext uri="{FF2B5EF4-FFF2-40B4-BE49-F238E27FC236}">
                <a16:creationId xmlns:a16="http://schemas.microsoft.com/office/drawing/2014/main" id="{47F64647-4605-424A-B6B9-75F98ED6A51E}"/>
              </a:ext>
            </a:extLst>
          </p:cNvPr>
          <p:cNvSpPr>
            <a:spLocks noChangeShapeType="1"/>
          </p:cNvSpPr>
          <p:nvPr/>
        </p:nvSpPr>
        <p:spPr bwMode="auto">
          <a:xfrm rot="14458937" flipH="1">
            <a:off x="2414588" y="2308225"/>
            <a:ext cx="1481137" cy="11113"/>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25" name="Line 47">
            <a:extLst>
              <a:ext uri="{FF2B5EF4-FFF2-40B4-BE49-F238E27FC236}">
                <a16:creationId xmlns:a16="http://schemas.microsoft.com/office/drawing/2014/main" id="{8135A160-EA73-4069-BE8C-6C97D2726CAF}"/>
              </a:ext>
            </a:extLst>
          </p:cNvPr>
          <p:cNvSpPr>
            <a:spLocks noChangeShapeType="1"/>
          </p:cNvSpPr>
          <p:nvPr/>
        </p:nvSpPr>
        <p:spPr bwMode="auto">
          <a:xfrm rot="-3788952">
            <a:off x="2542381" y="4793457"/>
            <a:ext cx="1450975" cy="36512"/>
          </a:xfrm>
          <a:prstGeom prst="line">
            <a:avLst/>
          </a:prstGeom>
          <a:noFill/>
          <a:ln w="952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426" name="Text Box 48">
            <a:extLst>
              <a:ext uri="{FF2B5EF4-FFF2-40B4-BE49-F238E27FC236}">
                <a16:creationId xmlns:a16="http://schemas.microsoft.com/office/drawing/2014/main" id="{EFF7DF26-2F72-48E6-85C5-987BB20C72CD}"/>
              </a:ext>
            </a:extLst>
          </p:cNvPr>
          <p:cNvSpPr txBox="1">
            <a:spLocks noChangeArrowheads="1"/>
          </p:cNvSpPr>
          <p:nvPr/>
        </p:nvSpPr>
        <p:spPr bwMode="auto">
          <a:xfrm>
            <a:off x="2220913" y="4470400"/>
            <a:ext cx="2446337" cy="339725"/>
          </a:xfrm>
          <a:prstGeom prst="rect">
            <a:avLst/>
          </a:prstGeom>
          <a:solidFill>
            <a:srgbClr val="CCEC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Interface Requirements</a:t>
            </a:r>
          </a:p>
        </p:txBody>
      </p:sp>
      <p:sp>
        <p:nvSpPr>
          <p:cNvPr id="17427" name="Text Box 43">
            <a:extLst>
              <a:ext uri="{FF2B5EF4-FFF2-40B4-BE49-F238E27FC236}">
                <a16:creationId xmlns:a16="http://schemas.microsoft.com/office/drawing/2014/main" id="{F8DBE6B6-3AB5-48BC-9587-AFE1B21A685D}"/>
              </a:ext>
            </a:extLst>
          </p:cNvPr>
          <p:cNvSpPr txBox="1">
            <a:spLocks noChangeArrowheads="1"/>
          </p:cNvSpPr>
          <p:nvPr/>
        </p:nvSpPr>
        <p:spPr bwMode="auto">
          <a:xfrm>
            <a:off x="1277938" y="2390775"/>
            <a:ext cx="2446337" cy="339725"/>
          </a:xfrm>
          <a:prstGeom prst="rect">
            <a:avLst/>
          </a:prstGeom>
          <a:solidFill>
            <a:srgbClr val="CCEC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600"/>
              <a:t>Interface Requirements</a:t>
            </a:r>
          </a:p>
        </p:txBody>
      </p:sp>
      <p:sp>
        <p:nvSpPr>
          <p:cNvPr id="2" name="Date Placeholder 1">
            <a:extLst>
              <a:ext uri="{FF2B5EF4-FFF2-40B4-BE49-F238E27FC236}">
                <a16:creationId xmlns:a16="http://schemas.microsoft.com/office/drawing/2014/main" id="{0189D2B1-9AE4-4835-A6E7-C104E9211F0E}"/>
              </a:ext>
            </a:extLst>
          </p:cNvPr>
          <p:cNvSpPr>
            <a:spLocks noGrp="1"/>
          </p:cNvSpPr>
          <p:nvPr>
            <p:ph type="dt" sz="half" idx="11"/>
          </p:nvPr>
        </p:nvSpPr>
        <p:spPr/>
        <p:txBody>
          <a:bodyPr/>
          <a:lstStyle/>
          <a:p>
            <a:r>
              <a:rPr lang="en-US"/>
              <a:t>LSU Rev 20220131</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352C1E66-35D3-4B9A-AF1D-66150E56F49E}"/>
              </a:ext>
            </a:extLst>
          </p:cNvPr>
          <p:cNvSpPr>
            <a:spLocks noGrp="1" noChangeArrowheads="1"/>
          </p:cNvSpPr>
          <p:nvPr>
            <p:ph type="title"/>
          </p:nvPr>
        </p:nvSpPr>
        <p:spPr/>
        <p:txBody>
          <a:bodyPr/>
          <a:lstStyle/>
          <a:p>
            <a:pPr eaLnBrk="1" hangingPunct="1"/>
            <a:r>
              <a:rPr lang="en-US" altLang="en-US"/>
              <a:t>Key Interface Documents</a:t>
            </a:r>
          </a:p>
        </p:txBody>
      </p:sp>
      <p:sp>
        <p:nvSpPr>
          <p:cNvPr id="18436" name="Rectangle 3">
            <a:extLst>
              <a:ext uri="{FF2B5EF4-FFF2-40B4-BE49-F238E27FC236}">
                <a16:creationId xmlns:a16="http://schemas.microsoft.com/office/drawing/2014/main" id="{5452B7A0-01AD-413F-AD31-6C85D21090C3}"/>
              </a:ext>
            </a:extLst>
          </p:cNvPr>
          <p:cNvSpPr>
            <a:spLocks noGrp="1" noChangeArrowheads="1"/>
          </p:cNvSpPr>
          <p:nvPr>
            <p:ph type="body" idx="1"/>
          </p:nvPr>
        </p:nvSpPr>
        <p:spPr/>
        <p:txBody>
          <a:bodyPr/>
          <a:lstStyle/>
          <a:p>
            <a:pPr eaLnBrk="1" hangingPunct="1"/>
            <a:r>
              <a:rPr lang="en-US" altLang="en-US"/>
              <a:t>Interface Definition Document (IDD) - defines interfaces to an existing system such as a launch vehicle. It says what interface someone else must meet to use the launch vehicle. Can be anything, such as mass, type of connector, EMI…</a:t>
            </a:r>
          </a:p>
          <a:p>
            <a:pPr lvl="1" eaLnBrk="1" hangingPunct="1"/>
            <a:r>
              <a:rPr lang="en-US" altLang="en-US"/>
              <a:t>Owned by manager of the system with which you want to interface</a:t>
            </a:r>
          </a:p>
          <a:p>
            <a:pPr lvl="1" eaLnBrk="1" hangingPunct="1"/>
            <a:r>
              <a:rPr lang="en-US" altLang="en-US"/>
              <a:t>Probably not going to change</a:t>
            </a:r>
          </a:p>
          <a:p>
            <a:pPr eaLnBrk="1" hangingPunct="1"/>
            <a:r>
              <a:rPr lang="en-US" altLang="en-US"/>
              <a:t>Interface Requirement Document (IRD) - defines interfaces for two developing systems. Includes both physical and functional interfaces and ensures hardware &amp; software compatibility. </a:t>
            </a:r>
          </a:p>
          <a:p>
            <a:pPr lvl="1" eaLnBrk="1" hangingPunct="1"/>
            <a:r>
              <a:rPr lang="en-US" altLang="en-US"/>
              <a:t>Jointly managed (NEEDS ONE OWNER) and signed by the managers of the two systems in development.</a:t>
            </a:r>
          </a:p>
          <a:p>
            <a:pPr eaLnBrk="1" hangingPunct="1">
              <a:lnSpc>
                <a:spcPct val="80000"/>
              </a:lnSpc>
            </a:pPr>
            <a:r>
              <a:rPr lang="en-US" altLang="en-US"/>
              <a:t>Interface Control</a:t>
            </a:r>
          </a:p>
          <a:p>
            <a:pPr eaLnBrk="1" hangingPunct="1">
              <a:lnSpc>
                <a:spcPct val="80000"/>
              </a:lnSpc>
              <a:buFont typeface="Symbol" panose="05050102010706020507" pitchFamily="18" charset="2"/>
              <a:buNone/>
            </a:pPr>
            <a:r>
              <a:rPr lang="en-US" altLang="en-US"/>
              <a:t>Document (ICD) - </a:t>
            </a:r>
          </a:p>
          <a:p>
            <a:pPr eaLnBrk="1" hangingPunct="1">
              <a:lnSpc>
                <a:spcPct val="80000"/>
              </a:lnSpc>
              <a:buFont typeface="Symbol" panose="05050102010706020507" pitchFamily="18" charset="2"/>
              <a:buNone/>
            </a:pPr>
            <a:r>
              <a:rPr lang="en-US" altLang="en-US"/>
              <a:t>Identifies the design</a:t>
            </a:r>
          </a:p>
          <a:p>
            <a:pPr eaLnBrk="1" hangingPunct="1">
              <a:lnSpc>
                <a:spcPct val="80000"/>
              </a:lnSpc>
              <a:buFont typeface="Symbol" panose="05050102010706020507" pitchFamily="18" charset="2"/>
              <a:buNone/>
            </a:pPr>
            <a:r>
              <a:rPr lang="en-US" altLang="en-US"/>
              <a:t>solution for the physical</a:t>
            </a:r>
          </a:p>
          <a:p>
            <a:pPr eaLnBrk="1" hangingPunct="1">
              <a:lnSpc>
                <a:spcPct val="80000"/>
              </a:lnSpc>
              <a:buFont typeface="Symbol" panose="05050102010706020507" pitchFamily="18" charset="2"/>
              <a:buNone/>
            </a:pPr>
            <a:r>
              <a:rPr lang="en-US" altLang="en-US"/>
              <a:t>interface (drawings).</a:t>
            </a:r>
          </a:p>
        </p:txBody>
      </p:sp>
      <p:sp>
        <p:nvSpPr>
          <p:cNvPr id="18437" name="Freeform 7">
            <a:extLst>
              <a:ext uri="{FF2B5EF4-FFF2-40B4-BE49-F238E27FC236}">
                <a16:creationId xmlns:a16="http://schemas.microsoft.com/office/drawing/2014/main" id="{91F590B5-B0AC-40BA-B2E1-FDB7F0898DD4}"/>
              </a:ext>
            </a:extLst>
          </p:cNvPr>
          <p:cNvSpPr>
            <a:spLocks/>
          </p:cNvSpPr>
          <p:nvPr/>
        </p:nvSpPr>
        <p:spPr bwMode="auto">
          <a:xfrm>
            <a:off x="3463925" y="4230688"/>
            <a:ext cx="4822825" cy="2627312"/>
          </a:xfrm>
          <a:custGeom>
            <a:avLst/>
            <a:gdLst>
              <a:gd name="T0" fmla="*/ 2418822 w 4556"/>
              <a:gd name="T1" fmla="*/ 335986 h 2776"/>
              <a:gd name="T2" fmla="*/ 2207109 w 4556"/>
              <a:gd name="T3" fmla="*/ 321789 h 2776"/>
              <a:gd name="T4" fmla="*/ 2080081 w 4556"/>
              <a:gd name="T5" fmla="*/ 302860 h 2776"/>
              <a:gd name="T6" fmla="*/ 1916004 w 4556"/>
              <a:gd name="T7" fmla="*/ 269735 h 2776"/>
              <a:gd name="T8" fmla="*/ 1804854 w 4556"/>
              <a:gd name="T9" fmla="*/ 236610 h 2776"/>
              <a:gd name="T10" fmla="*/ 1698998 w 4556"/>
              <a:gd name="T11" fmla="*/ 208216 h 2776"/>
              <a:gd name="T12" fmla="*/ 1545506 w 4556"/>
              <a:gd name="T13" fmla="*/ 170359 h 2776"/>
              <a:gd name="T14" fmla="*/ 1407892 w 4556"/>
              <a:gd name="T15" fmla="*/ 132501 h 2776"/>
              <a:gd name="T16" fmla="*/ 1111494 w 4556"/>
              <a:gd name="T17" fmla="*/ 85179 h 2776"/>
              <a:gd name="T18" fmla="*/ 793924 w 4556"/>
              <a:gd name="T19" fmla="*/ 61518 h 2776"/>
              <a:gd name="T20" fmla="*/ 635139 w 4556"/>
              <a:gd name="T21" fmla="*/ 75715 h 2776"/>
              <a:gd name="T22" fmla="*/ 444598 w 4556"/>
              <a:gd name="T23" fmla="*/ 160894 h 2776"/>
              <a:gd name="T24" fmla="*/ 322863 w 4556"/>
              <a:gd name="T25" fmla="*/ 279199 h 2776"/>
              <a:gd name="T26" fmla="*/ 227592 w 4556"/>
              <a:gd name="T27" fmla="*/ 511077 h 2776"/>
              <a:gd name="T28" fmla="*/ 206420 w 4556"/>
              <a:gd name="T29" fmla="*/ 638846 h 2776"/>
              <a:gd name="T30" fmla="*/ 201127 w 4556"/>
              <a:gd name="T31" fmla="*/ 771347 h 2776"/>
              <a:gd name="T32" fmla="*/ 190542 w 4556"/>
              <a:gd name="T33" fmla="*/ 880187 h 2776"/>
              <a:gd name="T34" fmla="*/ 153492 w 4556"/>
              <a:gd name="T35" fmla="*/ 979563 h 2776"/>
              <a:gd name="T36" fmla="*/ 58221 w 4556"/>
              <a:gd name="T37" fmla="*/ 1201976 h 2776"/>
              <a:gd name="T38" fmla="*/ 0 w 4556"/>
              <a:gd name="T39" fmla="*/ 1547426 h 2776"/>
              <a:gd name="T40" fmla="*/ 79392 w 4556"/>
              <a:gd name="T41" fmla="*/ 1859751 h 2776"/>
              <a:gd name="T42" fmla="*/ 243470 w 4556"/>
              <a:gd name="T43" fmla="*/ 2034842 h 2776"/>
              <a:gd name="T44" fmla="*/ 486940 w 4556"/>
              <a:gd name="T45" fmla="*/ 2186272 h 2776"/>
              <a:gd name="T46" fmla="*/ 762167 w 4556"/>
              <a:gd name="T47" fmla="*/ 2266719 h 2776"/>
              <a:gd name="T48" fmla="*/ 1016223 w 4556"/>
              <a:gd name="T49" fmla="*/ 2285648 h 2776"/>
              <a:gd name="T50" fmla="*/ 1434356 w 4556"/>
              <a:gd name="T51" fmla="*/ 2285648 h 2776"/>
              <a:gd name="T52" fmla="*/ 1614313 w 4556"/>
              <a:gd name="T53" fmla="*/ 2299844 h 2776"/>
              <a:gd name="T54" fmla="*/ 1788976 w 4556"/>
              <a:gd name="T55" fmla="*/ 2361363 h 2776"/>
              <a:gd name="T56" fmla="*/ 2037739 w 4556"/>
              <a:gd name="T57" fmla="*/ 2451275 h 2776"/>
              <a:gd name="T58" fmla="*/ 2260038 w 4556"/>
              <a:gd name="T59" fmla="*/ 2531722 h 2776"/>
              <a:gd name="T60" fmla="*/ 2657000 w 4556"/>
              <a:gd name="T61" fmla="*/ 2612169 h 2776"/>
              <a:gd name="T62" fmla="*/ 2884591 w 4556"/>
              <a:gd name="T63" fmla="*/ 2626366 h 2776"/>
              <a:gd name="T64" fmla="*/ 3117476 w 4556"/>
              <a:gd name="T65" fmla="*/ 2621633 h 2776"/>
              <a:gd name="T66" fmla="*/ 3334482 w 4556"/>
              <a:gd name="T67" fmla="*/ 2541186 h 2776"/>
              <a:gd name="T68" fmla="*/ 3567366 w 4556"/>
              <a:gd name="T69" fmla="*/ 2446542 h 2776"/>
              <a:gd name="T70" fmla="*/ 3921986 w 4556"/>
              <a:gd name="T71" fmla="*/ 2285648 h 2776"/>
              <a:gd name="T72" fmla="*/ 4096649 w 4556"/>
              <a:gd name="T73" fmla="*/ 2172075 h 2776"/>
              <a:gd name="T74" fmla="*/ 4255434 w 4556"/>
              <a:gd name="T75" fmla="*/ 2053771 h 2776"/>
              <a:gd name="T76" fmla="*/ 4477733 w 4556"/>
              <a:gd name="T77" fmla="*/ 1954395 h 2776"/>
              <a:gd name="T78" fmla="*/ 4647103 w 4556"/>
              <a:gd name="T79" fmla="*/ 1892876 h 2776"/>
              <a:gd name="T80" fmla="*/ 4795302 w 4556"/>
              <a:gd name="T81" fmla="*/ 1656267 h 2776"/>
              <a:gd name="T82" fmla="*/ 4816474 w 4556"/>
              <a:gd name="T83" fmla="*/ 1490640 h 2776"/>
              <a:gd name="T84" fmla="*/ 4805888 w 4556"/>
              <a:gd name="T85" fmla="*/ 1301352 h 2776"/>
              <a:gd name="T86" fmla="*/ 4790009 w 4556"/>
              <a:gd name="T87" fmla="*/ 1055278 h 2776"/>
              <a:gd name="T88" fmla="*/ 4726496 w 4556"/>
              <a:gd name="T89" fmla="*/ 799740 h 2776"/>
              <a:gd name="T90" fmla="*/ 4705324 w 4556"/>
              <a:gd name="T91" fmla="*/ 619917 h 2776"/>
              <a:gd name="T92" fmla="*/ 4731788 w 4556"/>
              <a:gd name="T93" fmla="*/ 425897 h 2776"/>
              <a:gd name="T94" fmla="*/ 4662982 w 4556"/>
              <a:gd name="T95" fmla="*/ 194020 h 2776"/>
              <a:gd name="T96" fmla="*/ 4535954 w 4556"/>
              <a:gd name="T97" fmla="*/ 70983 h 2776"/>
              <a:gd name="T98" fmla="*/ 4371876 w 4556"/>
              <a:gd name="T99" fmla="*/ 9464 h 2776"/>
              <a:gd name="T100" fmla="*/ 4043721 w 4556"/>
              <a:gd name="T101" fmla="*/ 0 h 2776"/>
              <a:gd name="T102" fmla="*/ 3789665 w 4556"/>
              <a:gd name="T103" fmla="*/ 0 h 2776"/>
              <a:gd name="T104" fmla="*/ 3397996 w 4556"/>
              <a:gd name="T105" fmla="*/ 18929 h 2776"/>
              <a:gd name="T106" fmla="*/ 3228625 w 4556"/>
              <a:gd name="T107" fmla="*/ 42590 h 2776"/>
              <a:gd name="T108" fmla="*/ 3096304 w 4556"/>
              <a:gd name="T109" fmla="*/ 85179 h 2776"/>
              <a:gd name="T110" fmla="*/ 2995741 w 4556"/>
              <a:gd name="T111" fmla="*/ 127769 h 2776"/>
              <a:gd name="T112" fmla="*/ 2868713 w 4556"/>
              <a:gd name="T113" fmla="*/ 189288 h 2776"/>
              <a:gd name="T114" fmla="*/ 2799906 w 4556"/>
              <a:gd name="T115" fmla="*/ 227145 h 2776"/>
              <a:gd name="T116" fmla="*/ 2678171 w 4556"/>
              <a:gd name="T117" fmla="*/ 279199 h 2776"/>
              <a:gd name="T118" fmla="*/ 2593486 w 4556"/>
              <a:gd name="T119" fmla="*/ 307592 h 2776"/>
              <a:gd name="T120" fmla="*/ 2503508 w 4556"/>
              <a:gd name="T121" fmla="*/ 335986 h 27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56" h="2776">
                <a:moveTo>
                  <a:pt x="2370" y="350"/>
                </a:moveTo>
                <a:lnTo>
                  <a:pt x="2360" y="350"/>
                </a:lnTo>
                <a:lnTo>
                  <a:pt x="2350" y="350"/>
                </a:lnTo>
                <a:lnTo>
                  <a:pt x="2340" y="350"/>
                </a:lnTo>
                <a:lnTo>
                  <a:pt x="2330" y="350"/>
                </a:lnTo>
                <a:lnTo>
                  <a:pt x="2320" y="355"/>
                </a:lnTo>
                <a:lnTo>
                  <a:pt x="2305" y="355"/>
                </a:lnTo>
                <a:lnTo>
                  <a:pt x="2285" y="355"/>
                </a:lnTo>
                <a:lnTo>
                  <a:pt x="2270" y="355"/>
                </a:lnTo>
                <a:lnTo>
                  <a:pt x="2255" y="355"/>
                </a:lnTo>
                <a:lnTo>
                  <a:pt x="2245" y="355"/>
                </a:lnTo>
                <a:lnTo>
                  <a:pt x="2230" y="355"/>
                </a:lnTo>
                <a:lnTo>
                  <a:pt x="2210" y="355"/>
                </a:lnTo>
                <a:lnTo>
                  <a:pt x="2120" y="345"/>
                </a:lnTo>
                <a:lnTo>
                  <a:pt x="2105" y="345"/>
                </a:lnTo>
                <a:lnTo>
                  <a:pt x="2085" y="340"/>
                </a:lnTo>
                <a:lnTo>
                  <a:pt x="2070" y="335"/>
                </a:lnTo>
                <a:lnTo>
                  <a:pt x="2055" y="335"/>
                </a:lnTo>
                <a:lnTo>
                  <a:pt x="2045" y="335"/>
                </a:lnTo>
                <a:lnTo>
                  <a:pt x="2035" y="335"/>
                </a:lnTo>
                <a:lnTo>
                  <a:pt x="2020" y="330"/>
                </a:lnTo>
                <a:lnTo>
                  <a:pt x="2000" y="330"/>
                </a:lnTo>
                <a:lnTo>
                  <a:pt x="1985" y="325"/>
                </a:lnTo>
                <a:lnTo>
                  <a:pt x="1965" y="320"/>
                </a:lnTo>
                <a:lnTo>
                  <a:pt x="1930" y="315"/>
                </a:lnTo>
                <a:lnTo>
                  <a:pt x="1920" y="310"/>
                </a:lnTo>
                <a:lnTo>
                  <a:pt x="1900" y="310"/>
                </a:lnTo>
                <a:lnTo>
                  <a:pt x="1885" y="305"/>
                </a:lnTo>
                <a:lnTo>
                  <a:pt x="1855" y="300"/>
                </a:lnTo>
                <a:lnTo>
                  <a:pt x="1845" y="290"/>
                </a:lnTo>
                <a:lnTo>
                  <a:pt x="1825" y="290"/>
                </a:lnTo>
                <a:lnTo>
                  <a:pt x="1810" y="285"/>
                </a:lnTo>
                <a:lnTo>
                  <a:pt x="1790" y="275"/>
                </a:lnTo>
                <a:lnTo>
                  <a:pt x="1775" y="275"/>
                </a:lnTo>
                <a:lnTo>
                  <a:pt x="1765" y="275"/>
                </a:lnTo>
                <a:lnTo>
                  <a:pt x="1750" y="270"/>
                </a:lnTo>
                <a:lnTo>
                  <a:pt x="1740" y="270"/>
                </a:lnTo>
                <a:lnTo>
                  <a:pt x="1735" y="260"/>
                </a:lnTo>
                <a:lnTo>
                  <a:pt x="1720" y="255"/>
                </a:lnTo>
                <a:lnTo>
                  <a:pt x="1705" y="250"/>
                </a:lnTo>
                <a:lnTo>
                  <a:pt x="1695" y="250"/>
                </a:lnTo>
                <a:lnTo>
                  <a:pt x="1680" y="240"/>
                </a:lnTo>
                <a:lnTo>
                  <a:pt x="1665" y="240"/>
                </a:lnTo>
                <a:lnTo>
                  <a:pt x="1655" y="235"/>
                </a:lnTo>
                <a:lnTo>
                  <a:pt x="1640" y="235"/>
                </a:lnTo>
                <a:lnTo>
                  <a:pt x="1630" y="230"/>
                </a:lnTo>
                <a:lnTo>
                  <a:pt x="1615" y="225"/>
                </a:lnTo>
                <a:lnTo>
                  <a:pt x="1605" y="220"/>
                </a:lnTo>
                <a:lnTo>
                  <a:pt x="1585" y="220"/>
                </a:lnTo>
                <a:lnTo>
                  <a:pt x="1570" y="210"/>
                </a:lnTo>
                <a:lnTo>
                  <a:pt x="1555" y="205"/>
                </a:lnTo>
                <a:lnTo>
                  <a:pt x="1535" y="200"/>
                </a:lnTo>
                <a:lnTo>
                  <a:pt x="1510" y="195"/>
                </a:lnTo>
                <a:lnTo>
                  <a:pt x="1495" y="190"/>
                </a:lnTo>
                <a:lnTo>
                  <a:pt x="1475" y="185"/>
                </a:lnTo>
                <a:lnTo>
                  <a:pt x="1460" y="180"/>
                </a:lnTo>
                <a:lnTo>
                  <a:pt x="1450" y="175"/>
                </a:lnTo>
                <a:lnTo>
                  <a:pt x="1435" y="170"/>
                </a:lnTo>
                <a:lnTo>
                  <a:pt x="1420" y="170"/>
                </a:lnTo>
                <a:lnTo>
                  <a:pt x="1400" y="165"/>
                </a:lnTo>
                <a:lnTo>
                  <a:pt x="1390" y="160"/>
                </a:lnTo>
                <a:lnTo>
                  <a:pt x="1375" y="160"/>
                </a:lnTo>
                <a:lnTo>
                  <a:pt x="1345" y="150"/>
                </a:lnTo>
                <a:lnTo>
                  <a:pt x="1330" y="140"/>
                </a:lnTo>
                <a:lnTo>
                  <a:pt x="1220" y="110"/>
                </a:lnTo>
                <a:lnTo>
                  <a:pt x="1200" y="110"/>
                </a:lnTo>
                <a:lnTo>
                  <a:pt x="1170" y="105"/>
                </a:lnTo>
                <a:lnTo>
                  <a:pt x="1155" y="100"/>
                </a:lnTo>
                <a:lnTo>
                  <a:pt x="1130" y="95"/>
                </a:lnTo>
                <a:lnTo>
                  <a:pt x="1110" y="95"/>
                </a:lnTo>
                <a:lnTo>
                  <a:pt x="1075" y="90"/>
                </a:lnTo>
                <a:lnTo>
                  <a:pt x="1050" y="90"/>
                </a:lnTo>
                <a:lnTo>
                  <a:pt x="1030" y="85"/>
                </a:lnTo>
                <a:lnTo>
                  <a:pt x="1000" y="85"/>
                </a:lnTo>
                <a:lnTo>
                  <a:pt x="975" y="80"/>
                </a:lnTo>
                <a:lnTo>
                  <a:pt x="950" y="80"/>
                </a:lnTo>
                <a:lnTo>
                  <a:pt x="935" y="75"/>
                </a:lnTo>
                <a:lnTo>
                  <a:pt x="915" y="70"/>
                </a:lnTo>
                <a:lnTo>
                  <a:pt x="885" y="70"/>
                </a:lnTo>
                <a:lnTo>
                  <a:pt x="750" y="65"/>
                </a:lnTo>
                <a:lnTo>
                  <a:pt x="730" y="65"/>
                </a:lnTo>
                <a:lnTo>
                  <a:pt x="715" y="65"/>
                </a:lnTo>
                <a:lnTo>
                  <a:pt x="695" y="65"/>
                </a:lnTo>
                <a:lnTo>
                  <a:pt x="675" y="65"/>
                </a:lnTo>
                <a:lnTo>
                  <a:pt x="655" y="75"/>
                </a:lnTo>
                <a:lnTo>
                  <a:pt x="635" y="75"/>
                </a:lnTo>
                <a:lnTo>
                  <a:pt x="620" y="75"/>
                </a:lnTo>
                <a:lnTo>
                  <a:pt x="600" y="80"/>
                </a:lnTo>
                <a:lnTo>
                  <a:pt x="580" y="85"/>
                </a:lnTo>
                <a:lnTo>
                  <a:pt x="570" y="90"/>
                </a:lnTo>
                <a:lnTo>
                  <a:pt x="560" y="90"/>
                </a:lnTo>
                <a:lnTo>
                  <a:pt x="555" y="100"/>
                </a:lnTo>
                <a:lnTo>
                  <a:pt x="460" y="150"/>
                </a:lnTo>
                <a:lnTo>
                  <a:pt x="450" y="155"/>
                </a:lnTo>
                <a:lnTo>
                  <a:pt x="430" y="165"/>
                </a:lnTo>
                <a:lnTo>
                  <a:pt x="420" y="170"/>
                </a:lnTo>
                <a:lnTo>
                  <a:pt x="410" y="180"/>
                </a:lnTo>
                <a:lnTo>
                  <a:pt x="400" y="195"/>
                </a:lnTo>
                <a:lnTo>
                  <a:pt x="350" y="235"/>
                </a:lnTo>
                <a:lnTo>
                  <a:pt x="345" y="245"/>
                </a:lnTo>
                <a:lnTo>
                  <a:pt x="335" y="255"/>
                </a:lnTo>
                <a:lnTo>
                  <a:pt x="325" y="270"/>
                </a:lnTo>
                <a:lnTo>
                  <a:pt x="315" y="280"/>
                </a:lnTo>
                <a:lnTo>
                  <a:pt x="305" y="295"/>
                </a:lnTo>
                <a:lnTo>
                  <a:pt x="295" y="305"/>
                </a:lnTo>
                <a:lnTo>
                  <a:pt x="290" y="325"/>
                </a:lnTo>
                <a:lnTo>
                  <a:pt x="280" y="340"/>
                </a:lnTo>
                <a:lnTo>
                  <a:pt x="240" y="455"/>
                </a:lnTo>
                <a:lnTo>
                  <a:pt x="235" y="480"/>
                </a:lnTo>
                <a:lnTo>
                  <a:pt x="230" y="500"/>
                </a:lnTo>
                <a:lnTo>
                  <a:pt x="225" y="520"/>
                </a:lnTo>
                <a:lnTo>
                  <a:pt x="215" y="540"/>
                </a:lnTo>
                <a:lnTo>
                  <a:pt x="210" y="560"/>
                </a:lnTo>
                <a:lnTo>
                  <a:pt x="210" y="575"/>
                </a:lnTo>
                <a:lnTo>
                  <a:pt x="205" y="590"/>
                </a:lnTo>
                <a:lnTo>
                  <a:pt x="200" y="610"/>
                </a:lnTo>
                <a:lnTo>
                  <a:pt x="195" y="625"/>
                </a:lnTo>
                <a:lnTo>
                  <a:pt x="195" y="645"/>
                </a:lnTo>
                <a:lnTo>
                  <a:pt x="195" y="660"/>
                </a:lnTo>
                <a:lnTo>
                  <a:pt x="195" y="675"/>
                </a:lnTo>
                <a:lnTo>
                  <a:pt x="195" y="700"/>
                </a:lnTo>
                <a:lnTo>
                  <a:pt x="195" y="715"/>
                </a:lnTo>
                <a:lnTo>
                  <a:pt x="190" y="730"/>
                </a:lnTo>
                <a:lnTo>
                  <a:pt x="190" y="750"/>
                </a:lnTo>
                <a:lnTo>
                  <a:pt x="190" y="765"/>
                </a:lnTo>
                <a:lnTo>
                  <a:pt x="190" y="780"/>
                </a:lnTo>
                <a:lnTo>
                  <a:pt x="190" y="800"/>
                </a:lnTo>
                <a:lnTo>
                  <a:pt x="190" y="815"/>
                </a:lnTo>
                <a:lnTo>
                  <a:pt x="190" y="825"/>
                </a:lnTo>
                <a:lnTo>
                  <a:pt x="190" y="845"/>
                </a:lnTo>
                <a:lnTo>
                  <a:pt x="190" y="855"/>
                </a:lnTo>
                <a:lnTo>
                  <a:pt x="185" y="865"/>
                </a:lnTo>
                <a:lnTo>
                  <a:pt x="185" y="885"/>
                </a:lnTo>
                <a:lnTo>
                  <a:pt x="185" y="905"/>
                </a:lnTo>
                <a:lnTo>
                  <a:pt x="180" y="915"/>
                </a:lnTo>
                <a:lnTo>
                  <a:pt x="180" y="930"/>
                </a:lnTo>
                <a:lnTo>
                  <a:pt x="180" y="950"/>
                </a:lnTo>
                <a:lnTo>
                  <a:pt x="175" y="960"/>
                </a:lnTo>
                <a:lnTo>
                  <a:pt x="175" y="970"/>
                </a:lnTo>
                <a:lnTo>
                  <a:pt x="175" y="980"/>
                </a:lnTo>
                <a:lnTo>
                  <a:pt x="175" y="990"/>
                </a:lnTo>
                <a:lnTo>
                  <a:pt x="165" y="1005"/>
                </a:lnTo>
                <a:lnTo>
                  <a:pt x="155" y="1020"/>
                </a:lnTo>
                <a:lnTo>
                  <a:pt x="145" y="1035"/>
                </a:lnTo>
                <a:lnTo>
                  <a:pt x="140" y="1050"/>
                </a:lnTo>
                <a:lnTo>
                  <a:pt x="95" y="1155"/>
                </a:lnTo>
                <a:lnTo>
                  <a:pt x="85" y="1175"/>
                </a:lnTo>
                <a:lnTo>
                  <a:pt x="80" y="1190"/>
                </a:lnTo>
                <a:lnTo>
                  <a:pt x="75" y="1210"/>
                </a:lnTo>
                <a:lnTo>
                  <a:pt x="65" y="1230"/>
                </a:lnTo>
                <a:lnTo>
                  <a:pt x="60" y="1250"/>
                </a:lnTo>
                <a:lnTo>
                  <a:pt x="55" y="1270"/>
                </a:lnTo>
                <a:lnTo>
                  <a:pt x="55" y="1290"/>
                </a:lnTo>
                <a:lnTo>
                  <a:pt x="15" y="1460"/>
                </a:lnTo>
                <a:lnTo>
                  <a:pt x="10" y="1485"/>
                </a:lnTo>
                <a:lnTo>
                  <a:pt x="5" y="1515"/>
                </a:lnTo>
                <a:lnTo>
                  <a:pt x="5" y="1545"/>
                </a:lnTo>
                <a:lnTo>
                  <a:pt x="0" y="1580"/>
                </a:lnTo>
                <a:lnTo>
                  <a:pt x="0" y="1610"/>
                </a:lnTo>
                <a:lnTo>
                  <a:pt x="0" y="1635"/>
                </a:lnTo>
                <a:lnTo>
                  <a:pt x="0" y="1665"/>
                </a:lnTo>
                <a:lnTo>
                  <a:pt x="20" y="1825"/>
                </a:lnTo>
                <a:lnTo>
                  <a:pt x="30" y="1845"/>
                </a:lnTo>
                <a:lnTo>
                  <a:pt x="40" y="1875"/>
                </a:lnTo>
                <a:lnTo>
                  <a:pt x="45" y="1900"/>
                </a:lnTo>
                <a:lnTo>
                  <a:pt x="55" y="1920"/>
                </a:lnTo>
                <a:lnTo>
                  <a:pt x="65" y="1940"/>
                </a:lnTo>
                <a:lnTo>
                  <a:pt x="75" y="1965"/>
                </a:lnTo>
                <a:lnTo>
                  <a:pt x="90" y="1985"/>
                </a:lnTo>
                <a:lnTo>
                  <a:pt x="110" y="2005"/>
                </a:lnTo>
                <a:lnTo>
                  <a:pt x="125" y="2030"/>
                </a:lnTo>
                <a:lnTo>
                  <a:pt x="140" y="2055"/>
                </a:lnTo>
                <a:lnTo>
                  <a:pt x="160" y="2075"/>
                </a:lnTo>
                <a:lnTo>
                  <a:pt x="185" y="2100"/>
                </a:lnTo>
                <a:lnTo>
                  <a:pt x="200" y="2130"/>
                </a:lnTo>
                <a:lnTo>
                  <a:pt x="230" y="2150"/>
                </a:lnTo>
                <a:lnTo>
                  <a:pt x="255" y="2175"/>
                </a:lnTo>
                <a:lnTo>
                  <a:pt x="275" y="2195"/>
                </a:lnTo>
                <a:lnTo>
                  <a:pt x="300" y="2215"/>
                </a:lnTo>
                <a:lnTo>
                  <a:pt x="325" y="2245"/>
                </a:lnTo>
                <a:lnTo>
                  <a:pt x="365" y="2260"/>
                </a:lnTo>
                <a:lnTo>
                  <a:pt x="395" y="2280"/>
                </a:lnTo>
                <a:lnTo>
                  <a:pt x="425" y="2290"/>
                </a:lnTo>
                <a:lnTo>
                  <a:pt x="460" y="2310"/>
                </a:lnTo>
                <a:lnTo>
                  <a:pt x="495" y="2325"/>
                </a:lnTo>
                <a:lnTo>
                  <a:pt x="520" y="2345"/>
                </a:lnTo>
                <a:lnTo>
                  <a:pt x="560" y="2355"/>
                </a:lnTo>
                <a:lnTo>
                  <a:pt x="590" y="2365"/>
                </a:lnTo>
                <a:lnTo>
                  <a:pt x="620" y="2375"/>
                </a:lnTo>
                <a:lnTo>
                  <a:pt x="650" y="2380"/>
                </a:lnTo>
                <a:lnTo>
                  <a:pt x="685" y="2390"/>
                </a:lnTo>
                <a:lnTo>
                  <a:pt x="720" y="2395"/>
                </a:lnTo>
                <a:lnTo>
                  <a:pt x="760" y="2395"/>
                </a:lnTo>
                <a:lnTo>
                  <a:pt x="775" y="2410"/>
                </a:lnTo>
                <a:lnTo>
                  <a:pt x="810" y="2410"/>
                </a:lnTo>
                <a:lnTo>
                  <a:pt x="845" y="2410"/>
                </a:lnTo>
                <a:lnTo>
                  <a:pt x="870" y="2415"/>
                </a:lnTo>
                <a:lnTo>
                  <a:pt x="900" y="2415"/>
                </a:lnTo>
                <a:lnTo>
                  <a:pt x="930" y="2415"/>
                </a:lnTo>
                <a:lnTo>
                  <a:pt x="960" y="2415"/>
                </a:lnTo>
                <a:lnTo>
                  <a:pt x="1000" y="2415"/>
                </a:lnTo>
                <a:lnTo>
                  <a:pt x="1025" y="2415"/>
                </a:lnTo>
                <a:lnTo>
                  <a:pt x="1060" y="2415"/>
                </a:lnTo>
                <a:lnTo>
                  <a:pt x="1090" y="2415"/>
                </a:lnTo>
                <a:lnTo>
                  <a:pt x="1115" y="2415"/>
                </a:lnTo>
                <a:lnTo>
                  <a:pt x="1155" y="2415"/>
                </a:lnTo>
                <a:lnTo>
                  <a:pt x="1185" y="2415"/>
                </a:lnTo>
                <a:lnTo>
                  <a:pt x="1355" y="2415"/>
                </a:lnTo>
                <a:lnTo>
                  <a:pt x="1380" y="2415"/>
                </a:lnTo>
                <a:lnTo>
                  <a:pt x="1405" y="2415"/>
                </a:lnTo>
                <a:lnTo>
                  <a:pt x="1430" y="2415"/>
                </a:lnTo>
                <a:lnTo>
                  <a:pt x="1450" y="2420"/>
                </a:lnTo>
                <a:lnTo>
                  <a:pt x="1480" y="2420"/>
                </a:lnTo>
                <a:lnTo>
                  <a:pt x="1490" y="2425"/>
                </a:lnTo>
                <a:lnTo>
                  <a:pt x="1505" y="2430"/>
                </a:lnTo>
                <a:lnTo>
                  <a:pt x="1525" y="2430"/>
                </a:lnTo>
                <a:lnTo>
                  <a:pt x="1540" y="2440"/>
                </a:lnTo>
                <a:lnTo>
                  <a:pt x="1560" y="2440"/>
                </a:lnTo>
                <a:lnTo>
                  <a:pt x="1575" y="2445"/>
                </a:lnTo>
                <a:lnTo>
                  <a:pt x="1600" y="2455"/>
                </a:lnTo>
                <a:lnTo>
                  <a:pt x="1625" y="2465"/>
                </a:lnTo>
                <a:lnTo>
                  <a:pt x="1645" y="2470"/>
                </a:lnTo>
                <a:lnTo>
                  <a:pt x="1670" y="2485"/>
                </a:lnTo>
                <a:lnTo>
                  <a:pt x="1690" y="2495"/>
                </a:lnTo>
                <a:lnTo>
                  <a:pt x="1725" y="2505"/>
                </a:lnTo>
                <a:lnTo>
                  <a:pt x="1745" y="2520"/>
                </a:lnTo>
                <a:lnTo>
                  <a:pt x="1775" y="2530"/>
                </a:lnTo>
                <a:lnTo>
                  <a:pt x="1800" y="2540"/>
                </a:lnTo>
                <a:lnTo>
                  <a:pt x="1835" y="2555"/>
                </a:lnTo>
                <a:lnTo>
                  <a:pt x="1875" y="2570"/>
                </a:lnTo>
                <a:lnTo>
                  <a:pt x="1890" y="2585"/>
                </a:lnTo>
                <a:lnTo>
                  <a:pt x="1925" y="2590"/>
                </a:lnTo>
                <a:lnTo>
                  <a:pt x="1970" y="2610"/>
                </a:lnTo>
                <a:lnTo>
                  <a:pt x="1995" y="2620"/>
                </a:lnTo>
                <a:lnTo>
                  <a:pt x="2015" y="2630"/>
                </a:lnTo>
                <a:lnTo>
                  <a:pt x="2040" y="2630"/>
                </a:lnTo>
                <a:lnTo>
                  <a:pt x="2055" y="2645"/>
                </a:lnTo>
                <a:lnTo>
                  <a:pt x="2080" y="2655"/>
                </a:lnTo>
                <a:lnTo>
                  <a:pt x="2105" y="2665"/>
                </a:lnTo>
                <a:lnTo>
                  <a:pt x="2135" y="2675"/>
                </a:lnTo>
                <a:lnTo>
                  <a:pt x="2165" y="2685"/>
                </a:lnTo>
                <a:lnTo>
                  <a:pt x="2190" y="2695"/>
                </a:lnTo>
                <a:lnTo>
                  <a:pt x="2225" y="2700"/>
                </a:lnTo>
                <a:lnTo>
                  <a:pt x="2245" y="2710"/>
                </a:lnTo>
                <a:lnTo>
                  <a:pt x="2280" y="2715"/>
                </a:lnTo>
                <a:lnTo>
                  <a:pt x="2450" y="2750"/>
                </a:lnTo>
                <a:lnTo>
                  <a:pt x="2485" y="2755"/>
                </a:lnTo>
                <a:lnTo>
                  <a:pt x="2510" y="2760"/>
                </a:lnTo>
                <a:lnTo>
                  <a:pt x="2540" y="2765"/>
                </a:lnTo>
                <a:lnTo>
                  <a:pt x="2555" y="2775"/>
                </a:lnTo>
                <a:lnTo>
                  <a:pt x="2585" y="2775"/>
                </a:lnTo>
                <a:lnTo>
                  <a:pt x="2615" y="2775"/>
                </a:lnTo>
                <a:lnTo>
                  <a:pt x="2635" y="2775"/>
                </a:lnTo>
                <a:lnTo>
                  <a:pt x="2670" y="2775"/>
                </a:lnTo>
                <a:lnTo>
                  <a:pt x="2700" y="2775"/>
                </a:lnTo>
                <a:lnTo>
                  <a:pt x="2725" y="2775"/>
                </a:lnTo>
                <a:lnTo>
                  <a:pt x="2755" y="2775"/>
                </a:lnTo>
                <a:lnTo>
                  <a:pt x="2780" y="2775"/>
                </a:lnTo>
                <a:lnTo>
                  <a:pt x="2810" y="2775"/>
                </a:lnTo>
                <a:lnTo>
                  <a:pt x="2845" y="2775"/>
                </a:lnTo>
                <a:lnTo>
                  <a:pt x="2870" y="2775"/>
                </a:lnTo>
                <a:lnTo>
                  <a:pt x="2895" y="2775"/>
                </a:lnTo>
                <a:lnTo>
                  <a:pt x="2920" y="2775"/>
                </a:lnTo>
                <a:lnTo>
                  <a:pt x="2945" y="2770"/>
                </a:lnTo>
                <a:lnTo>
                  <a:pt x="2970" y="2760"/>
                </a:lnTo>
                <a:lnTo>
                  <a:pt x="2995" y="2755"/>
                </a:lnTo>
                <a:lnTo>
                  <a:pt x="3010" y="2750"/>
                </a:lnTo>
                <a:lnTo>
                  <a:pt x="3035" y="2740"/>
                </a:lnTo>
                <a:lnTo>
                  <a:pt x="3070" y="2720"/>
                </a:lnTo>
                <a:lnTo>
                  <a:pt x="3090" y="2715"/>
                </a:lnTo>
                <a:lnTo>
                  <a:pt x="3120" y="2700"/>
                </a:lnTo>
                <a:lnTo>
                  <a:pt x="3150" y="2685"/>
                </a:lnTo>
                <a:lnTo>
                  <a:pt x="3170" y="2675"/>
                </a:lnTo>
                <a:lnTo>
                  <a:pt x="3195" y="2665"/>
                </a:lnTo>
                <a:lnTo>
                  <a:pt x="3230" y="2645"/>
                </a:lnTo>
                <a:lnTo>
                  <a:pt x="3260" y="2635"/>
                </a:lnTo>
                <a:lnTo>
                  <a:pt x="3295" y="2615"/>
                </a:lnTo>
                <a:lnTo>
                  <a:pt x="3320" y="2605"/>
                </a:lnTo>
                <a:lnTo>
                  <a:pt x="3345" y="2595"/>
                </a:lnTo>
                <a:lnTo>
                  <a:pt x="3370" y="2585"/>
                </a:lnTo>
                <a:lnTo>
                  <a:pt x="3405" y="2570"/>
                </a:lnTo>
                <a:lnTo>
                  <a:pt x="3425" y="2560"/>
                </a:lnTo>
                <a:lnTo>
                  <a:pt x="3445" y="2550"/>
                </a:lnTo>
                <a:lnTo>
                  <a:pt x="3620" y="2470"/>
                </a:lnTo>
                <a:lnTo>
                  <a:pt x="3650" y="2450"/>
                </a:lnTo>
                <a:lnTo>
                  <a:pt x="3665" y="2440"/>
                </a:lnTo>
                <a:lnTo>
                  <a:pt x="3680" y="2430"/>
                </a:lnTo>
                <a:lnTo>
                  <a:pt x="3705" y="2415"/>
                </a:lnTo>
                <a:lnTo>
                  <a:pt x="3725" y="2400"/>
                </a:lnTo>
                <a:lnTo>
                  <a:pt x="3740" y="2385"/>
                </a:lnTo>
                <a:lnTo>
                  <a:pt x="3770" y="2365"/>
                </a:lnTo>
                <a:lnTo>
                  <a:pt x="3795" y="2350"/>
                </a:lnTo>
                <a:lnTo>
                  <a:pt x="3810" y="2340"/>
                </a:lnTo>
                <a:lnTo>
                  <a:pt x="3840" y="2320"/>
                </a:lnTo>
                <a:lnTo>
                  <a:pt x="3860" y="2305"/>
                </a:lnTo>
                <a:lnTo>
                  <a:pt x="3870" y="2295"/>
                </a:lnTo>
                <a:lnTo>
                  <a:pt x="3895" y="2275"/>
                </a:lnTo>
                <a:lnTo>
                  <a:pt x="3910" y="2260"/>
                </a:lnTo>
                <a:lnTo>
                  <a:pt x="3925" y="2245"/>
                </a:lnTo>
                <a:lnTo>
                  <a:pt x="3945" y="2225"/>
                </a:lnTo>
                <a:lnTo>
                  <a:pt x="3965" y="2215"/>
                </a:lnTo>
                <a:lnTo>
                  <a:pt x="3985" y="2195"/>
                </a:lnTo>
                <a:lnTo>
                  <a:pt x="4000" y="2180"/>
                </a:lnTo>
                <a:lnTo>
                  <a:pt x="4020" y="2170"/>
                </a:lnTo>
                <a:lnTo>
                  <a:pt x="4040" y="2155"/>
                </a:lnTo>
                <a:lnTo>
                  <a:pt x="4060" y="2140"/>
                </a:lnTo>
                <a:lnTo>
                  <a:pt x="4090" y="2125"/>
                </a:lnTo>
                <a:lnTo>
                  <a:pt x="4110" y="2115"/>
                </a:lnTo>
                <a:lnTo>
                  <a:pt x="4135" y="2105"/>
                </a:lnTo>
                <a:lnTo>
                  <a:pt x="4185" y="2085"/>
                </a:lnTo>
                <a:lnTo>
                  <a:pt x="4210" y="2075"/>
                </a:lnTo>
                <a:lnTo>
                  <a:pt x="4230" y="2065"/>
                </a:lnTo>
                <a:lnTo>
                  <a:pt x="4260" y="2055"/>
                </a:lnTo>
                <a:lnTo>
                  <a:pt x="4280" y="2050"/>
                </a:lnTo>
                <a:lnTo>
                  <a:pt x="4295" y="2045"/>
                </a:lnTo>
                <a:lnTo>
                  <a:pt x="4325" y="2035"/>
                </a:lnTo>
                <a:lnTo>
                  <a:pt x="4345" y="2030"/>
                </a:lnTo>
                <a:lnTo>
                  <a:pt x="4360" y="2020"/>
                </a:lnTo>
                <a:lnTo>
                  <a:pt x="4380" y="2010"/>
                </a:lnTo>
                <a:lnTo>
                  <a:pt x="4390" y="2000"/>
                </a:lnTo>
                <a:lnTo>
                  <a:pt x="4400" y="1985"/>
                </a:lnTo>
                <a:lnTo>
                  <a:pt x="4410" y="1975"/>
                </a:lnTo>
                <a:lnTo>
                  <a:pt x="4420" y="1960"/>
                </a:lnTo>
                <a:lnTo>
                  <a:pt x="4430" y="1950"/>
                </a:lnTo>
                <a:lnTo>
                  <a:pt x="4440" y="1935"/>
                </a:lnTo>
                <a:lnTo>
                  <a:pt x="4450" y="1915"/>
                </a:lnTo>
                <a:lnTo>
                  <a:pt x="4525" y="1770"/>
                </a:lnTo>
                <a:lnTo>
                  <a:pt x="4530" y="1750"/>
                </a:lnTo>
                <a:lnTo>
                  <a:pt x="4535" y="1730"/>
                </a:lnTo>
                <a:lnTo>
                  <a:pt x="4540" y="1705"/>
                </a:lnTo>
                <a:lnTo>
                  <a:pt x="4545" y="1685"/>
                </a:lnTo>
                <a:lnTo>
                  <a:pt x="4550" y="1655"/>
                </a:lnTo>
                <a:lnTo>
                  <a:pt x="4550" y="1635"/>
                </a:lnTo>
                <a:lnTo>
                  <a:pt x="4550" y="1615"/>
                </a:lnTo>
                <a:lnTo>
                  <a:pt x="4550" y="1595"/>
                </a:lnTo>
                <a:lnTo>
                  <a:pt x="4550" y="1575"/>
                </a:lnTo>
                <a:lnTo>
                  <a:pt x="4555" y="1535"/>
                </a:lnTo>
                <a:lnTo>
                  <a:pt x="4550" y="1515"/>
                </a:lnTo>
                <a:lnTo>
                  <a:pt x="4550" y="1490"/>
                </a:lnTo>
                <a:lnTo>
                  <a:pt x="4550" y="1470"/>
                </a:lnTo>
                <a:lnTo>
                  <a:pt x="4545" y="1445"/>
                </a:lnTo>
                <a:lnTo>
                  <a:pt x="4540" y="1425"/>
                </a:lnTo>
                <a:lnTo>
                  <a:pt x="4540" y="1400"/>
                </a:lnTo>
                <a:lnTo>
                  <a:pt x="4540" y="1375"/>
                </a:lnTo>
                <a:lnTo>
                  <a:pt x="4535" y="1345"/>
                </a:lnTo>
                <a:lnTo>
                  <a:pt x="4535" y="1325"/>
                </a:lnTo>
                <a:lnTo>
                  <a:pt x="4535" y="1295"/>
                </a:lnTo>
                <a:lnTo>
                  <a:pt x="4535" y="1260"/>
                </a:lnTo>
                <a:lnTo>
                  <a:pt x="4535" y="1230"/>
                </a:lnTo>
                <a:lnTo>
                  <a:pt x="4535" y="1190"/>
                </a:lnTo>
                <a:lnTo>
                  <a:pt x="4530" y="1155"/>
                </a:lnTo>
                <a:lnTo>
                  <a:pt x="4525" y="1115"/>
                </a:lnTo>
                <a:lnTo>
                  <a:pt x="4520" y="1080"/>
                </a:lnTo>
                <a:lnTo>
                  <a:pt x="4510" y="1045"/>
                </a:lnTo>
                <a:lnTo>
                  <a:pt x="4505" y="1010"/>
                </a:lnTo>
                <a:lnTo>
                  <a:pt x="4490" y="975"/>
                </a:lnTo>
                <a:lnTo>
                  <a:pt x="4485" y="945"/>
                </a:lnTo>
                <a:lnTo>
                  <a:pt x="4475" y="910"/>
                </a:lnTo>
                <a:lnTo>
                  <a:pt x="4475" y="880"/>
                </a:lnTo>
                <a:lnTo>
                  <a:pt x="4465" y="845"/>
                </a:lnTo>
                <a:lnTo>
                  <a:pt x="4465" y="820"/>
                </a:lnTo>
                <a:lnTo>
                  <a:pt x="4455" y="785"/>
                </a:lnTo>
                <a:lnTo>
                  <a:pt x="4450" y="765"/>
                </a:lnTo>
                <a:lnTo>
                  <a:pt x="4445" y="735"/>
                </a:lnTo>
                <a:lnTo>
                  <a:pt x="4440" y="720"/>
                </a:lnTo>
                <a:lnTo>
                  <a:pt x="4440" y="695"/>
                </a:lnTo>
                <a:lnTo>
                  <a:pt x="4440" y="670"/>
                </a:lnTo>
                <a:lnTo>
                  <a:pt x="4445" y="655"/>
                </a:lnTo>
                <a:lnTo>
                  <a:pt x="4450" y="630"/>
                </a:lnTo>
                <a:lnTo>
                  <a:pt x="4455" y="605"/>
                </a:lnTo>
                <a:lnTo>
                  <a:pt x="4460" y="575"/>
                </a:lnTo>
                <a:lnTo>
                  <a:pt x="4460" y="550"/>
                </a:lnTo>
                <a:lnTo>
                  <a:pt x="4460" y="525"/>
                </a:lnTo>
                <a:lnTo>
                  <a:pt x="4465" y="505"/>
                </a:lnTo>
                <a:lnTo>
                  <a:pt x="4470" y="475"/>
                </a:lnTo>
                <a:lnTo>
                  <a:pt x="4470" y="450"/>
                </a:lnTo>
                <a:lnTo>
                  <a:pt x="4470" y="425"/>
                </a:lnTo>
                <a:lnTo>
                  <a:pt x="4470" y="405"/>
                </a:lnTo>
                <a:lnTo>
                  <a:pt x="4465" y="380"/>
                </a:lnTo>
                <a:lnTo>
                  <a:pt x="4465" y="360"/>
                </a:lnTo>
                <a:lnTo>
                  <a:pt x="4420" y="250"/>
                </a:lnTo>
                <a:lnTo>
                  <a:pt x="4415" y="230"/>
                </a:lnTo>
                <a:lnTo>
                  <a:pt x="4410" y="215"/>
                </a:lnTo>
                <a:lnTo>
                  <a:pt x="4405" y="205"/>
                </a:lnTo>
                <a:lnTo>
                  <a:pt x="4395" y="185"/>
                </a:lnTo>
                <a:lnTo>
                  <a:pt x="4385" y="170"/>
                </a:lnTo>
                <a:lnTo>
                  <a:pt x="4370" y="150"/>
                </a:lnTo>
                <a:lnTo>
                  <a:pt x="4360" y="135"/>
                </a:lnTo>
                <a:lnTo>
                  <a:pt x="4340" y="115"/>
                </a:lnTo>
                <a:lnTo>
                  <a:pt x="4325" y="105"/>
                </a:lnTo>
                <a:lnTo>
                  <a:pt x="4300" y="90"/>
                </a:lnTo>
                <a:lnTo>
                  <a:pt x="4285" y="75"/>
                </a:lnTo>
                <a:lnTo>
                  <a:pt x="4270" y="60"/>
                </a:lnTo>
                <a:lnTo>
                  <a:pt x="4250" y="55"/>
                </a:lnTo>
                <a:lnTo>
                  <a:pt x="4235" y="45"/>
                </a:lnTo>
                <a:lnTo>
                  <a:pt x="4220" y="30"/>
                </a:lnTo>
                <a:lnTo>
                  <a:pt x="4200" y="25"/>
                </a:lnTo>
                <a:lnTo>
                  <a:pt x="4175" y="20"/>
                </a:lnTo>
                <a:lnTo>
                  <a:pt x="4150" y="10"/>
                </a:lnTo>
                <a:lnTo>
                  <a:pt x="4130" y="10"/>
                </a:lnTo>
                <a:lnTo>
                  <a:pt x="4100" y="5"/>
                </a:lnTo>
                <a:lnTo>
                  <a:pt x="4060" y="5"/>
                </a:lnTo>
                <a:lnTo>
                  <a:pt x="4015" y="5"/>
                </a:lnTo>
                <a:lnTo>
                  <a:pt x="3980" y="5"/>
                </a:lnTo>
                <a:lnTo>
                  <a:pt x="3930" y="0"/>
                </a:lnTo>
                <a:lnTo>
                  <a:pt x="3885" y="0"/>
                </a:lnTo>
                <a:lnTo>
                  <a:pt x="3855" y="0"/>
                </a:lnTo>
                <a:lnTo>
                  <a:pt x="3820" y="0"/>
                </a:lnTo>
                <a:lnTo>
                  <a:pt x="3790" y="0"/>
                </a:lnTo>
                <a:lnTo>
                  <a:pt x="3750" y="0"/>
                </a:lnTo>
                <a:lnTo>
                  <a:pt x="3720" y="0"/>
                </a:lnTo>
                <a:lnTo>
                  <a:pt x="3690" y="0"/>
                </a:lnTo>
                <a:lnTo>
                  <a:pt x="3655" y="0"/>
                </a:lnTo>
                <a:lnTo>
                  <a:pt x="3630" y="0"/>
                </a:lnTo>
                <a:lnTo>
                  <a:pt x="3605" y="0"/>
                </a:lnTo>
                <a:lnTo>
                  <a:pt x="3580" y="0"/>
                </a:lnTo>
                <a:lnTo>
                  <a:pt x="3550" y="0"/>
                </a:lnTo>
                <a:lnTo>
                  <a:pt x="3530" y="0"/>
                </a:lnTo>
                <a:lnTo>
                  <a:pt x="3305" y="10"/>
                </a:lnTo>
                <a:lnTo>
                  <a:pt x="3285" y="10"/>
                </a:lnTo>
                <a:lnTo>
                  <a:pt x="3270" y="15"/>
                </a:lnTo>
                <a:lnTo>
                  <a:pt x="3250" y="20"/>
                </a:lnTo>
                <a:lnTo>
                  <a:pt x="3230" y="20"/>
                </a:lnTo>
                <a:lnTo>
                  <a:pt x="3210" y="20"/>
                </a:lnTo>
                <a:lnTo>
                  <a:pt x="3180" y="25"/>
                </a:lnTo>
                <a:lnTo>
                  <a:pt x="3160" y="25"/>
                </a:lnTo>
                <a:lnTo>
                  <a:pt x="3150" y="30"/>
                </a:lnTo>
                <a:lnTo>
                  <a:pt x="3125" y="30"/>
                </a:lnTo>
                <a:lnTo>
                  <a:pt x="3110" y="35"/>
                </a:lnTo>
                <a:lnTo>
                  <a:pt x="3085" y="40"/>
                </a:lnTo>
                <a:lnTo>
                  <a:pt x="3070" y="45"/>
                </a:lnTo>
                <a:lnTo>
                  <a:pt x="3050" y="45"/>
                </a:lnTo>
                <a:lnTo>
                  <a:pt x="3030" y="50"/>
                </a:lnTo>
                <a:lnTo>
                  <a:pt x="3010" y="50"/>
                </a:lnTo>
                <a:lnTo>
                  <a:pt x="3000" y="55"/>
                </a:lnTo>
                <a:lnTo>
                  <a:pt x="2980" y="60"/>
                </a:lnTo>
                <a:lnTo>
                  <a:pt x="2965" y="65"/>
                </a:lnTo>
                <a:lnTo>
                  <a:pt x="2955" y="70"/>
                </a:lnTo>
                <a:lnTo>
                  <a:pt x="2940" y="80"/>
                </a:lnTo>
                <a:lnTo>
                  <a:pt x="2925" y="90"/>
                </a:lnTo>
                <a:lnTo>
                  <a:pt x="2915" y="95"/>
                </a:lnTo>
                <a:lnTo>
                  <a:pt x="2900" y="95"/>
                </a:lnTo>
                <a:lnTo>
                  <a:pt x="2885" y="105"/>
                </a:lnTo>
                <a:lnTo>
                  <a:pt x="2875" y="110"/>
                </a:lnTo>
                <a:lnTo>
                  <a:pt x="2860" y="120"/>
                </a:lnTo>
                <a:lnTo>
                  <a:pt x="2850" y="120"/>
                </a:lnTo>
                <a:lnTo>
                  <a:pt x="2835" y="125"/>
                </a:lnTo>
                <a:lnTo>
                  <a:pt x="2830" y="135"/>
                </a:lnTo>
                <a:lnTo>
                  <a:pt x="2820" y="135"/>
                </a:lnTo>
                <a:lnTo>
                  <a:pt x="2810" y="145"/>
                </a:lnTo>
                <a:lnTo>
                  <a:pt x="2790" y="150"/>
                </a:lnTo>
                <a:lnTo>
                  <a:pt x="2780" y="150"/>
                </a:lnTo>
                <a:lnTo>
                  <a:pt x="2745" y="175"/>
                </a:lnTo>
                <a:lnTo>
                  <a:pt x="2730" y="185"/>
                </a:lnTo>
                <a:lnTo>
                  <a:pt x="2715" y="190"/>
                </a:lnTo>
                <a:lnTo>
                  <a:pt x="2710" y="200"/>
                </a:lnTo>
                <a:lnTo>
                  <a:pt x="2700" y="200"/>
                </a:lnTo>
                <a:lnTo>
                  <a:pt x="2695" y="210"/>
                </a:lnTo>
                <a:lnTo>
                  <a:pt x="2685" y="210"/>
                </a:lnTo>
                <a:lnTo>
                  <a:pt x="2680" y="220"/>
                </a:lnTo>
                <a:lnTo>
                  <a:pt x="2670" y="225"/>
                </a:lnTo>
                <a:lnTo>
                  <a:pt x="2660" y="225"/>
                </a:lnTo>
                <a:lnTo>
                  <a:pt x="2655" y="235"/>
                </a:lnTo>
                <a:lnTo>
                  <a:pt x="2645" y="240"/>
                </a:lnTo>
                <a:lnTo>
                  <a:pt x="2635" y="245"/>
                </a:lnTo>
                <a:lnTo>
                  <a:pt x="2625" y="255"/>
                </a:lnTo>
                <a:lnTo>
                  <a:pt x="2615" y="260"/>
                </a:lnTo>
                <a:lnTo>
                  <a:pt x="2605" y="265"/>
                </a:lnTo>
                <a:lnTo>
                  <a:pt x="2590" y="270"/>
                </a:lnTo>
                <a:lnTo>
                  <a:pt x="2575" y="280"/>
                </a:lnTo>
                <a:lnTo>
                  <a:pt x="2545" y="290"/>
                </a:lnTo>
                <a:lnTo>
                  <a:pt x="2530" y="295"/>
                </a:lnTo>
                <a:lnTo>
                  <a:pt x="2520" y="300"/>
                </a:lnTo>
                <a:lnTo>
                  <a:pt x="2510" y="305"/>
                </a:lnTo>
                <a:lnTo>
                  <a:pt x="2500" y="305"/>
                </a:lnTo>
                <a:lnTo>
                  <a:pt x="2490" y="310"/>
                </a:lnTo>
                <a:lnTo>
                  <a:pt x="2480" y="310"/>
                </a:lnTo>
                <a:lnTo>
                  <a:pt x="2470" y="320"/>
                </a:lnTo>
                <a:lnTo>
                  <a:pt x="2460" y="320"/>
                </a:lnTo>
                <a:lnTo>
                  <a:pt x="2450" y="325"/>
                </a:lnTo>
                <a:lnTo>
                  <a:pt x="2440" y="330"/>
                </a:lnTo>
                <a:lnTo>
                  <a:pt x="2430" y="335"/>
                </a:lnTo>
                <a:lnTo>
                  <a:pt x="2415" y="340"/>
                </a:lnTo>
                <a:lnTo>
                  <a:pt x="2405" y="340"/>
                </a:lnTo>
                <a:lnTo>
                  <a:pt x="2395" y="345"/>
                </a:lnTo>
                <a:lnTo>
                  <a:pt x="2385" y="345"/>
                </a:lnTo>
                <a:lnTo>
                  <a:pt x="2375" y="345"/>
                </a:lnTo>
                <a:lnTo>
                  <a:pt x="2365" y="355"/>
                </a:lnTo>
                <a:lnTo>
                  <a:pt x="2370" y="350"/>
                </a:lnTo>
              </a:path>
            </a:pathLst>
          </a:custGeom>
          <a:solidFill>
            <a:srgbClr val="CDD9CE"/>
          </a:solidFill>
          <a:ln w="12700" cap="rnd" cmpd="sng">
            <a:solidFill>
              <a:srgbClr val="9BB3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Rectangle 8">
            <a:extLst>
              <a:ext uri="{FF2B5EF4-FFF2-40B4-BE49-F238E27FC236}">
                <a16:creationId xmlns:a16="http://schemas.microsoft.com/office/drawing/2014/main" id="{E165857D-459B-4BC7-8A94-858807BEBCE7}"/>
              </a:ext>
            </a:extLst>
          </p:cNvPr>
          <p:cNvSpPr>
            <a:spLocks noChangeArrowheads="1"/>
          </p:cNvSpPr>
          <p:nvPr/>
        </p:nvSpPr>
        <p:spPr bwMode="auto">
          <a:xfrm>
            <a:off x="5713413" y="4924425"/>
            <a:ext cx="1231900" cy="628650"/>
          </a:xfrm>
          <a:prstGeom prst="rect">
            <a:avLst/>
          </a:prstGeom>
          <a:solidFill>
            <a:srgbClr val="FDE3BA"/>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a:solidFill>
                  <a:srgbClr val="CC0000"/>
                </a:solidFill>
              </a:rPr>
              <a:t>System of</a:t>
            </a:r>
          </a:p>
          <a:p>
            <a:pPr algn="ctr"/>
            <a:r>
              <a:rPr lang="en-US" altLang="en-US" sz="1600">
                <a:solidFill>
                  <a:srgbClr val="CC0000"/>
                </a:solidFill>
              </a:rPr>
              <a:t>Interest</a:t>
            </a:r>
          </a:p>
        </p:txBody>
      </p:sp>
      <p:sp>
        <p:nvSpPr>
          <p:cNvPr id="18439" name="Rectangle 9">
            <a:extLst>
              <a:ext uri="{FF2B5EF4-FFF2-40B4-BE49-F238E27FC236}">
                <a16:creationId xmlns:a16="http://schemas.microsoft.com/office/drawing/2014/main" id="{E131CD77-780B-4D60-B45E-E3B44BF6D70E}"/>
              </a:ext>
            </a:extLst>
          </p:cNvPr>
          <p:cNvSpPr>
            <a:spLocks noChangeArrowheads="1"/>
          </p:cNvSpPr>
          <p:nvPr/>
        </p:nvSpPr>
        <p:spPr bwMode="auto">
          <a:xfrm>
            <a:off x="3876675" y="4484688"/>
            <a:ext cx="893763" cy="603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b="0"/>
              <a:t>Other</a:t>
            </a:r>
          </a:p>
          <a:p>
            <a:pPr algn="ctr"/>
            <a:r>
              <a:rPr lang="en-US" altLang="en-US" sz="1600" b="0"/>
              <a:t>System</a:t>
            </a:r>
            <a:endParaRPr lang="en-US" altLang="en-US" sz="2200" b="0"/>
          </a:p>
        </p:txBody>
      </p:sp>
      <p:sp>
        <p:nvSpPr>
          <p:cNvPr id="18440" name="Rectangle 10">
            <a:extLst>
              <a:ext uri="{FF2B5EF4-FFF2-40B4-BE49-F238E27FC236}">
                <a16:creationId xmlns:a16="http://schemas.microsoft.com/office/drawing/2014/main" id="{7C90B1EE-497C-42F0-87AE-B89F49DCAF24}"/>
              </a:ext>
            </a:extLst>
          </p:cNvPr>
          <p:cNvSpPr>
            <a:spLocks noChangeArrowheads="1"/>
          </p:cNvSpPr>
          <p:nvPr/>
        </p:nvSpPr>
        <p:spPr bwMode="auto">
          <a:xfrm>
            <a:off x="4110038" y="5794375"/>
            <a:ext cx="893762" cy="603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b="0"/>
              <a:t>Other</a:t>
            </a:r>
          </a:p>
          <a:p>
            <a:pPr algn="ctr"/>
            <a:r>
              <a:rPr lang="en-US" altLang="en-US" sz="1600" b="0"/>
              <a:t>System</a:t>
            </a:r>
            <a:endParaRPr lang="en-US" altLang="en-US" sz="2200" b="0"/>
          </a:p>
        </p:txBody>
      </p:sp>
      <p:sp>
        <p:nvSpPr>
          <p:cNvPr id="18441" name="Rectangle 11">
            <a:extLst>
              <a:ext uri="{FF2B5EF4-FFF2-40B4-BE49-F238E27FC236}">
                <a16:creationId xmlns:a16="http://schemas.microsoft.com/office/drawing/2014/main" id="{CF113687-6184-4C12-95F4-6B04CF50DCAA}"/>
              </a:ext>
            </a:extLst>
          </p:cNvPr>
          <p:cNvSpPr>
            <a:spLocks noChangeArrowheads="1"/>
          </p:cNvSpPr>
          <p:nvPr/>
        </p:nvSpPr>
        <p:spPr bwMode="auto">
          <a:xfrm>
            <a:off x="6578600" y="5865813"/>
            <a:ext cx="893763" cy="603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b="0"/>
              <a:t>LV</a:t>
            </a:r>
          </a:p>
          <a:p>
            <a:pPr algn="ctr"/>
            <a:r>
              <a:rPr lang="en-US" altLang="en-US" sz="1600" b="0"/>
              <a:t>System</a:t>
            </a:r>
            <a:endParaRPr lang="en-US" altLang="en-US" sz="2200" b="0"/>
          </a:p>
        </p:txBody>
      </p:sp>
      <p:sp>
        <p:nvSpPr>
          <p:cNvPr id="18442" name="Line 12">
            <a:extLst>
              <a:ext uri="{FF2B5EF4-FFF2-40B4-BE49-F238E27FC236}">
                <a16:creationId xmlns:a16="http://schemas.microsoft.com/office/drawing/2014/main" id="{075D8187-3272-435C-A2E4-9C9C2D9F3AC2}"/>
              </a:ext>
            </a:extLst>
          </p:cNvPr>
          <p:cNvSpPr>
            <a:spLocks noChangeShapeType="1"/>
          </p:cNvSpPr>
          <p:nvPr/>
        </p:nvSpPr>
        <p:spPr bwMode="auto">
          <a:xfrm flipV="1">
            <a:off x="5046663" y="5380038"/>
            <a:ext cx="614362" cy="762000"/>
          </a:xfrm>
          <a:prstGeom prst="line">
            <a:avLst/>
          </a:prstGeom>
          <a:noFill/>
          <a:ln w="127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3" name="Line 13">
            <a:extLst>
              <a:ext uri="{FF2B5EF4-FFF2-40B4-BE49-F238E27FC236}">
                <a16:creationId xmlns:a16="http://schemas.microsoft.com/office/drawing/2014/main" id="{059B81BA-08FB-4626-8461-735E8970A28E}"/>
              </a:ext>
            </a:extLst>
          </p:cNvPr>
          <p:cNvSpPr>
            <a:spLocks noChangeShapeType="1"/>
          </p:cNvSpPr>
          <p:nvPr/>
        </p:nvSpPr>
        <p:spPr bwMode="auto">
          <a:xfrm>
            <a:off x="6804025" y="5611813"/>
            <a:ext cx="411163" cy="212725"/>
          </a:xfrm>
          <a:prstGeom prst="line">
            <a:avLst/>
          </a:prstGeom>
          <a:noFill/>
          <a:ln w="127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Line 14">
            <a:extLst>
              <a:ext uri="{FF2B5EF4-FFF2-40B4-BE49-F238E27FC236}">
                <a16:creationId xmlns:a16="http://schemas.microsoft.com/office/drawing/2014/main" id="{2B9A3942-228E-4949-BADF-0A5C63C01D9F}"/>
              </a:ext>
            </a:extLst>
          </p:cNvPr>
          <p:cNvSpPr>
            <a:spLocks noChangeShapeType="1"/>
          </p:cNvSpPr>
          <p:nvPr/>
        </p:nvSpPr>
        <p:spPr bwMode="auto">
          <a:xfrm>
            <a:off x="4783138" y="4800600"/>
            <a:ext cx="869950" cy="265113"/>
          </a:xfrm>
          <a:prstGeom prst="line">
            <a:avLst/>
          </a:prstGeom>
          <a:noFill/>
          <a:ln w="127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Rectangle 15">
            <a:extLst>
              <a:ext uri="{FF2B5EF4-FFF2-40B4-BE49-F238E27FC236}">
                <a16:creationId xmlns:a16="http://schemas.microsoft.com/office/drawing/2014/main" id="{3DA69416-63F8-4D5E-9183-490700789919}"/>
              </a:ext>
            </a:extLst>
          </p:cNvPr>
          <p:cNvSpPr>
            <a:spLocks noChangeArrowheads="1"/>
          </p:cNvSpPr>
          <p:nvPr/>
        </p:nvSpPr>
        <p:spPr bwMode="auto">
          <a:xfrm>
            <a:off x="6643688" y="4325938"/>
            <a:ext cx="144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600" i="1">
                <a:solidFill>
                  <a:srgbClr val="0033CC"/>
                </a:solidFill>
              </a:rPr>
              <a:t>Environment</a:t>
            </a:r>
          </a:p>
        </p:txBody>
      </p:sp>
      <p:sp>
        <p:nvSpPr>
          <p:cNvPr id="18446" name="Rectangle 16">
            <a:extLst>
              <a:ext uri="{FF2B5EF4-FFF2-40B4-BE49-F238E27FC236}">
                <a16:creationId xmlns:a16="http://schemas.microsoft.com/office/drawing/2014/main" id="{43E6CDF9-362D-4F13-8D04-3BEC5792BB98}"/>
              </a:ext>
            </a:extLst>
          </p:cNvPr>
          <p:cNvSpPr>
            <a:spLocks noChangeArrowheads="1"/>
          </p:cNvSpPr>
          <p:nvPr/>
        </p:nvSpPr>
        <p:spPr bwMode="auto">
          <a:xfrm rot="-5400000">
            <a:off x="4793456" y="5064919"/>
            <a:ext cx="1163638"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600" i="1">
                <a:solidFill>
                  <a:srgbClr val="0033CC"/>
                </a:solidFill>
              </a:rPr>
              <a:t>Interfaces</a:t>
            </a:r>
          </a:p>
          <a:p>
            <a:pPr algn="ctr"/>
            <a:r>
              <a:rPr lang="en-US" altLang="en-US" sz="1600" i="1">
                <a:solidFill>
                  <a:srgbClr val="0033CC"/>
                </a:solidFill>
              </a:rPr>
              <a:t>IRDs</a:t>
            </a:r>
          </a:p>
        </p:txBody>
      </p:sp>
      <p:sp>
        <p:nvSpPr>
          <p:cNvPr id="18447" name="Rectangle 17">
            <a:extLst>
              <a:ext uri="{FF2B5EF4-FFF2-40B4-BE49-F238E27FC236}">
                <a16:creationId xmlns:a16="http://schemas.microsoft.com/office/drawing/2014/main" id="{278F058D-3CF5-4B48-BC01-EBC84D776333}"/>
              </a:ext>
            </a:extLst>
          </p:cNvPr>
          <p:cNvSpPr>
            <a:spLocks noChangeArrowheads="1"/>
          </p:cNvSpPr>
          <p:nvPr/>
        </p:nvSpPr>
        <p:spPr bwMode="auto">
          <a:xfrm>
            <a:off x="6973888" y="5453063"/>
            <a:ext cx="5524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106488" eaLnBrk="0" hangingPunct="0">
              <a:defRPr sz="2000" b="1">
                <a:solidFill>
                  <a:schemeClr val="tx1"/>
                </a:solidFill>
                <a:latin typeface="Arial" panose="020B0604020202020204" pitchFamily="34" charset="0"/>
              </a:defRPr>
            </a:lvl1pPr>
            <a:lvl2pPr marL="742950" indent="-285750" defTabSz="1106488" eaLnBrk="0" hangingPunct="0">
              <a:defRPr sz="2000" b="1">
                <a:solidFill>
                  <a:schemeClr val="tx1"/>
                </a:solidFill>
                <a:latin typeface="Arial" panose="020B0604020202020204" pitchFamily="34" charset="0"/>
              </a:defRPr>
            </a:lvl2pPr>
            <a:lvl3pPr marL="1143000" indent="-228600" defTabSz="1106488" eaLnBrk="0" hangingPunct="0">
              <a:defRPr sz="2000" b="1">
                <a:solidFill>
                  <a:schemeClr val="tx1"/>
                </a:solidFill>
                <a:latin typeface="Arial" panose="020B0604020202020204" pitchFamily="34" charset="0"/>
              </a:defRPr>
            </a:lvl3pPr>
            <a:lvl4pPr marL="1600200" indent="-228600" defTabSz="1106488" eaLnBrk="0" hangingPunct="0">
              <a:defRPr sz="2000" b="1">
                <a:solidFill>
                  <a:schemeClr val="tx1"/>
                </a:solidFill>
                <a:latin typeface="Arial" panose="020B0604020202020204" pitchFamily="34" charset="0"/>
              </a:defRPr>
            </a:lvl4pPr>
            <a:lvl5pPr marL="2057400" indent="-228600" defTabSz="1106488" eaLnBrk="0" hangingPunct="0">
              <a:defRPr sz="2000" b="1">
                <a:solidFill>
                  <a:schemeClr val="tx1"/>
                </a:solidFill>
                <a:latin typeface="Arial" panose="020B0604020202020204" pitchFamily="34" charset="0"/>
              </a:defRPr>
            </a:lvl5pPr>
            <a:lvl6pPr marL="2514600" indent="-228600" defTabSz="1106488"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1106488"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1106488"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1106488"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600" i="1">
                <a:solidFill>
                  <a:srgbClr val="0033CC"/>
                </a:solidFill>
              </a:rPr>
              <a:t>IDD</a:t>
            </a:r>
          </a:p>
        </p:txBody>
      </p:sp>
      <p:sp>
        <p:nvSpPr>
          <p:cNvPr id="2" name="Date Placeholder 1">
            <a:extLst>
              <a:ext uri="{FF2B5EF4-FFF2-40B4-BE49-F238E27FC236}">
                <a16:creationId xmlns:a16="http://schemas.microsoft.com/office/drawing/2014/main" id="{3B7A3F1E-49D7-450B-BBFD-D648C8369C15}"/>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86F07D-9D1E-49DA-B7F2-CE8D9FD79C7C}"/>
              </a:ext>
            </a:extLst>
          </p:cNvPr>
          <p:cNvSpPr>
            <a:spLocks noGrp="1" noChangeArrowheads="1"/>
          </p:cNvSpPr>
          <p:nvPr>
            <p:ph type="ctrTitle"/>
          </p:nvPr>
        </p:nvSpPr>
        <p:spPr>
          <a:xfrm>
            <a:off x="685800" y="1854200"/>
            <a:ext cx="7772400" cy="1143000"/>
          </a:xfrm>
        </p:spPr>
        <p:txBody>
          <a:bodyPr/>
          <a:lstStyle/>
          <a:p>
            <a:pPr eaLnBrk="1" hangingPunct="1"/>
            <a:r>
              <a:rPr lang="en-US" altLang="en-US"/>
              <a:t>Pause and Learn Opportunity</a:t>
            </a:r>
          </a:p>
        </p:txBody>
      </p:sp>
      <p:sp>
        <p:nvSpPr>
          <p:cNvPr id="19459" name="Rectangle 3">
            <a:extLst>
              <a:ext uri="{FF2B5EF4-FFF2-40B4-BE49-F238E27FC236}">
                <a16:creationId xmlns:a16="http://schemas.microsoft.com/office/drawing/2014/main" id="{C6FE25B5-5C62-45B9-BCAE-A8EF399306C2}"/>
              </a:ext>
            </a:extLst>
          </p:cNvPr>
          <p:cNvSpPr>
            <a:spLocks noGrp="1" noChangeArrowheads="1"/>
          </p:cNvSpPr>
          <p:nvPr>
            <p:ph type="subTitle" idx="1"/>
          </p:nvPr>
        </p:nvSpPr>
        <p:spPr/>
        <p:txBody>
          <a:bodyPr/>
          <a:lstStyle/>
          <a:p>
            <a:pPr algn="l" eaLnBrk="1" hangingPunct="1"/>
            <a:r>
              <a:rPr lang="en-US" altLang="en-US"/>
              <a:t>View the James Webb Space Telescope (JWST) requirements hierarchy (</a:t>
            </a:r>
            <a:r>
              <a:rPr lang="en-US" altLang="en-US" i="1"/>
              <a:t>JWST requirements flow down tree.pdf</a:t>
            </a:r>
            <a:r>
              <a:rPr lang="en-US" altLang="en-US"/>
              <a:t>) as an example of the layers of requirements and relationships throughout the system.</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F10E4DD9-D4C3-4CB8-BEBE-3F91DD67E2C7}"/>
              </a:ext>
            </a:extLst>
          </p:cNvPr>
          <p:cNvSpPr>
            <a:spLocks noGrp="1" noChangeArrowheads="1"/>
          </p:cNvSpPr>
          <p:nvPr>
            <p:ph type="title"/>
          </p:nvPr>
        </p:nvSpPr>
        <p:spPr>
          <a:xfrm>
            <a:off x="1141413" y="114300"/>
            <a:ext cx="7202487" cy="457200"/>
          </a:xfrm>
        </p:spPr>
        <p:txBody>
          <a:bodyPr/>
          <a:lstStyle/>
          <a:p>
            <a:pPr eaLnBrk="1" hangingPunct="1"/>
            <a:r>
              <a:rPr lang="en-US" altLang="en-US"/>
              <a:t>Module Summary: Requirements — The Basics</a:t>
            </a:r>
          </a:p>
        </p:txBody>
      </p:sp>
      <p:sp>
        <p:nvSpPr>
          <p:cNvPr id="20484" name="Rectangle 3">
            <a:extLst>
              <a:ext uri="{FF2B5EF4-FFF2-40B4-BE49-F238E27FC236}">
                <a16:creationId xmlns:a16="http://schemas.microsoft.com/office/drawing/2014/main" id="{2C52B84D-258B-46E6-8396-AE6AE9A8B9B4}"/>
              </a:ext>
            </a:extLst>
          </p:cNvPr>
          <p:cNvSpPr>
            <a:spLocks noGrp="1" noChangeArrowheads="1"/>
          </p:cNvSpPr>
          <p:nvPr>
            <p:ph type="body" idx="1"/>
          </p:nvPr>
        </p:nvSpPr>
        <p:spPr>
          <a:xfrm>
            <a:off x="800100" y="876300"/>
            <a:ext cx="7772400" cy="5410200"/>
          </a:xfrm>
        </p:spPr>
        <p:txBody>
          <a:bodyPr/>
          <a:lstStyle/>
          <a:p>
            <a:pPr eaLnBrk="1" hangingPunct="1">
              <a:lnSpc>
                <a:spcPct val="110000"/>
              </a:lnSpc>
              <a:spcBef>
                <a:spcPct val="35000"/>
              </a:spcBef>
            </a:pPr>
            <a:r>
              <a:rPr lang="en-US" altLang="en-US"/>
              <a:t>Requirements define the problem to be solved and establish the terms by which mission success will be measured.</a:t>
            </a:r>
          </a:p>
          <a:p>
            <a:pPr eaLnBrk="1" hangingPunct="1">
              <a:lnSpc>
                <a:spcPct val="110000"/>
              </a:lnSpc>
              <a:spcBef>
                <a:spcPct val="35000"/>
              </a:spcBef>
            </a:pPr>
            <a:r>
              <a:rPr lang="en-US" altLang="en-US"/>
              <a:t>Requirements problems are the single biggest problem on development projects so care in creating good requirements always pays off.</a:t>
            </a:r>
          </a:p>
          <a:p>
            <a:pPr eaLnBrk="1" hangingPunct="1">
              <a:lnSpc>
                <a:spcPct val="110000"/>
              </a:lnSpc>
              <a:spcBef>
                <a:spcPct val="35000"/>
              </a:spcBef>
            </a:pPr>
            <a:r>
              <a:rPr lang="en-US" altLang="en-US"/>
              <a:t>The later a problem is discovered the more costly it is to recover from.</a:t>
            </a:r>
          </a:p>
          <a:p>
            <a:pPr eaLnBrk="1" hangingPunct="1">
              <a:lnSpc>
                <a:spcPct val="110000"/>
              </a:lnSpc>
              <a:spcBef>
                <a:spcPct val="35000"/>
              </a:spcBef>
            </a:pPr>
            <a:r>
              <a:rPr lang="en-US" altLang="en-US"/>
              <a:t>Requirements are distributed within the system architecture via flow-down, allocation and derivation.</a:t>
            </a:r>
          </a:p>
          <a:p>
            <a:pPr eaLnBrk="1" hangingPunct="1">
              <a:lnSpc>
                <a:spcPct val="110000"/>
              </a:lnSpc>
              <a:spcBef>
                <a:spcPct val="35000"/>
              </a:spcBef>
            </a:pPr>
            <a:r>
              <a:rPr lang="en-US" altLang="en-US"/>
              <a:t>Requirements traceability is a technique of tracking the source and connections between requirements. It is used to assess the consequences of potential requirements changes.</a:t>
            </a:r>
          </a:p>
          <a:p>
            <a:pPr eaLnBrk="1" hangingPunct="1">
              <a:lnSpc>
                <a:spcPct val="110000"/>
              </a:lnSpc>
              <a:spcBef>
                <a:spcPct val="35000"/>
              </a:spcBef>
            </a:pPr>
            <a:r>
              <a:rPr lang="en-US" altLang="en-US"/>
              <a:t>When a system is decomposed into smaller segments, interfaces are created that must be defined and managed.</a:t>
            </a:r>
          </a:p>
        </p:txBody>
      </p:sp>
      <p:sp>
        <p:nvSpPr>
          <p:cNvPr id="2" name="Date Placeholder 1">
            <a:extLst>
              <a:ext uri="{FF2B5EF4-FFF2-40B4-BE49-F238E27FC236}">
                <a16:creationId xmlns:a16="http://schemas.microsoft.com/office/drawing/2014/main" id="{8DAECC08-83CA-40FA-A26D-E9F1236F41D7}"/>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165CE79-DB13-4B36-A964-FE235CC6A82B}"/>
              </a:ext>
            </a:extLst>
          </p:cNvPr>
          <p:cNvSpPr>
            <a:spLocks noGrp="1" noChangeArrowheads="1"/>
          </p:cNvSpPr>
          <p:nvPr>
            <p:ph type="title"/>
          </p:nvPr>
        </p:nvSpPr>
        <p:spPr>
          <a:xfrm>
            <a:off x="1141413" y="114300"/>
            <a:ext cx="6973887" cy="457200"/>
          </a:xfrm>
        </p:spPr>
        <p:txBody>
          <a:bodyPr/>
          <a:lstStyle/>
          <a:p>
            <a:pPr eaLnBrk="1" hangingPunct="1"/>
            <a:r>
              <a:rPr lang="en-US" altLang="en-US"/>
              <a:t>Module Purpose: Requirements - The Basics</a:t>
            </a:r>
          </a:p>
        </p:txBody>
      </p:sp>
      <p:sp>
        <p:nvSpPr>
          <p:cNvPr id="3076" name="Rectangle 3">
            <a:extLst>
              <a:ext uri="{FF2B5EF4-FFF2-40B4-BE49-F238E27FC236}">
                <a16:creationId xmlns:a16="http://schemas.microsoft.com/office/drawing/2014/main" id="{33DE6133-F49B-45FD-B32B-858B3EF6A6B3}"/>
              </a:ext>
            </a:extLst>
          </p:cNvPr>
          <p:cNvSpPr>
            <a:spLocks noGrp="1" noChangeArrowheads="1"/>
          </p:cNvSpPr>
          <p:nvPr>
            <p:ph type="body" idx="1"/>
          </p:nvPr>
        </p:nvSpPr>
        <p:spPr>
          <a:xfrm>
            <a:off x="819150" y="849313"/>
            <a:ext cx="7772400" cy="5410200"/>
          </a:xfrm>
        </p:spPr>
        <p:txBody>
          <a:bodyPr/>
          <a:lstStyle/>
          <a:p>
            <a:pPr eaLnBrk="1" hangingPunct="1">
              <a:lnSpc>
                <a:spcPct val="130000"/>
              </a:lnSpc>
            </a:pPr>
            <a:r>
              <a:rPr lang="en-US" altLang="en-US"/>
              <a:t>Establish the role of good requirements in project success.</a:t>
            </a:r>
          </a:p>
          <a:p>
            <a:pPr lvl="1" eaLnBrk="1" hangingPunct="1">
              <a:lnSpc>
                <a:spcPct val="130000"/>
              </a:lnSpc>
            </a:pPr>
            <a:r>
              <a:rPr lang="en-US" altLang="en-US"/>
              <a:t>Requirements capture the understanding of what is to be done.</a:t>
            </a:r>
          </a:p>
          <a:p>
            <a:pPr eaLnBrk="1" hangingPunct="1">
              <a:lnSpc>
                <a:spcPct val="130000"/>
              </a:lnSpc>
            </a:pPr>
            <a:r>
              <a:rPr lang="en-US" altLang="en-US"/>
              <a:t>Establish the significance of good requirements development.</a:t>
            </a:r>
          </a:p>
          <a:p>
            <a:pPr lvl="1" eaLnBrk="1" hangingPunct="1">
              <a:lnSpc>
                <a:spcPct val="130000"/>
              </a:lnSpc>
            </a:pPr>
            <a:r>
              <a:rPr lang="en-US" altLang="en-US"/>
              <a:t>Poor requirements are the single biggest problem for projects.</a:t>
            </a:r>
          </a:p>
          <a:p>
            <a:pPr lvl="1" eaLnBrk="1" hangingPunct="1">
              <a:lnSpc>
                <a:spcPct val="130000"/>
              </a:lnSpc>
            </a:pPr>
            <a:r>
              <a:rPr lang="en-US" altLang="en-US"/>
              <a:t>The later a problem is discovered the more costly it is to recover from.</a:t>
            </a:r>
          </a:p>
          <a:p>
            <a:pPr eaLnBrk="1" hangingPunct="1">
              <a:lnSpc>
                <a:spcPct val="130000"/>
              </a:lnSpc>
            </a:pPr>
            <a:r>
              <a:rPr lang="en-US" altLang="en-US"/>
              <a:t>Describe the different types of requirements.</a:t>
            </a:r>
          </a:p>
          <a:p>
            <a:pPr eaLnBrk="1" hangingPunct="1">
              <a:lnSpc>
                <a:spcPct val="130000"/>
              </a:lnSpc>
            </a:pPr>
            <a:r>
              <a:rPr lang="en-US" altLang="en-US"/>
              <a:t>Establish how requirements are distributed — allocation, flow-down and derived.</a:t>
            </a:r>
          </a:p>
          <a:p>
            <a:pPr eaLnBrk="1" hangingPunct="1">
              <a:lnSpc>
                <a:spcPct val="130000"/>
              </a:lnSpc>
            </a:pPr>
            <a:r>
              <a:rPr lang="en-US" altLang="en-US"/>
              <a:t>Define and understand the value of requirements traceability.</a:t>
            </a:r>
          </a:p>
          <a:p>
            <a:pPr eaLnBrk="1" hangingPunct="1">
              <a:lnSpc>
                <a:spcPct val="130000"/>
              </a:lnSpc>
            </a:pPr>
            <a:r>
              <a:rPr lang="en-US" altLang="en-US"/>
              <a:t>Recognize that system decomposition creates new interfaces that must be defined and owned.</a:t>
            </a:r>
          </a:p>
        </p:txBody>
      </p:sp>
      <p:sp>
        <p:nvSpPr>
          <p:cNvPr id="2" name="Date Placeholder 1">
            <a:extLst>
              <a:ext uri="{FF2B5EF4-FFF2-40B4-BE49-F238E27FC236}">
                <a16:creationId xmlns:a16="http://schemas.microsoft.com/office/drawing/2014/main" id="{E3AAE777-EFBE-4DB8-8DC2-080B34B8795A}"/>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15BA3E-9886-4DAF-988E-14B65DE02CEA}"/>
              </a:ext>
            </a:extLst>
          </p:cNvPr>
          <p:cNvSpPr>
            <a:spLocks noGrp="1" noChangeArrowheads="1"/>
          </p:cNvSpPr>
          <p:nvPr>
            <p:ph type="ctrTitle"/>
          </p:nvPr>
        </p:nvSpPr>
        <p:spPr>
          <a:xfrm>
            <a:off x="685800" y="2286000"/>
            <a:ext cx="7772400" cy="1143000"/>
          </a:xfrm>
        </p:spPr>
        <p:txBody>
          <a:bodyPr/>
          <a:lstStyle/>
          <a:p>
            <a:pPr eaLnBrk="1" hangingPunct="1"/>
            <a:r>
              <a:rPr lang="en-US" altLang="en-US"/>
              <a:t>Backup Slides</a:t>
            </a:r>
            <a:br>
              <a:rPr lang="en-US" altLang="en-US"/>
            </a:br>
            <a:r>
              <a:rPr lang="en-US" altLang="en-US"/>
              <a:t>for Requirements — the Basics Module</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6">
            <a:extLst>
              <a:ext uri="{FF2B5EF4-FFF2-40B4-BE49-F238E27FC236}">
                <a16:creationId xmlns:a16="http://schemas.microsoft.com/office/drawing/2014/main" id="{C3F86F55-81B4-4D5D-840E-69EFDD7E89B9}"/>
              </a:ext>
            </a:extLst>
          </p:cNvPr>
          <p:cNvSpPr>
            <a:spLocks noGrp="1" noChangeArrowheads="1"/>
          </p:cNvSpPr>
          <p:nvPr>
            <p:ph type="title"/>
          </p:nvPr>
        </p:nvSpPr>
        <p:spPr/>
        <p:txBody>
          <a:bodyPr/>
          <a:lstStyle/>
          <a:p>
            <a:pPr eaLnBrk="1" hangingPunct="1"/>
            <a:r>
              <a:rPr lang="en-US" altLang="en-US"/>
              <a:t>Importance of Requirements</a:t>
            </a:r>
          </a:p>
        </p:txBody>
      </p:sp>
      <p:sp>
        <p:nvSpPr>
          <p:cNvPr id="22532" name="Rectangle 1027">
            <a:extLst>
              <a:ext uri="{FF2B5EF4-FFF2-40B4-BE49-F238E27FC236}">
                <a16:creationId xmlns:a16="http://schemas.microsoft.com/office/drawing/2014/main" id="{76A3420E-B763-490B-A0B9-2C1DDBF44AF2}"/>
              </a:ext>
            </a:extLst>
          </p:cNvPr>
          <p:cNvSpPr>
            <a:spLocks noChangeArrowheads="1"/>
          </p:cNvSpPr>
          <p:nvPr/>
        </p:nvSpPr>
        <p:spPr bwMode="auto">
          <a:xfrm>
            <a:off x="390525" y="1295400"/>
            <a:ext cx="8296275" cy="52038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200">
                <a:solidFill>
                  <a:srgbClr val="000000"/>
                </a:solidFill>
              </a:rPr>
              <a:t>1. GAO recommends NASA shore up Ares I business case</a:t>
            </a:r>
            <a:r>
              <a:rPr lang="en-US" altLang="en-US" sz="1200" b="0">
                <a:solidFill>
                  <a:srgbClr val="000000"/>
                </a:solidFill>
              </a:rPr>
              <a:t>. The U.S. Government Accountability Office (GAO) is recommending that NASA not proceed beyond the 2008 preliminary design review (PDR) for the Ares I Crew Launch Vehicle until it establishes a sound business case for the program. "NASA has not yet developed the knowledge needed to make sound investment decisions for the Ares I project," GAO says in a new report. "Principally, there are gaps in knowledge about </a:t>
            </a:r>
            <a:r>
              <a:rPr lang="en-US" altLang="en-US" sz="1200" b="0">
                <a:solidFill>
                  <a:srgbClr val="CC0000"/>
                </a:solidFill>
              </a:rPr>
              <a:t>requirements</a:t>
            </a:r>
            <a:r>
              <a:rPr lang="en-US" altLang="en-US" sz="1200" b="0">
                <a:solidFill>
                  <a:srgbClr val="000000"/>
                </a:solidFill>
              </a:rPr>
              <a:t>, costs, schedule, technology, design, and production feasibility." Ares I PDR is expected in late summer or early fall of next year (See related charts below and pp. 7-8). Derived from a five-segment version of the space shuttle's solid rocket booster, the Ares I will boost the Orion Crew Exploration Vehicle to orbit for missions to the International Space Station and the moon. Ares I is set to begin launching operational Orion missions in early 2015. GAO estimates the total price tag for NASA's exploration program over the next two decades at nearly $230 billion. GAO called the Ares I program's gaps in needed knowledge for an informed PDR "fairly significant and challenging given the complexity and interdependencies in the program." As an example of such interdependency, GAO cited "continued instability" in the design of the Orion, which is hampering the Ares program's efforts to firm up their own </a:t>
            </a:r>
            <a:r>
              <a:rPr lang="en-US" altLang="en-US" sz="1200" b="0">
                <a:solidFill>
                  <a:srgbClr val="CC0000"/>
                </a:solidFill>
              </a:rPr>
              <a:t>requirements</a:t>
            </a:r>
            <a:r>
              <a:rPr lang="en-US" altLang="en-US" sz="1200" b="0">
                <a:solidFill>
                  <a:srgbClr val="000000"/>
                </a:solidFill>
              </a:rPr>
              <a:t>. Orion has undergone several design revisions in an attempt to keep the spacecraft within desired weight margins, although NASA officials have said those problems are nearly solved (DAILY, Oct. 3). NASA says at least 14 of the 57 risks identified in the Ares projects are "explicitly tied" to </a:t>
            </a:r>
            <a:r>
              <a:rPr lang="en-US" altLang="en-US" sz="1200" b="0">
                <a:solidFill>
                  <a:srgbClr val="CC0000"/>
                </a:solidFill>
              </a:rPr>
              <a:t>requirements instability</a:t>
            </a:r>
            <a:r>
              <a:rPr lang="en-US" altLang="en-US" sz="1200" b="0">
                <a:solidFill>
                  <a:srgbClr val="000000"/>
                </a:solidFill>
              </a:rPr>
              <a:t>. On top of this, three major elements of Ares I - the first stage, the upper stage and the Apollo-derived J- 2X upper stage engine - pose "significant development challenges," according to GAO. The J-2X is a new engine development effort, and NASA estimates it will require 29 rework cycles to fix developmental problems. Still, GAO cited NASA's progress in trying to build a business case for the program, including relying on established technology and adopting an acquisition strategy that emphasizes gaining knowledge on cost, schedule and technical feasibility before making significant procurement commitments. NASA agreed with its recommendation not to move beyond PDR until the program's business case improves, according to GAO. "The program also acknowledges that many risks are present and is undertaking an array of activities to track and mitigate those risks," GAO says. "However, NASA has not yet developed the knowledge needed to make sound investment decisions for the Ares I project." GAO's review was requested by Rep. Bart Gordon (D-Tenn.), chairman of the House Science and Technology Committee. Commenting on the report, Gordon promised more lawmaker scrutiny of NASA's exploration plans, saying, "The Administration has undertaken a major new Exploration initiative on a 'business as usual' budget, and that's going to make it difficult for NASA to succeed." - Jefferson Morris (</a:t>
            </a:r>
            <a:r>
              <a:rPr lang="en-US" altLang="en-US" sz="1200" b="0" u="sng">
                <a:solidFill>
                  <a:srgbClr val="0000FF"/>
                </a:solidFill>
              </a:rPr>
              <a:t>jeff_morris@aviationweek.com</a:t>
            </a:r>
            <a:r>
              <a:rPr lang="en-US" altLang="en-US" sz="1200" b="0">
                <a:solidFill>
                  <a:srgbClr val="000000"/>
                </a:solidFill>
              </a:rPr>
              <a:t>)</a:t>
            </a:r>
          </a:p>
        </p:txBody>
      </p:sp>
      <p:sp>
        <p:nvSpPr>
          <p:cNvPr id="22533" name="Rectangle 1028">
            <a:extLst>
              <a:ext uri="{FF2B5EF4-FFF2-40B4-BE49-F238E27FC236}">
                <a16:creationId xmlns:a16="http://schemas.microsoft.com/office/drawing/2014/main" id="{6DEA5BFA-1C1B-48E6-BE27-3CC0F000C2E0}"/>
              </a:ext>
            </a:extLst>
          </p:cNvPr>
          <p:cNvSpPr>
            <a:spLocks noChangeArrowheads="1"/>
          </p:cNvSpPr>
          <p:nvPr/>
        </p:nvSpPr>
        <p:spPr bwMode="auto">
          <a:xfrm>
            <a:off x="831850" y="833438"/>
            <a:ext cx="1262063"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Nov 30, 2007</a:t>
            </a:r>
            <a:endParaRPr lang="en-US" altLang="en-US"/>
          </a:p>
        </p:txBody>
      </p:sp>
      <p:sp>
        <p:nvSpPr>
          <p:cNvPr id="2" name="Date Placeholder 1">
            <a:extLst>
              <a:ext uri="{FF2B5EF4-FFF2-40B4-BE49-F238E27FC236}">
                <a16:creationId xmlns:a16="http://schemas.microsoft.com/office/drawing/2014/main" id="{1EDB4EDA-7C01-4D2C-9899-1ABABB97754B}"/>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6">
            <a:extLst>
              <a:ext uri="{FF2B5EF4-FFF2-40B4-BE49-F238E27FC236}">
                <a16:creationId xmlns:a16="http://schemas.microsoft.com/office/drawing/2014/main" id="{BF8A2E77-8E08-4A18-9D15-006421526697}"/>
              </a:ext>
            </a:extLst>
          </p:cNvPr>
          <p:cNvSpPr>
            <a:spLocks noGrp="1" noChangeArrowheads="1"/>
          </p:cNvSpPr>
          <p:nvPr>
            <p:ph type="title"/>
          </p:nvPr>
        </p:nvSpPr>
        <p:spPr/>
        <p:txBody>
          <a:bodyPr/>
          <a:lstStyle/>
          <a:p>
            <a:pPr eaLnBrk="1" hangingPunct="1"/>
            <a:r>
              <a:rPr lang="en-US" altLang="en-US"/>
              <a:t>Types of Requirements</a:t>
            </a:r>
          </a:p>
        </p:txBody>
      </p:sp>
      <p:sp>
        <p:nvSpPr>
          <p:cNvPr id="23556" name="Rectangle 1027">
            <a:extLst>
              <a:ext uri="{FF2B5EF4-FFF2-40B4-BE49-F238E27FC236}">
                <a16:creationId xmlns:a16="http://schemas.microsoft.com/office/drawing/2014/main" id="{7438352C-3B91-4FB8-A4C3-5F6863742162}"/>
              </a:ext>
            </a:extLst>
          </p:cNvPr>
          <p:cNvSpPr>
            <a:spLocks noGrp="1" noChangeArrowheads="1"/>
          </p:cNvSpPr>
          <p:nvPr>
            <p:ph type="body" sz="half" idx="1"/>
          </p:nvPr>
        </p:nvSpPr>
        <p:spPr>
          <a:xfrm>
            <a:off x="685800" y="838200"/>
            <a:ext cx="3814763" cy="4662488"/>
          </a:xfrm>
          <a:solidFill>
            <a:srgbClr val="DDDDDD"/>
          </a:solidFill>
          <a:ln>
            <a:solidFill>
              <a:schemeClr val="tx1"/>
            </a:solidFill>
            <a:miter lim="800000"/>
            <a:headEnd/>
            <a:tailEnd/>
          </a:ln>
        </p:spPr>
        <p:txBody>
          <a:bodyPr/>
          <a:lstStyle/>
          <a:p>
            <a:pPr lvl="1" eaLnBrk="1" hangingPunct="1"/>
            <a:r>
              <a:rPr lang="en-US" altLang="en-US" sz="1600"/>
              <a:t>Stakeholder Expectations </a:t>
            </a:r>
          </a:p>
          <a:p>
            <a:pPr lvl="2" eaLnBrk="1" hangingPunct="1"/>
            <a:r>
              <a:rPr lang="en-US" altLang="en-US" sz="1400"/>
              <a:t>Musts</a:t>
            </a:r>
          </a:p>
          <a:p>
            <a:pPr lvl="2" eaLnBrk="1" hangingPunct="1"/>
            <a:r>
              <a:rPr lang="en-US" altLang="en-US" sz="1400"/>
              <a:t>Wants</a:t>
            </a:r>
          </a:p>
          <a:p>
            <a:pPr lvl="1" eaLnBrk="1" hangingPunct="1"/>
            <a:r>
              <a:rPr lang="en-US" altLang="en-US" sz="1600"/>
              <a:t>System Requirements</a:t>
            </a:r>
          </a:p>
          <a:p>
            <a:pPr lvl="2" eaLnBrk="1" hangingPunct="1"/>
            <a:r>
              <a:rPr lang="en-US" altLang="en-US" sz="1400"/>
              <a:t>What the system must do</a:t>
            </a:r>
          </a:p>
          <a:p>
            <a:pPr lvl="2" eaLnBrk="1" hangingPunct="1"/>
            <a:r>
              <a:rPr lang="en-US" altLang="en-US" sz="1400"/>
              <a:t>Prioritized “wants”</a:t>
            </a:r>
          </a:p>
          <a:p>
            <a:pPr lvl="1" eaLnBrk="1" hangingPunct="1"/>
            <a:r>
              <a:rPr lang="en-US" altLang="en-US" sz="1600"/>
              <a:t>Imposed Requirements</a:t>
            </a:r>
          </a:p>
          <a:p>
            <a:pPr lvl="2" eaLnBrk="1" hangingPunct="1"/>
            <a:r>
              <a:rPr lang="en-US" altLang="en-US" sz="1400"/>
              <a:t>Environmental Requirements</a:t>
            </a:r>
          </a:p>
          <a:p>
            <a:pPr lvl="2" eaLnBrk="1" hangingPunct="1"/>
            <a:r>
              <a:rPr lang="en-US" altLang="en-US" sz="1400"/>
              <a:t>Standards-based Requirements</a:t>
            </a:r>
          </a:p>
          <a:p>
            <a:pPr lvl="1" eaLnBrk="1" hangingPunct="1"/>
            <a:r>
              <a:rPr lang="en-US" altLang="en-US" sz="1600"/>
              <a:t>Interface Requirements</a:t>
            </a:r>
          </a:p>
          <a:p>
            <a:pPr lvl="1" eaLnBrk="1" hangingPunct="1"/>
            <a:r>
              <a:rPr lang="en-US" altLang="en-US" sz="1600"/>
              <a:t>Regulation Requirements</a:t>
            </a:r>
          </a:p>
          <a:p>
            <a:pPr lvl="1" eaLnBrk="1" hangingPunct="1"/>
            <a:r>
              <a:rPr lang="en-US" altLang="en-US" sz="1600"/>
              <a:t>Implementation Requirements</a:t>
            </a:r>
          </a:p>
          <a:p>
            <a:pPr lvl="1" eaLnBrk="1" hangingPunct="1"/>
            <a:r>
              <a:rPr lang="en-US" altLang="en-US" sz="1600"/>
              <a:t>Verification Requirements</a:t>
            </a:r>
          </a:p>
        </p:txBody>
      </p:sp>
      <p:sp>
        <p:nvSpPr>
          <p:cNvPr id="23557" name="Rectangle 1028">
            <a:extLst>
              <a:ext uri="{FF2B5EF4-FFF2-40B4-BE49-F238E27FC236}">
                <a16:creationId xmlns:a16="http://schemas.microsoft.com/office/drawing/2014/main" id="{85E4358F-BD43-4F45-AD69-EF6608E290DD}"/>
              </a:ext>
            </a:extLst>
          </p:cNvPr>
          <p:cNvSpPr>
            <a:spLocks noGrp="1" noChangeArrowheads="1" noTextEdit="1"/>
          </p:cNvSpPr>
          <p:nvPr>
            <p:ph type="clipArt" sz="half" idx="2"/>
          </p:nvPr>
        </p:nvSpPr>
        <p:spPr>
          <a:xfrm>
            <a:off x="4643438" y="838200"/>
            <a:ext cx="3814762" cy="5410200"/>
          </a:xfrm>
        </p:spPr>
      </p:sp>
      <p:pic>
        <p:nvPicPr>
          <p:cNvPr id="23558" name="Picture 6" descr="BD07179_">
            <a:extLst>
              <a:ext uri="{FF2B5EF4-FFF2-40B4-BE49-F238E27FC236}">
                <a16:creationId xmlns:a16="http://schemas.microsoft.com/office/drawing/2014/main" id="{447241AF-801A-4CE7-9CE9-FAF63FBB4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2997200" cy="3429000"/>
          </a:xfrm>
          <a:prstGeom prst="rect">
            <a:avLst/>
          </a:prstGeom>
          <a:solidFill>
            <a:srgbClr val="F9D887"/>
          </a:soli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3559" name="AutoShape 7">
            <a:extLst>
              <a:ext uri="{FF2B5EF4-FFF2-40B4-BE49-F238E27FC236}">
                <a16:creationId xmlns:a16="http://schemas.microsoft.com/office/drawing/2014/main" id="{79B6444F-D47C-42B8-AAE8-B2D38EE6A1D7}"/>
              </a:ext>
            </a:extLst>
          </p:cNvPr>
          <p:cNvSpPr>
            <a:spLocks noChangeArrowheads="1"/>
          </p:cNvSpPr>
          <p:nvPr/>
        </p:nvSpPr>
        <p:spPr bwMode="auto">
          <a:xfrm>
            <a:off x="5486400" y="914400"/>
            <a:ext cx="2895600" cy="990600"/>
          </a:xfrm>
          <a:prstGeom prst="wedgeRoundRectCallout">
            <a:avLst>
              <a:gd name="adj1" fmla="val -5648"/>
              <a:gd name="adj2" fmla="val 95352"/>
              <a:gd name="adj3" fmla="val 16667"/>
            </a:avLst>
          </a:prstGeom>
          <a:solidFill>
            <a:srgbClr val="CCECFF"/>
          </a:solidFill>
          <a:ln w="25400">
            <a:solidFill>
              <a:schemeClr val="tx1"/>
            </a:solidFill>
            <a:miter lim="800000"/>
            <a:headEnd/>
            <a:tailEnd/>
          </a:ln>
          <a:effectLst>
            <a:outerShdw dist="71842" dir="2700000" algn="ctr" rotWithShape="0">
              <a:schemeClr val="bg2"/>
            </a:outerShdw>
          </a:effectLst>
        </p:spPr>
        <p:txBody>
          <a:bodyPr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800"/>
              <a:t>Do we have ALL the requirements?</a:t>
            </a:r>
          </a:p>
        </p:txBody>
      </p:sp>
      <p:sp>
        <p:nvSpPr>
          <p:cNvPr id="2" name="Date Placeholder 1">
            <a:extLst>
              <a:ext uri="{FF2B5EF4-FFF2-40B4-BE49-F238E27FC236}">
                <a16:creationId xmlns:a16="http://schemas.microsoft.com/office/drawing/2014/main" id="{2DDE2C5D-9A9A-42EA-8CE6-DA3EA367A9EA}"/>
              </a:ext>
            </a:extLst>
          </p:cNvPr>
          <p:cNvSpPr>
            <a:spLocks noGrp="1"/>
          </p:cNvSpPr>
          <p:nvPr>
            <p:ph type="dt" sz="half" idx="11"/>
          </p:nvPr>
        </p:nvSpPr>
        <p:spPr/>
        <p:txBody>
          <a:bodyPr/>
          <a:lstStyle/>
          <a:p>
            <a:r>
              <a:rPr lang="en-US"/>
              <a:t>LSU Rev 20220131</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06EAAEC4-A22A-404C-A3E6-909F0D62D13A}"/>
              </a:ext>
            </a:extLst>
          </p:cNvPr>
          <p:cNvSpPr>
            <a:spLocks noGrp="1" noChangeArrowheads="1"/>
          </p:cNvSpPr>
          <p:nvPr>
            <p:ph type="title"/>
          </p:nvPr>
        </p:nvSpPr>
        <p:spPr/>
        <p:txBody>
          <a:bodyPr/>
          <a:lstStyle/>
          <a:p>
            <a:pPr eaLnBrk="1" hangingPunct="1"/>
            <a:r>
              <a:rPr lang="en-US" altLang="en-US"/>
              <a:t>Constraints</a:t>
            </a:r>
          </a:p>
        </p:txBody>
      </p:sp>
      <p:sp>
        <p:nvSpPr>
          <p:cNvPr id="24580" name="Rectangle 3">
            <a:extLst>
              <a:ext uri="{FF2B5EF4-FFF2-40B4-BE49-F238E27FC236}">
                <a16:creationId xmlns:a16="http://schemas.microsoft.com/office/drawing/2014/main" id="{39FD21B3-D1CA-4CCE-9633-986818F21B1C}"/>
              </a:ext>
            </a:extLst>
          </p:cNvPr>
          <p:cNvSpPr>
            <a:spLocks noGrp="1" noChangeArrowheads="1"/>
          </p:cNvSpPr>
          <p:nvPr>
            <p:ph type="body" idx="1"/>
          </p:nvPr>
        </p:nvSpPr>
        <p:spPr/>
        <p:txBody>
          <a:bodyPr/>
          <a:lstStyle/>
          <a:p>
            <a:pPr eaLnBrk="1" hangingPunct="1">
              <a:lnSpc>
                <a:spcPct val="90000"/>
              </a:lnSpc>
            </a:pPr>
            <a:r>
              <a:rPr lang="en-US" altLang="en-US" sz="1800"/>
              <a:t>Constraints such as external interfaces imposed by other systems; the storage, transportation, and operating environments (terrestrial or space) such as temperature, electromagnetic, and; and the threat imposed by known or potential enemy capabilities also limit the range of practical design concepts. Note that the precise character of these constraints may depend on the proposed solution. As an example, one set of capabilities might lead to a design concept that might in turn result in a satellite weight within the capability of one launch system (such as the Delta II) and its interface constraints while more demanding capabilities might lead to a satellite requiring a more capable launch system (Atlas V or Delta IV) having a different interface, such as a vibration environment. The range of potential threats is also likely to depend on the design solution.</a:t>
            </a:r>
          </a:p>
          <a:p>
            <a:pPr eaLnBrk="1" hangingPunct="1">
              <a:lnSpc>
                <a:spcPct val="90000"/>
              </a:lnSpc>
            </a:pPr>
            <a:r>
              <a:rPr lang="en-US" altLang="en-US" sz="1800"/>
              <a:t>Also, policy and public law (legal constraints) involving factors such as environmental impact and safety hazards are important to understanding which concepts will be useful and practical.</a:t>
            </a:r>
          </a:p>
          <a:p>
            <a:pPr eaLnBrk="1" hangingPunct="1">
              <a:lnSpc>
                <a:spcPct val="90000"/>
              </a:lnSpc>
            </a:pPr>
            <a:r>
              <a:rPr lang="en-US" altLang="en-US" sz="1800"/>
              <a:t>When a system is being acquired to replace an existing system, the plan for transitioning from the current system may place additional constraints on the concept and program (such as the schedule for the current system to be retired).</a:t>
            </a:r>
          </a:p>
        </p:txBody>
      </p:sp>
      <p:sp>
        <p:nvSpPr>
          <p:cNvPr id="2" name="Date Placeholder 1">
            <a:extLst>
              <a:ext uri="{FF2B5EF4-FFF2-40B4-BE49-F238E27FC236}">
                <a16:creationId xmlns:a16="http://schemas.microsoft.com/office/drawing/2014/main" id="{3EAAE4C6-4F9D-4E99-85DF-E3DB34A6AE71}"/>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32D47ABD-A852-480B-AC47-AA3B995BFD1D}"/>
              </a:ext>
            </a:extLst>
          </p:cNvPr>
          <p:cNvSpPr>
            <a:spLocks noGrp="1" noChangeArrowheads="1"/>
          </p:cNvSpPr>
          <p:nvPr>
            <p:ph type="title"/>
          </p:nvPr>
        </p:nvSpPr>
        <p:spPr/>
        <p:txBody>
          <a:bodyPr/>
          <a:lstStyle/>
          <a:p>
            <a:pPr eaLnBrk="1" hangingPunct="1"/>
            <a:r>
              <a:rPr lang="en-US" altLang="en-US"/>
              <a:t>Levels of Requirements</a:t>
            </a:r>
          </a:p>
        </p:txBody>
      </p:sp>
      <p:sp>
        <p:nvSpPr>
          <p:cNvPr id="25604" name="AutoShape 3">
            <a:extLst>
              <a:ext uri="{FF2B5EF4-FFF2-40B4-BE49-F238E27FC236}">
                <a16:creationId xmlns:a16="http://schemas.microsoft.com/office/drawing/2014/main" id="{56CE651B-9552-48C0-9EE3-026A7DFC4643}"/>
              </a:ext>
            </a:extLst>
          </p:cNvPr>
          <p:cNvSpPr>
            <a:spLocks noChangeArrowheads="1"/>
          </p:cNvSpPr>
          <p:nvPr/>
        </p:nvSpPr>
        <p:spPr bwMode="auto">
          <a:xfrm>
            <a:off x="1666875" y="1554163"/>
            <a:ext cx="5749925" cy="4389437"/>
          </a:xfrm>
          <a:prstGeom prst="triangle">
            <a:avLst>
              <a:gd name="adj" fmla="val 50000"/>
            </a:avLst>
          </a:prstGeom>
          <a:noFill/>
          <a:ln w="57150">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05" name="Line 4">
            <a:extLst>
              <a:ext uri="{FF2B5EF4-FFF2-40B4-BE49-F238E27FC236}">
                <a16:creationId xmlns:a16="http://schemas.microsoft.com/office/drawing/2014/main" id="{2CAB779C-4795-402E-9593-46FDD6A07BDC}"/>
              </a:ext>
            </a:extLst>
          </p:cNvPr>
          <p:cNvSpPr>
            <a:spLocks noChangeShapeType="1"/>
          </p:cNvSpPr>
          <p:nvPr/>
        </p:nvSpPr>
        <p:spPr bwMode="auto">
          <a:xfrm>
            <a:off x="3525838" y="3149600"/>
            <a:ext cx="20415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6" name="Line 5">
            <a:extLst>
              <a:ext uri="{FF2B5EF4-FFF2-40B4-BE49-F238E27FC236}">
                <a16:creationId xmlns:a16="http://schemas.microsoft.com/office/drawing/2014/main" id="{3F66C6A7-820F-4D1F-A3A6-7374C6329951}"/>
              </a:ext>
            </a:extLst>
          </p:cNvPr>
          <p:cNvSpPr>
            <a:spLocks noChangeShapeType="1"/>
          </p:cNvSpPr>
          <p:nvPr/>
        </p:nvSpPr>
        <p:spPr bwMode="auto">
          <a:xfrm>
            <a:off x="2946400" y="4022725"/>
            <a:ext cx="3209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7" name="Line 6">
            <a:extLst>
              <a:ext uri="{FF2B5EF4-FFF2-40B4-BE49-F238E27FC236}">
                <a16:creationId xmlns:a16="http://schemas.microsoft.com/office/drawing/2014/main" id="{451C01C9-B724-4F67-B9CE-CDBA86E0B745}"/>
              </a:ext>
            </a:extLst>
          </p:cNvPr>
          <p:cNvSpPr>
            <a:spLocks noChangeShapeType="1"/>
          </p:cNvSpPr>
          <p:nvPr/>
        </p:nvSpPr>
        <p:spPr bwMode="auto">
          <a:xfrm>
            <a:off x="2346325" y="4968875"/>
            <a:ext cx="44307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8" name="Rectangle 7">
            <a:extLst>
              <a:ext uri="{FF2B5EF4-FFF2-40B4-BE49-F238E27FC236}">
                <a16:creationId xmlns:a16="http://schemas.microsoft.com/office/drawing/2014/main" id="{2D66327C-265C-4B26-B41B-F4BBB5F9B458}"/>
              </a:ext>
            </a:extLst>
          </p:cNvPr>
          <p:cNvSpPr>
            <a:spLocks noChangeArrowheads="1"/>
          </p:cNvSpPr>
          <p:nvPr/>
        </p:nvSpPr>
        <p:spPr bwMode="auto">
          <a:xfrm>
            <a:off x="4032250" y="2598738"/>
            <a:ext cx="1087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System</a:t>
            </a:r>
          </a:p>
        </p:txBody>
      </p:sp>
      <p:sp>
        <p:nvSpPr>
          <p:cNvPr id="25609" name="Rectangle 8">
            <a:extLst>
              <a:ext uri="{FF2B5EF4-FFF2-40B4-BE49-F238E27FC236}">
                <a16:creationId xmlns:a16="http://schemas.microsoft.com/office/drawing/2014/main" id="{77337FE0-011B-499A-846B-5BEAA66B65B3}"/>
              </a:ext>
            </a:extLst>
          </p:cNvPr>
          <p:cNvSpPr>
            <a:spLocks noChangeArrowheads="1"/>
          </p:cNvSpPr>
          <p:nvPr/>
        </p:nvSpPr>
        <p:spPr bwMode="auto">
          <a:xfrm>
            <a:off x="3960813" y="3513138"/>
            <a:ext cx="1257300"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Segment</a:t>
            </a:r>
          </a:p>
        </p:txBody>
      </p:sp>
      <p:sp>
        <p:nvSpPr>
          <p:cNvPr id="25610" name="Rectangle 9">
            <a:extLst>
              <a:ext uri="{FF2B5EF4-FFF2-40B4-BE49-F238E27FC236}">
                <a16:creationId xmlns:a16="http://schemas.microsoft.com/office/drawing/2014/main" id="{64D0BE58-1A09-456C-866F-2795D6F5F215}"/>
              </a:ext>
            </a:extLst>
          </p:cNvPr>
          <p:cNvSpPr>
            <a:spLocks noChangeArrowheads="1"/>
          </p:cNvSpPr>
          <p:nvPr/>
        </p:nvSpPr>
        <p:spPr bwMode="auto">
          <a:xfrm>
            <a:off x="4013200" y="4429125"/>
            <a:ext cx="117157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Element</a:t>
            </a:r>
          </a:p>
        </p:txBody>
      </p:sp>
      <p:sp>
        <p:nvSpPr>
          <p:cNvPr id="25611" name="Rectangle 10">
            <a:extLst>
              <a:ext uri="{FF2B5EF4-FFF2-40B4-BE49-F238E27FC236}">
                <a16:creationId xmlns:a16="http://schemas.microsoft.com/office/drawing/2014/main" id="{61C8B652-8431-4ACC-BDC3-B004EE60A2ED}"/>
              </a:ext>
            </a:extLst>
          </p:cNvPr>
          <p:cNvSpPr>
            <a:spLocks noChangeArrowheads="1"/>
          </p:cNvSpPr>
          <p:nvPr/>
        </p:nvSpPr>
        <p:spPr bwMode="auto">
          <a:xfrm>
            <a:off x="3810000" y="5372100"/>
            <a:ext cx="153987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t>Subsystem</a:t>
            </a:r>
          </a:p>
        </p:txBody>
      </p:sp>
      <p:sp>
        <p:nvSpPr>
          <p:cNvPr id="25612" name="Rectangle 11">
            <a:extLst>
              <a:ext uri="{FF2B5EF4-FFF2-40B4-BE49-F238E27FC236}">
                <a16:creationId xmlns:a16="http://schemas.microsoft.com/office/drawing/2014/main" id="{CA3373FF-6B79-434B-AEE1-8888DEB1BE2C}"/>
              </a:ext>
            </a:extLst>
          </p:cNvPr>
          <p:cNvSpPr>
            <a:spLocks noChangeArrowheads="1"/>
          </p:cNvSpPr>
          <p:nvPr/>
        </p:nvSpPr>
        <p:spPr bwMode="auto">
          <a:xfrm>
            <a:off x="600075" y="1573213"/>
            <a:ext cx="1454150" cy="1006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a:t>Increasing</a:t>
            </a:r>
          </a:p>
          <a:p>
            <a:pPr algn="ctr" eaLnBrk="1" hangingPunct="1"/>
            <a:r>
              <a:rPr lang="en-US" altLang="en-US"/>
              <a:t>Level of</a:t>
            </a:r>
          </a:p>
          <a:p>
            <a:pPr algn="ctr" eaLnBrk="1" hangingPunct="1"/>
            <a:r>
              <a:rPr lang="en-US" altLang="en-US"/>
              <a:t>Detail</a:t>
            </a:r>
          </a:p>
        </p:txBody>
      </p:sp>
      <p:sp>
        <p:nvSpPr>
          <p:cNvPr id="25613" name="Rectangle 12">
            <a:extLst>
              <a:ext uri="{FF2B5EF4-FFF2-40B4-BE49-F238E27FC236}">
                <a16:creationId xmlns:a16="http://schemas.microsoft.com/office/drawing/2014/main" id="{40ADCF1E-2F38-4D44-BD2C-0922D271DDD3}"/>
              </a:ext>
            </a:extLst>
          </p:cNvPr>
          <p:cNvSpPr>
            <a:spLocks noChangeArrowheads="1"/>
          </p:cNvSpPr>
          <p:nvPr/>
        </p:nvSpPr>
        <p:spPr bwMode="auto">
          <a:xfrm>
            <a:off x="6924675" y="1635125"/>
            <a:ext cx="1736725" cy="1006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a:t>Increasing</a:t>
            </a:r>
          </a:p>
          <a:p>
            <a:pPr algn="ctr" eaLnBrk="1" hangingPunct="1"/>
            <a:r>
              <a:rPr lang="en-US" altLang="en-US"/>
              <a:t>Levels of</a:t>
            </a:r>
          </a:p>
          <a:p>
            <a:pPr algn="ctr" eaLnBrk="1" hangingPunct="1"/>
            <a:r>
              <a:rPr lang="en-US" altLang="en-US"/>
              <a:t>Management</a:t>
            </a:r>
          </a:p>
        </p:txBody>
      </p:sp>
      <p:sp>
        <p:nvSpPr>
          <p:cNvPr id="25614" name="Line 13">
            <a:extLst>
              <a:ext uri="{FF2B5EF4-FFF2-40B4-BE49-F238E27FC236}">
                <a16:creationId xmlns:a16="http://schemas.microsoft.com/office/drawing/2014/main" id="{D17D5411-E26C-4E47-81AD-CD999DC197AF}"/>
              </a:ext>
            </a:extLst>
          </p:cNvPr>
          <p:cNvSpPr>
            <a:spLocks noChangeShapeType="1"/>
          </p:cNvSpPr>
          <p:nvPr/>
        </p:nvSpPr>
        <p:spPr bwMode="auto">
          <a:xfrm>
            <a:off x="1239838" y="2641600"/>
            <a:ext cx="0" cy="30988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5" name="Line 14">
            <a:extLst>
              <a:ext uri="{FF2B5EF4-FFF2-40B4-BE49-F238E27FC236}">
                <a16:creationId xmlns:a16="http://schemas.microsoft.com/office/drawing/2014/main" id="{365F293E-DAA2-4FDD-A27F-F4274154B19E}"/>
              </a:ext>
            </a:extLst>
          </p:cNvPr>
          <p:cNvSpPr>
            <a:spLocks noChangeShapeType="1"/>
          </p:cNvSpPr>
          <p:nvPr/>
        </p:nvSpPr>
        <p:spPr bwMode="auto">
          <a:xfrm flipH="1" flipV="1">
            <a:off x="7904163" y="2692400"/>
            <a:ext cx="0" cy="30988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6" name="Line 15">
            <a:extLst>
              <a:ext uri="{FF2B5EF4-FFF2-40B4-BE49-F238E27FC236}">
                <a16:creationId xmlns:a16="http://schemas.microsoft.com/office/drawing/2014/main" id="{A8C2149B-8539-4FFC-9B94-27921C8C7B68}"/>
              </a:ext>
            </a:extLst>
          </p:cNvPr>
          <p:cNvSpPr>
            <a:spLocks noChangeShapeType="1"/>
          </p:cNvSpPr>
          <p:nvPr/>
        </p:nvSpPr>
        <p:spPr bwMode="auto">
          <a:xfrm flipH="1">
            <a:off x="4094163" y="3149600"/>
            <a:ext cx="11112" cy="278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7" name="Line 16">
            <a:extLst>
              <a:ext uri="{FF2B5EF4-FFF2-40B4-BE49-F238E27FC236}">
                <a16:creationId xmlns:a16="http://schemas.microsoft.com/office/drawing/2014/main" id="{34402436-25FD-4C71-B98F-4D376A033569}"/>
              </a:ext>
            </a:extLst>
          </p:cNvPr>
          <p:cNvSpPr>
            <a:spLocks noChangeShapeType="1"/>
          </p:cNvSpPr>
          <p:nvPr/>
        </p:nvSpPr>
        <p:spPr bwMode="auto">
          <a:xfrm flipH="1">
            <a:off x="4937125" y="3170238"/>
            <a:ext cx="11113" cy="278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8" name="Oval 17">
            <a:extLst>
              <a:ext uri="{FF2B5EF4-FFF2-40B4-BE49-F238E27FC236}">
                <a16:creationId xmlns:a16="http://schemas.microsoft.com/office/drawing/2014/main" id="{9488594E-0FF5-4C35-B535-D4F150099567}"/>
              </a:ext>
            </a:extLst>
          </p:cNvPr>
          <p:cNvSpPr>
            <a:spLocks noChangeArrowheads="1"/>
          </p:cNvSpPr>
          <p:nvPr/>
        </p:nvSpPr>
        <p:spPr bwMode="auto">
          <a:xfrm>
            <a:off x="4613275" y="2459038"/>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19" name="Line 18">
            <a:extLst>
              <a:ext uri="{FF2B5EF4-FFF2-40B4-BE49-F238E27FC236}">
                <a16:creationId xmlns:a16="http://schemas.microsoft.com/office/drawing/2014/main" id="{1F0B8A0C-0D70-4D22-8F42-1406CB728714}"/>
              </a:ext>
            </a:extLst>
          </p:cNvPr>
          <p:cNvSpPr>
            <a:spLocks noChangeShapeType="1"/>
          </p:cNvSpPr>
          <p:nvPr/>
        </p:nvSpPr>
        <p:spPr bwMode="auto">
          <a:xfrm>
            <a:off x="4530725" y="4013200"/>
            <a:ext cx="0" cy="96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0" name="Line 19">
            <a:extLst>
              <a:ext uri="{FF2B5EF4-FFF2-40B4-BE49-F238E27FC236}">
                <a16:creationId xmlns:a16="http://schemas.microsoft.com/office/drawing/2014/main" id="{A937C614-B34F-49D5-82AA-B0B3C6618E30}"/>
              </a:ext>
            </a:extLst>
          </p:cNvPr>
          <p:cNvSpPr>
            <a:spLocks noChangeShapeType="1"/>
          </p:cNvSpPr>
          <p:nvPr/>
        </p:nvSpPr>
        <p:spPr bwMode="auto">
          <a:xfrm>
            <a:off x="4297363" y="4968875"/>
            <a:ext cx="0" cy="96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1" name="Line 20">
            <a:extLst>
              <a:ext uri="{FF2B5EF4-FFF2-40B4-BE49-F238E27FC236}">
                <a16:creationId xmlns:a16="http://schemas.microsoft.com/office/drawing/2014/main" id="{95C317C7-7214-45BD-9B38-DA22629B5463}"/>
              </a:ext>
            </a:extLst>
          </p:cNvPr>
          <p:cNvSpPr>
            <a:spLocks noChangeShapeType="1"/>
          </p:cNvSpPr>
          <p:nvPr/>
        </p:nvSpPr>
        <p:spPr bwMode="auto">
          <a:xfrm>
            <a:off x="4765675" y="4957763"/>
            <a:ext cx="0" cy="985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2" name="Line 21">
            <a:extLst>
              <a:ext uri="{FF2B5EF4-FFF2-40B4-BE49-F238E27FC236}">
                <a16:creationId xmlns:a16="http://schemas.microsoft.com/office/drawing/2014/main" id="{C3CA5D19-59AD-4DCE-BB00-A1C8670D28AB}"/>
              </a:ext>
            </a:extLst>
          </p:cNvPr>
          <p:cNvSpPr>
            <a:spLocks noChangeShapeType="1"/>
          </p:cNvSpPr>
          <p:nvPr/>
        </p:nvSpPr>
        <p:spPr bwMode="auto">
          <a:xfrm>
            <a:off x="4530725" y="4968875"/>
            <a:ext cx="0" cy="954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3" name="Oval 22">
            <a:extLst>
              <a:ext uri="{FF2B5EF4-FFF2-40B4-BE49-F238E27FC236}">
                <a16:creationId xmlns:a16="http://schemas.microsoft.com/office/drawing/2014/main" id="{09FEDA58-C775-49F9-94F2-CA9BB8604CF8}"/>
              </a:ext>
            </a:extLst>
          </p:cNvPr>
          <p:cNvSpPr>
            <a:spLocks noChangeArrowheads="1"/>
          </p:cNvSpPr>
          <p:nvPr/>
        </p:nvSpPr>
        <p:spPr bwMode="auto">
          <a:xfrm>
            <a:off x="4532313" y="3405188"/>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4" name="Oval 23">
            <a:extLst>
              <a:ext uri="{FF2B5EF4-FFF2-40B4-BE49-F238E27FC236}">
                <a16:creationId xmlns:a16="http://schemas.microsoft.com/office/drawing/2014/main" id="{C55090C7-7AD7-43EC-9463-DD17A714E240}"/>
              </a:ext>
            </a:extLst>
          </p:cNvPr>
          <p:cNvSpPr>
            <a:spLocks noChangeArrowheads="1"/>
          </p:cNvSpPr>
          <p:nvPr/>
        </p:nvSpPr>
        <p:spPr bwMode="auto">
          <a:xfrm>
            <a:off x="4733925" y="3343275"/>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5" name="Oval 24">
            <a:extLst>
              <a:ext uri="{FF2B5EF4-FFF2-40B4-BE49-F238E27FC236}">
                <a16:creationId xmlns:a16="http://schemas.microsoft.com/office/drawing/2014/main" id="{23A1B210-B81F-4D79-9891-8F2C07456A02}"/>
              </a:ext>
            </a:extLst>
          </p:cNvPr>
          <p:cNvSpPr>
            <a:spLocks noChangeArrowheads="1"/>
          </p:cNvSpPr>
          <p:nvPr/>
        </p:nvSpPr>
        <p:spPr bwMode="auto">
          <a:xfrm>
            <a:off x="4602163" y="4114800"/>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6" name="Oval 25">
            <a:extLst>
              <a:ext uri="{FF2B5EF4-FFF2-40B4-BE49-F238E27FC236}">
                <a16:creationId xmlns:a16="http://schemas.microsoft.com/office/drawing/2014/main" id="{C2084159-E0F8-4504-B108-C01CD1FF14C0}"/>
              </a:ext>
            </a:extLst>
          </p:cNvPr>
          <p:cNvSpPr>
            <a:spLocks noChangeArrowheads="1"/>
          </p:cNvSpPr>
          <p:nvPr/>
        </p:nvSpPr>
        <p:spPr bwMode="auto">
          <a:xfrm>
            <a:off x="4765675" y="4216400"/>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7" name="Oval 26">
            <a:extLst>
              <a:ext uri="{FF2B5EF4-FFF2-40B4-BE49-F238E27FC236}">
                <a16:creationId xmlns:a16="http://schemas.microsoft.com/office/drawing/2014/main" id="{4FA7393D-D71E-46D4-A628-1DF5A153864D}"/>
              </a:ext>
            </a:extLst>
          </p:cNvPr>
          <p:cNvSpPr>
            <a:spLocks noChangeArrowheads="1"/>
          </p:cNvSpPr>
          <p:nvPr/>
        </p:nvSpPr>
        <p:spPr bwMode="auto">
          <a:xfrm>
            <a:off x="4572000" y="5070475"/>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8" name="Oval 27">
            <a:extLst>
              <a:ext uri="{FF2B5EF4-FFF2-40B4-BE49-F238E27FC236}">
                <a16:creationId xmlns:a16="http://schemas.microsoft.com/office/drawing/2014/main" id="{E8F1EBFA-A09E-46F3-8921-CCFB9D9E899B}"/>
              </a:ext>
            </a:extLst>
          </p:cNvPr>
          <p:cNvSpPr>
            <a:spLocks noChangeArrowheads="1"/>
          </p:cNvSpPr>
          <p:nvPr/>
        </p:nvSpPr>
        <p:spPr bwMode="auto">
          <a:xfrm>
            <a:off x="4622800" y="5232400"/>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5629" name="Oval 28">
            <a:extLst>
              <a:ext uri="{FF2B5EF4-FFF2-40B4-BE49-F238E27FC236}">
                <a16:creationId xmlns:a16="http://schemas.microsoft.com/office/drawing/2014/main" id="{316B2F6A-AB1D-4C3C-838A-933C20179700}"/>
              </a:ext>
            </a:extLst>
          </p:cNvPr>
          <p:cNvSpPr>
            <a:spLocks noChangeArrowheads="1"/>
          </p:cNvSpPr>
          <p:nvPr/>
        </p:nvSpPr>
        <p:spPr bwMode="auto">
          <a:xfrm>
            <a:off x="4765675" y="5121275"/>
            <a:ext cx="101600" cy="101600"/>
          </a:xfrm>
          <a:prstGeom prst="ellipse">
            <a:avLst/>
          </a:prstGeom>
          <a:solidFill>
            <a:schemeClr val="tx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47EAFBCC-241A-45C0-B7E6-F6363F44D81A}"/>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90A92297-9071-4864-8897-F57A801A93EB}"/>
              </a:ext>
            </a:extLst>
          </p:cNvPr>
          <p:cNvSpPr>
            <a:spLocks noGrp="1"/>
          </p:cNvSpPr>
          <p:nvPr>
            <p:ph type="title"/>
          </p:nvPr>
        </p:nvSpPr>
        <p:spPr/>
        <p:txBody>
          <a:bodyPr lIns="61912" tIns="26987" rIns="61912" bIns="26987" anchor="b"/>
          <a:lstStyle/>
          <a:p>
            <a:pPr eaLnBrk="1" hangingPunct="1"/>
            <a:r>
              <a:rPr lang="en-US" altLang="en-US"/>
              <a:t>Requirements Hierarchy</a:t>
            </a:r>
          </a:p>
        </p:txBody>
      </p:sp>
      <p:sp>
        <p:nvSpPr>
          <p:cNvPr id="26628" name="Rectangle 3">
            <a:extLst>
              <a:ext uri="{FF2B5EF4-FFF2-40B4-BE49-F238E27FC236}">
                <a16:creationId xmlns:a16="http://schemas.microsoft.com/office/drawing/2014/main" id="{9CEF6F73-0636-41F0-A2E6-5157CF8210AB}"/>
              </a:ext>
            </a:extLst>
          </p:cNvPr>
          <p:cNvSpPr>
            <a:spLocks noGrp="1" noChangeArrowheads="1"/>
          </p:cNvSpPr>
          <p:nvPr>
            <p:ph type="body" sz="half" idx="1"/>
          </p:nvPr>
        </p:nvSpPr>
        <p:spPr>
          <a:xfrm>
            <a:off x="487363" y="995363"/>
            <a:ext cx="4013200" cy="5110162"/>
          </a:xfrm>
          <a:solidFill>
            <a:srgbClr val="DDDDDD"/>
          </a:solidFill>
          <a:ln>
            <a:solidFill>
              <a:schemeClr val="tx1"/>
            </a:solidFill>
            <a:miter lim="800000"/>
            <a:headEnd/>
            <a:tailEnd/>
          </a:ln>
        </p:spPr>
        <p:txBody>
          <a:bodyPr/>
          <a:lstStyle/>
          <a:p>
            <a:pPr lvl="1" eaLnBrk="1" hangingPunct="1">
              <a:spcBef>
                <a:spcPct val="45000"/>
              </a:spcBef>
            </a:pPr>
            <a:r>
              <a:rPr lang="en-US" altLang="en-US" b="1"/>
              <a:t>Requirements are established for every entity in the system hierarchy – the Product Breakdown Structure (PBS).</a:t>
            </a:r>
          </a:p>
          <a:p>
            <a:pPr lvl="1" eaLnBrk="1" hangingPunct="1">
              <a:spcBef>
                <a:spcPct val="45000"/>
              </a:spcBef>
            </a:pPr>
            <a:r>
              <a:rPr lang="en-US" altLang="en-US" b="1"/>
              <a:t>The Product Breakdown Structure reflects the system architecture.</a:t>
            </a:r>
          </a:p>
          <a:p>
            <a:pPr lvl="1" eaLnBrk="1" hangingPunct="1">
              <a:spcBef>
                <a:spcPct val="45000"/>
              </a:spcBef>
            </a:pPr>
            <a:r>
              <a:rPr lang="en-US" altLang="en-US" b="1"/>
              <a:t>A Requirements Document must be established for each entity in the PBS.</a:t>
            </a:r>
          </a:p>
          <a:p>
            <a:pPr lvl="1" eaLnBrk="1" hangingPunct="1">
              <a:spcBef>
                <a:spcPct val="45000"/>
              </a:spcBef>
            </a:pPr>
            <a:r>
              <a:rPr lang="en-US" altLang="en-US" b="1"/>
              <a:t>There should be an individual responsible for each Requirements Document.</a:t>
            </a:r>
            <a:endParaRPr lang="en-US" altLang="en-US" sz="1600"/>
          </a:p>
        </p:txBody>
      </p:sp>
      <p:graphicFrame>
        <p:nvGraphicFramePr>
          <p:cNvPr id="4" name="Diagram 3">
            <a:extLst>
              <a:ext uri="{FF2B5EF4-FFF2-40B4-BE49-F238E27FC236}">
                <a16:creationId xmlns:a16="http://schemas.microsoft.com/office/drawing/2014/main" id="{F9DD33AE-CAAE-402F-841E-4516C03A56BF}"/>
              </a:ext>
            </a:extLst>
          </p:cNvPr>
          <p:cNvGraphicFramePr/>
          <p:nvPr/>
        </p:nvGraphicFramePr>
        <p:xfrm>
          <a:off x="5045075" y="1454150"/>
          <a:ext cx="3200400"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30" name="TextBox 4">
            <a:extLst>
              <a:ext uri="{FF2B5EF4-FFF2-40B4-BE49-F238E27FC236}">
                <a16:creationId xmlns:a16="http://schemas.microsoft.com/office/drawing/2014/main" id="{DFAD84DF-F492-4B1E-81B5-42846625AAC8}"/>
              </a:ext>
            </a:extLst>
          </p:cNvPr>
          <p:cNvSpPr txBox="1">
            <a:spLocks noChangeArrowheads="1"/>
          </p:cNvSpPr>
          <p:nvPr/>
        </p:nvSpPr>
        <p:spPr bwMode="auto">
          <a:xfrm>
            <a:off x="5273675" y="1073150"/>
            <a:ext cx="2703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400"/>
              <a:t>Product Breakdown Structure</a:t>
            </a:r>
          </a:p>
        </p:txBody>
      </p:sp>
      <p:sp>
        <p:nvSpPr>
          <p:cNvPr id="2" name="Date Placeholder 1">
            <a:extLst>
              <a:ext uri="{FF2B5EF4-FFF2-40B4-BE49-F238E27FC236}">
                <a16:creationId xmlns:a16="http://schemas.microsoft.com/office/drawing/2014/main" id="{EA28CD3D-DA33-4288-8470-B812606D431D}"/>
              </a:ext>
            </a:extLst>
          </p:cNvPr>
          <p:cNvSpPr>
            <a:spLocks noGrp="1"/>
          </p:cNvSpPr>
          <p:nvPr>
            <p:ph type="dt" sz="half" idx="11"/>
          </p:nvPr>
        </p:nvSpPr>
        <p:spPr/>
        <p:txBody>
          <a:bodyPr/>
          <a:lstStyle/>
          <a:p>
            <a:r>
              <a:rPr lang="en-US"/>
              <a:t>LSU Rev 20220131</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D8B4E71D-A7C9-400B-8AFA-E2B9DEC4AAA4}"/>
              </a:ext>
            </a:extLst>
          </p:cNvPr>
          <p:cNvSpPr>
            <a:spLocks noGrp="1" noChangeArrowheads="1"/>
          </p:cNvSpPr>
          <p:nvPr>
            <p:ph type="title"/>
          </p:nvPr>
        </p:nvSpPr>
        <p:spPr>
          <a:xfrm>
            <a:off x="685800" y="0"/>
            <a:ext cx="7772400" cy="914400"/>
          </a:xfrm>
        </p:spPr>
        <p:txBody>
          <a:bodyPr/>
          <a:lstStyle/>
          <a:p>
            <a:pPr eaLnBrk="1" hangingPunct="1"/>
            <a:r>
              <a:rPr lang="en-US" altLang="en-US" sz="2800"/>
              <a:t>Requirements Allocation</a:t>
            </a:r>
            <a:endParaRPr lang="en-US" altLang="en-US"/>
          </a:p>
        </p:txBody>
      </p:sp>
      <p:sp>
        <p:nvSpPr>
          <p:cNvPr id="27652" name="Rectangle 3">
            <a:extLst>
              <a:ext uri="{FF2B5EF4-FFF2-40B4-BE49-F238E27FC236}">
                <a16:creationId xmlns:a16="http://schemas.microsoft.com/office/drawing/2014/main" id="{02E717B1-B8FB-49EF-8314-E8146A5F5D67}"/>
              </a:ext>
            </a:extLst>
          </p:cNvPr>
          <p:cNvSpPr>
            <a:spLocks noGrp="1" noChangeArrowheads="1"/>
          </p:cNvSpPr>
          <p:nvPr>
            <p:ph type="body" sz="half" idx="1"/>
          </p:nvPr>
        </p:nvSpPr>
        <p:spPr>
          <a:xfrm>
            <a:off x="685800" y="1676400"/>
            <a:ext cx="3276600" cy="4495800"/>
          </a:xfrm>
        </p:spPr>
        <p:txBody>
          <a:bodyPr/>
          <a:lstStyle/>
          <a:p>
            <a:pPr eaLnBrk="1" hangingPunct="1">
              <a:lnSpc>
                <a:spcPct val="90000"/>
              </a:lnSpc>
              <a:spcBef>
                <a:spcPct val="50000"/>
              </a:spcBef>
            </a:pPr>
            <a:r>
              <a:rPr lang="en-US" altLang="en-US"/>
              <a:t>Usually Occurs in Functional Analysis, Decomposition, and Synthesis</a:t>
            </a:r>
          </a:p>
          <a:p>
            <a:pPr eaLnBrk="1" hangingPunct="1">
              <a:lnSpc>
                <a:spcPct val="90000"/>
              </a:lnSpc>
              <a:spcBef>
                <a:spcPct val="50000"/>
              </a:spcBef>
            </a:pPr>
            <a:r>
              <a:rPr lang="en-US" altLang="en-US"/>
              <a:t>But Worth Addressing Because Anticipating that Your Requirements Will be Allocated Helps Create Better Requirements</a:t>
            </a:r>
          </a:p>
          <a:p>
            <a:pPr eaLnBrk="1" hangingPunct="1">
              <a:lnSpc>
                <a:spcPct val="90000"/>
              </a:lnSpc>
              <a:spcBef>
                <a:spcPct val="50000"/>
              </a:spcBef>
            </a:pPr>
            <a:r>
              <a:rPr lang="en-US" altLang="en-US"/>
              <a:t>Improperly Written Requirements are Very Difficult to Allocate</a:t>
            </a:r>
            <a:endParaRPr lang="en-US" altLang="en-US" sz="1400"/>
          </a:p>
        </p:txBody>
      </p:sp>
      <p:pic>
        <p:nvPicPr>
          <p:cNvPr id="27653" name="Picture 4" descr="Requirements Allocation Process">
            <a:extLst>
              <a:ext uri="{FF2B5EF4-FFF2-40B4-BE49-F238E27FC236}">
                <a16:creationId xmlns:a16="http://schemas.microsoft.com/office/drawing/2014/main" id="{0ED5CEA1-49C0-4204-8BAE-D09BE6C41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1400175"/>
            <a:ext cx="48768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a:extLst>
              <a:ext uri="{FF2B5EF4-FFF2-40B4-BE49-F238E27FC236}">
                <a16:creationId xmlns:a16="http://schemas.microsoft.com/office/drawing/2014/main" id="{6CCD152E-CEEC-4836-A341-0789AD5266E6}"/>
              </a:ext>
            </a:extLst>
          </p:cNvPr>
          <p:cNvSpPr>
            <a:spLocks noChangeArrowheads="1"/>
          </p:cNvSpPr>
          <p:nvPr/>
        </p:nvSpPr>
        <p:spPr bwMode="auto">
          <a:xfrm>
            <a:off x="3983038" y="1341438"/>
            <a:ext cx="4846637" cy="4967287"/>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A3F8C46D-9398-473C-ABE8-9646685FC5F8}"/>
              </a:ext>
            </a:extLst>
          </p:cNvPr>
          <p:cNvSpPr>
            <a:spLocks noGrp="1"/>
          </p:cNvSpPr>
          <p:nvPr>
            <p:ph type="dt" sz="half" idx="11"/>
          </p:nvPr>
        </p:nvSpPr>
        <p:spPr/>
        <p:txBody>
          <a:bodyPr/>
          <a:lstStyle/>
          <a:p>
            <a:r>
              <a:rPr lang="en-US"/>
              <a:t>LSU Rev 20220131</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6FC09826-7443-40C2-B29A-58EE0DDEFC71}"/>
              </a:ext>
            </a:extLst>
          </p:cNvPr>
          <p:cNvSpPr>
            <a:spLocks noGrp="1" noChangeArrowheads="1"/>
          </p:cNvSpPr>
          <p:nvPr>
            <p:ph type="title"/>
          </p:nvPr>
        </p:nvSpPr>
        <p:spPr/>
        <p:txBody>
          <a:bodyPr/>
          <a:lstStyle/>
          <a:p>
            <a:pPr eaLnBrk="1" hangingPunct="1"/>
            <a:r>
              <a:rPr lang="en-US" altLang="en-US"/>
              <a:t>Requirements Flow down - An Analogy</a:t>
            </a:r>
          </a:p>
        </p:txBody>
      </p:sp>
      <p:sp>
        <p:nvSpPr>
          <p:cNvPr id="28676" name="Rectangle 3">
            <a:extLst>
              <a:ext uri="{FF2B5EF4-FFF2-40B4-BE49-F238E27FC236}">
                <a16:creationId xmlns:a16="http://schemas.microsoft.com/office/drawing/2014/main" id="{289B3823-8BCF-472E-BAC4-14B5CC0E9619}"/>
              </a:ext>
            </a:extLst>
          </p:cNvPr>
          <p:cNvSpPr>
            <a:spLocks noGrp="1" noChangeArrowheads="1"/>
          </p:cNvSpPr>
          <p:nvPr>
            <p:ph type="body" sz="half" idx="1"/>
          </p:nvPr>
        </p:nvSpPr>
        <p:spPr/>
        <p:txBody>
          <a:bodyPr/>
          <a:lstStyle/>
          <a:p>
            <a:pPr eaLnBrk="1" hangingPunct="1"/>
            <a:r>
              <a:rPr lang="en-US" altLang="en-US" sz="1800"/>
              <a:t>Functional/Mission</a:t>
            </a:r>
          </a:p>
          <a:p>
            <a:pPr eaLnBrk="1" hangingPunct="1"/>
            <a:r>
              <a:rPr lang="en-US" altLang="en-US" sz="1800"/>
              <a:t>Functional/Performance</a:t>
            </a:r>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r>
              <a:rPr lang="en-US" altLang="en-US" sz="1800"/>
              <a:t>Design</a:t>
            </a:r>
          </a:p>
          <a:p>
            <a:pPr eaLnBrk="1" hangingPunct="1"/>
            <a:endParaRPr lang="en-US" altLang="en-US" sz="1800"/>
          </a:p>
          <a:p>
            <a:pPr eaLnBrk="1" hangingPunct="1"/>
            <a:endParaRPr lang="en-US" altLang="en-US" sz="1800"/>
          </a:p>
          <a:p>
            <a:pPr eaLnBrk="1" hangingPunct="1"/>
            <a:r>
              <a:rPr lang="en-US" altLang="en-US" sz="1800"/>
              <a:t>End-Item Part I</a:t>
            </a:r>
          </a:p>
          <a:p>
            <a:pPr eaLnBrk="1" hangingPunct="1"/>
            <a:endParaRPr lang="en-US" altLang="en-US" sz="1800"/>
          </a:p>
          <a:p>
            <a:pPr eaLnBrk="1" hangingPunct="1"/>
            <a:endParaRPr lang="en-US" altLang="en-US" sz="1800"/>
          </a:p>
          <a:p>
            <a:pPr eaLnBrk="1" hangingPunct="1"/>
            <a:r>
              <a:rPr lang="en-US" altLang="en-US" sz="1800"/>
              <a:t>End-Item Part II</a:t>
            </a:r>
          </a:p>
        </p:txBody>
      </p:sp>
      <p:sp>
        <p:nvSpPr>
          <p:cNvPr id="28677" name="Rectangle 4">
            <a:extLst>
              <a:ext uri="{FF2B5EF4-FFF2-40B4-BE49-F238E27FC236}">
                <a16:creationId xmlns:a16="http://schemas.microsoft.com/office/drawing/2014/main" id="{DBB76CED-E181-4F76-B190-18E3918ACCF8}"/>
              </a:ext>
            </a:extLst>
          </p:cNvPr>
          <p:cNvSpPr>
            <a:spLocks noGrp="1" noChangeArrowheads="1"/>
          </p:cNvSpPr>
          <p:nvPr>
            <p:ph type="body" sz="half" idx="2"/>
          </p:nvPr>
        </p:nvSpPr>
        <p:spPr/>
        <p:txBody>
          <a:bodyPr/>
          <a:lstStyle/>
          <a:p>
            <a:pPr eaLnBrk="1" hangingPunct="1">
              <a:lnSpc>
                <a:spcPct val="90000"/>
              </a:lnSpc>
            </a:pPr>
            <a:r>
              <a:rPr lang="en-US" altLang="en-US" sz="1800"/>
              <a:t>TRANSPORTATION</a:t>
            </a:r>
          </a:p>
          <a:p>
            <a:pPr lvl="1" eaLnBrk="1" hangingPunct="1">
              <a:lnSpc>
                <a:spcPct val="90000"/>
              </a:lnSpc>
            </a:pPr>
            <a:r>
              <a:rPr lang="en-US" altLang="en-US" sz="1600"/>
              <a:t>To/from work</a:t>
            </a:r>
          </a:p>
          <a:p>
            <a:pPr lvl="1" eaLnBrk="1" hangingPunct="1">
              <a:lnSpc>
                <a:spcPct val="90000"/>
              </a:lnSpc>
            </a:pPr>
            <a:r>
              <a:rPr lang="en-US" altLang="en-US" sz="1600"/>
              <a:t>To/from store, cleaners, etc.</a:t>
            </a:r>
          </a:p>
          <a:p>
            <a:pPr lvl="1" eaLnBrk="1" hangingPunct="1">
              <a:lnSpc>
                <a:spcPct val="90000"/>
              </a:lnSpc>
            </a:pPr>
            <a:r>
              <a:rPr lang="en-US" altLang="en-US" sz="1600"/>
              <a:t>Available 7 days per week</a:t>
            </a:r>
          </a:p>
          <a:p>
            <a:pPr lvl="1" eaLnBrk="1" hangingPunct="1">
              <a:lnSpc>
                <a:spcPct val="90000"/>
              </a:lnSpc>
            </a:pPr>
            <a:r>
              <a:rPr lang="en-US" altLang="en-US" sz="1600"/>
              <a:t>Trips &gt; 100 miles</a:t>
            </a:r>
          </a:p>
          <a:p>
            <a:pPr lvl="1" eaLnBrk="1" hangingPunct="1">
              <a:lnSpc>
                <a:spcPct val="90000"/>
              </a:lnSpc>
            </a:pPr>
            <a:r>
              <a:rPr lang="en-US" altLang="en-US" sz="1600"/>
              <a:t>Ease of maintenance</a:t>
            </a:r>
          </a:p>
          <a:p>
            <a:pPr lvl="1" eaLnBrk="1" hangingPunct="1">
              <a:lnSpc>
                <a:spcPct val="90000"/>
              </a:lnSpc>
            </a:pPr>
            <a:r>
              <a:rPr lang="en-US" altLang="en-US" sz="1600"/>
              <a:t>3 or more persons</a:t>
            </a:r>
          </a:p>
          <a:p>
            <a:pPr lvl="1" eaLnBrk="1" hangingPunct="1">
              <a:lnSpc>
                <a:spcPct val="90000"/>
              </a:lnSpc>
            </a:pPr>
            <a:r>
              <a:rPr lang="en-US" altLang="en-US" sz="1600"/>
              <a:t>Cost constraint = $X/yr</a:t>
            </a:r>
          </a:p>
          <a:p>
            <a:pPr eaLnBrk="1" hangingPunct="1">
              <a:lnSpc>
                <a:spcPct val="90000"/>
              </a:lnSpc>
            </a:pPr>
            <a:r>
              <a:rPr lang="en-US" altLang="en-US" sz="1800"/>
              <a:t>A CAR</a:t>
            </a:r>
          </a:p>
          <a:p>
            <a:pPr lvl="1" eaLnBrk="1" hangingPunct="1">
              <a:lnSpc>
                <a:spcPct val="90000"/>
              </a:lnSpc>
            </a:pPr>
            <a:r>
              <a:rPr lang="en-US" altLang="en-US" sz="1600"/>
              <a:t>Mid-size</a:t>
            </a:r>
          </a:p>
          <a:p>
            <a:pPr lvl="1" eaLnBrk="1" hangingPunct="1">
              <a:lnSpc>
                <a:spcPct val="90000"/>
              </a:lnSpc>
            </a:pPr>
            <a:r>
              <a:rPr lang="en-US" altLang="en-US" sz="1600"/>
              <a:t>Trunk</a:t>
            </a:r>
          </a:p>
          <a:p>
            <a:pPr lvl="1" eaLnBrk="1" hangingPunct="1">
              <a:lnSpc>
                <a:spcPct val="90000"/>
              </a:lnSpc>
            </a:pPr>
            <a:r>
              <a:rPr lang="en-US" altLang="en-US" sz="1600"/>
              <a:t>4-door</a:t>
            </a:r>
          </a:p>
          <a:p>
            <a:pPr eaLnBrk="1" hangingPunct="1">
              <a:lnSpc>
                <a:spcPct val="90000"/>
              </a:lnSpc>
            </a:pPr>
            <a:r>
              <a:rPr lang="en-US" altLang="en-US" sz="1800"/>
              <a:t>MAKE-MODEL</a:t>
            </a:r>
          </a:p>
          <a:p>
            <a:pPr lvl="1" eaLnBrk="1" hangingPunct="1">
              <a:lnSpc>
                <a:spcPct val="90000"/>
              </a:lnSpc>
            </a:pPr>
            <a:r>
              <a:rPr lang="en-US" altLang="en-US" sz="1600"/>
              <a:t>Toyota</a:t>
            </a:r>
          </a:p>
          <a:p>
            <a:pPr lvl="1" eaLnBrk="1" hangingPunct="1">
              <a:lnSpc>
                <a:spcPct val="90000"/>
              </a:lnSpc>
            </a:pPr>
            <a:r>
              <a:rPr lang="en-US" altLang="en-US" sz="1600"/>
              <a:t>Camry</a:t>
            </a:r>
          </a:p>
          <a:p>
            <a:pPr eaLnBrk="1" hangingPunct="1">
              <a:lnSpc>
                <a:spcPct val="90000"/>
              </a:lnSpc>
            </a:pPr>
            <a:r>
              <a:rPr lang="en-US" altLang="en-US" sz="1800"/>
              <a:t>ACCESSORIES</a:t>
            </a:r>
          </a:p>
          <a:p>
            <a:pPr lvl="1" eaLnBrk="1" hangingPunct="1">
              <a:lnSpc>
                <a:spcPct val="90000"/>
              </a:lnSpc>
            </a:pPr>
            <a:r>
              <a:rPr lang="en-US" altLang="en-US" sz="1600"/>
              <a:t>AM/FM Radio</a:t>
            </a:r>
          </a:p>
          <a:p>
            <a:pPr lvl="1" eaLnBrk="1" hangingPunct="1">
              <a:lnSpc>
                <a:spcPct val="90000"/>
              </a:lnSpc>
            </a:pPr>
            <a:r>
              <a:rPr lang="en-US" altLang="en-US" sz="1600"/>
              <a:t>Air Conditioning</a:t>
            </a:r>
          </a:p>
          <a:p>
            <a:pPr lvl="1" eaLnBrk="1" hangingPunct="1">
              <a:lnSpc>
                <a:spcPct val="90000"/>
              </a:lnSpc>
            </a:pPr>
            <a:r>
              <a:rPr lang="en-US" altLang="en-US" sz="1600"/>
              <a:t>Built-in child seat</a:t>
            </a:r>
          </a:p>
        </p:txBody>
      </p:sp>
      <p:sp>
        <p:nvSpPr>
          <p:cNvPr id="2" name="Date Placeholder 1">
            <a:extLst>
              <a:ext uri="{FF2B5EF4-FFF2-40B4-BE49-F238E27FC236}">
                <a16:creationId xmlns:a16="http://schemas.microsoft.com/office/drawing/2014/main" id="{42CE1755-D55B-423E-ADB8-0016B8636CDF}"/>
              </a:ext>
            </a:extLst>
          </p:cNvPr>
          <p:cNvSpPr>
            <a:spLocks noGrp="1"/>
          </p:cNvSpPr>
          <p:nvPr>
            <p:ph type="dt" sz="half" idx="11"/>
          </p:nvPr>
        </p:nvSpPr>
        <p:spPr/>
        <p:txBody>
          <a:bodyPr/>
          <a:lstStyle/>
          <a:p>
            <a:r>
              <a:rPr lang="en-US"/>
              <a:t>LSU Rev 20220131</a:t>
            </a: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2EDB388-24BC-453B-BF00-3FACC61B1262}"/>
              </a:ext>
            </a:extLst>
          </p:cNvPr>
          <p:cNvSpPr>
            <a:spLocks noChangeArrowheads="1"/>
          </p:cNvSpPr>
          <p:nvPr/>
        </p:nvSpPr>
        <p:spPr bwMode="auto">
          <a:xfrm>
            <a:off x="0" y="4032250"/>
            <a:ext cx="9144000" cy="1022350"/>
          </a:xfrm>
          <a:prstGeom prst="rect">
            <a:avLst/>
          </a:prstGeom>
          <a:gradFill rotWithShape="1">
            <a:gsLst>
              <a:gs pos="0">
                <a:srgbClr val="9933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00" name="Rectangle 3">
            <a:extLst>
              <a:ext uri="{FF2B5EF4-FFF2-40B4-BE49-F238E27FC236}">
                <a16:creationId xmlns:a16="http://schemas.microsoft.com/office/drawing/2014/main" id="{B7A480B7-6974-472B-97C2-DE46CA7CA8FC}"/>
              </a:ext>
            </a:extLst>
          </p:cNvPr>
          <p:cNvSpPr>
            <a:spLocks noChangeArrowheads="1"/>
          </p:cNvSpPr>
          <p:nvPr/>
        </p:nvSpPr>
        <p:spPr bwMode="auto">
          <a:xfrm>
            <a:off x="0" y="2862263"/>
            <a:ext cx="9144000" cy="1168400"/>
          </a:xfrm>
          <a:prstGeom prst="rect">
            <a:avLst/>
          </a:prstGeom>
          <a:gradFill rotWithShape="1">
            <a:gsLst>
              <a:gs pos="0">
                <a:srgbClr val="FFFFFF"/>
              </a:gs>
              <a:gs pos="100000">
                <a:srgbClr val="33CC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endParaRPr lang="en-US" altLang="en-US" sz="2400" b="0"/>
          </a:p>
        </p:txBody>
      </p:sp>
      <p:sp>
        <p:nvSpPr>
          <p:cNvPr id="29701" name="AutoShape 4">
            <a:extLst>
              <a:ext uri="{FF2B5EF4-FFF2-40B4-BE49-F238E27FC236}">
                <a16:creationId xmlns:a16="http://schemas.microsoft.com/office/drawing/2014/main" id="{654A4E9A-74F3-4D81-8F05-650E7D0FC9CB}"/>
              </a:ext>
            </a:extLst>
          </p:cNvPr>
          <p:cNvSpPr>
            <a:spLocks noChangeArrowheads="1"/>
          </p:cNvSpPr>
          <p:nvPr/>
        </p:nvSpPr>
        <p:spPr bwMode="auto">
          <a:xfrm>
            <a:off x="2043113" y="1214438"/>
            <a:ext cx="3971925" cy="900112"/>
          </a:xfrm>
          <a:prstGeom prst="triangle">
            <a:avLst>
              <a:gd name="adj" fmla="val 50000"/>
            </a:avLst>
          </a:prstGeom>
          <a:gradFill rotWithShape="0">
            <a:gsLst>
              <a:gs pos="0">
                <a:srgbClr val="FFCC00"/>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02" name="Rectangle 5">
            <a:extLst>
              <a:ext uri="{FF2B5EF4-FFF2-40B4-BE49-F238E27FC236}">
                <a16:creationId xmlns:a16="http://schemas.microsoft.com/office/drawing/2014/main" id="{D28222A4-351A-4518-B199-F5F7DD541EFF}"/>
              </a:ext>
            </a:extLst>
          </p:cNvPr>
          <p:cNvSpPr>
            <a:spLocks noGrp="1" noChangeArrowheads="1"/>
          </p:cNvSpPr>
          <p:nvPr>
            <p:ph type="title"/>
          </p:nvPr>
        </p:nvSpPr>
        <p:spPr/>
        <p:txBody>
          <a:bodyPr/>
          <a:lstStyle/>
          <a:p>
            <a:pPr eaLnBrk="1" hangingPunct="1"/>
            <a:r>
              <a:rPr lang="en-US" altLang="en-US"/>
              <a:t>Derived Requirements &amp; Synthesis</a:t>
            </a:r>
            <a:endParaRPr lang="en-US" altLang="en-US" sz="2000"/>
          </a:p>
        </p:txBody>
      </p:sp>
      <p:sp>
        <p:nvSpPr>
          <p:cNvPr id="29703" name="Text Box 6">
            <a:extLst>
              <a:ext uri="{FF2B5EF4-FFF2-40B4-BE49-F238E27FC236}">
                <a16:creationId xmlns:a16="http://schemas.microsoft.com/office/drawing/2014/main" id="{73876789-0266-41D7-B577-C9713F5FC182}"/>
              </a:ext>
            </a:extLst>
          </p:cNvPr>
          <p:cNvSpPr txBox="1">
            <a:spLocks noChangeArrowheads="1"/>
          </p:cNvSpPr>
          <p:nvPr/>
        </p:nvSpPr>
        <p:spPr bwMode="auto">
          <a:xfrm>
            <a:off x="3433763" y="4368800"/>
            <a:ext cx="1827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b="0"/>
              <a:t>Component Specifications</a:t>
            </a:r>
          </a:p>
        </p:txBody>
      </p:sp>
      <p:sp>
        <p:nvSpPr>
          <p:cNvPr id="29704" name="Text Box 7">
            <a:extLst>
              <a:ext uri="{FF2B5EF4-FFF2-40B4-BE49-F238E27FC236}">
                <a16:creationId xmlns:a16="http://schemas.microsoft.com/office/drawing/2014/main" id="{29A4BE4C-20AC-4133-B39F-F46197D9692E}"/>
              </a:ext>
            </a:extLst>
          </p:cNvPr>
          <p:cNvSpPr txBox="1">
            <a:spLocks noChangeArrowheads="1"/>
          </p:cNvSpPr>
          <p:nvPr/>
        </p:nvSpPr>
        <p:spPr bwMode="auto">
          <a:xfrm>
            <a:off x="2232025" y="1704975"/>
            <a:ext cx="35131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2400" b="0"/>
              <a:t>System requirements</a:t>
            </a:r>
          </a:p>
          <a:p>
            <a:pPr algn="ctr" eaLnBrk="1" hangingPunct="1"/>
            <a:r>
              <a:rPr lang="en-US" altLang="en-US" sz="1800" b="0" i="1"/>
              <a:t>Internal and External Constraints</a:t>
            </a:r>
          </a:p>
        </p:txBody>
      </p:sp>
      <p:sp>
        <p:nvSpPr>
          <p:cNvPr id="29705" name="Text Box 8">
            <a:extLst>
              <a:ext uri="{FF2B5EF4-FFF2-40B4-BE49-F238E27FC236}">
                <a16:creationId xmlns:a16="http://schemas.microsoft.com/office/drawing/2014/main" id="{2F713EC5-F728-41E5-990A-9A935BC6B553}"/>
              </a:ext>
            </a:extLst>
          </p:cNvPr>
          <p:cNvSpPr txBox="1">
            <a:spLocks noChangeArrowheads="1"/>
          </p:cNvSpPr>
          <p:nvPr/>
        </p:nvSpPr>
        <p:spPr bwMode="auto">
          <a:xfrm>
            <a:off x="887413" y="4362450"/>
            <a:ext cx="180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b="0"/>
              <a:t>Subsystem requirements</a:t>
            </a:r>
          </a:p>
        </p:txBody>
      </p:sp>
      <p:sp>
        <p:nvSpPr>
          <p:cNvPr id="29706" name="Text Box 9">
            <a:extLst>
              <a:ext uri="{FF2B5EF4-FFF2-40B4-BE49-F238E27FC236}">
                <a16:creationId xmlns:a16="http://schemas.microsoft.com/office/drawing/2014/main" id="{0B03A5D8-9D0A-4687-AF3A-B93576E2637D}"/>
              </a:ext>
            </a:extLst>
          </p:cNvPr>
          <p:cNvSpPr txBox="1">
            <a:spLocks noChangeArrowheads="1"/>
          </p:cNvSpPr>
          <p:nvPr/>
        </p:nvSpPr>
        <p:spPr bwMode="auto">
          <a:xfrm>
            <a:off x="6005513" y="4392613"/>
            <a:ext cx="1538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b="0"/>
              <a:t>Interface Definitions</a:t>
            </a:r>
          </a:p>
        </p:txBody>
      </p:sp>
      <p:sp>
        <p:nvSpPr>
          <p:cNvPr id="29707" name="Text Box 10">
            <a:extLst>
              <a:ext uri="{FF2B5EF4-FFF2-40B4-BE49-F238E27FC236}">
                <a16:creationId xmlns:a16="http://schemas.microsoft.com/office/drawing/2014/main" id="{E4646B1F-CD12-4C50-A12D-13C2E9FD7CD1}"/>
              </a:ext>
            </a:extLst>
          </p:cNvPr>
          <p:cNvSpPr txBox="1">
            <a:spLocks noChangeArrowheads="1"/>
          </p:cNvSpPr>
          <p:nvPr/>
        </p:nvSpPr>
        <p:spPr bwMode="auto">
          <a:xfrm>
            <a:off x="2114550" y="1212850"/>
            <a:ext cx="4049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800" b="0">
                <a:solidFill>
                  <a:srgbClr val="9900CC"/>
                </a:solidFill>
              </a:rPr>
              <a:t>Directly support mission requirements</a:t>
            </a:r>
          </a:p>
        </p:txBody>
      </p:sp>
      <p:grpSp>
        <p:nvGrpSpPr>
          <p:cNvPr id="29708" name="Group 11">
            <a:extLst>
              <a:ext uri="{FF2B5EF4-FFF2-40B4-BE49-F238E27FC236}">
                <a16:creationId xmlns:a16="http://schemas.microsoft.com/office/drawing/2014/main" id="{CD7426D1-21CB-419C-994A-D86F4EB6E9B5}"/>
              </a:ext>
            </a:extLst>
          </p:cNvPr>
          <p:cNvGrpSpPr>
            <a:grpSpLocks/>
          </p:cNvGrpSpPr>
          <p:nvPr/>
        </p:nvGrpSpPr>
        <p:grpSpPr bwMode="auto">
          <a:xfrm>
            <a:off x="7564438" y="3535363"/>
            <a:ext cx="1085850" cy="1004887"/>
            <a:chOff x="4765" y="2227"/>
            <a:chExt cx="684" cy="633"/>
          </a:xfrm>
        </p:grpSpPr>
        <p:sp>
          <p:nvSpPr>
            <p:cNvPr id="29725" name="AutoShape 12">
              <a:extLst>
                <a:ext uri="{FF2B5EF4-FFF2-40B4-BE49-F238E27FC236}">
                  <a16:creationId xmlns:a16="http://schemas.microsoft.com/office/drawing/2014/main" id="{DB6D5A3A-BD4B-4A68-944D-C909D27323AA}"/>
                </a:ext>
              </a:extLst>
            </p:cNvPr>
            <p:cNvSpPr>
              <a:spLocks noChangeArrowheads="1"/>
            </p:cNvSpPr>
            <p:nvPr/>
          </p:nvSpPr>
          <p:spPr bwMode="auto">
            <a:xfrm flipH="1" flipV="1">
              <a:off x="4825" y="2227"/>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AutoShape 13">
              <a:extLst>
                <a:ext uri="{FF2B5EF4-FFF2-40B4-BE49-F238E27FC236}">
                  <a16:creationId xmlns:a16="http://schemas.microsoft.com/office/drawing/2014/main" id="{D2B4C80C-9B45-41FA-B8A7-CA5AB496454F}"/>
                </a:ext>
              </a:extLst>
            </p:cNvPr>
            <p:cNvSpPr>
              <a:spLocks noChangeArrowheads="1"/>
            </p:cNvSpPr>
            <p:nvPr/>
          </p:nvSpPr>
          <p:spPr bwMode="auto">
            <a:xfrm>
              <a:off x="4828" y="2230"/>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7" name="AutoShape 14">
              <a:extLst>
                <a:ext uri="{FF2B5EF4-FFF2-40B4-BE49-F238E27FC236}">
                  <a16:creationId xmlns:a16="http://schemas.microsoft.com/office/drawing/2014/main" id="{BE946D6C-65EC-4722-8B54-A4E4347F3C95}"/>
                </a:ext>
              </a:extLst>
            </p:cNvPr>
            <p:cNvSpPr>
              <a:spLocks noChangeArrowheads="1"/>
            </p:cNvSpPr>
            <p:nvPr/>
          </p:nvSpPr>
          <p:spPr bwMode="auto">
            <a:xfrm>
              <a:off x="4765" y="2383"/>
              <a:ext cx="279" cy="162"/>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grpSp>
      <p:grpSp>
        <p:nvGrpSpPr>
          <p:cNvPr id="29709" name="Group 15">
            <a:extLst>
              <a:ext uri="{FF2B5EF4-FFF2-40B4-BE49-F238E27FC236}">
                <a16:creationId xmlns:a16="http://schemas.microsoft.com/office/drawing/2014/main" id="{BD77A6EC-876E-46DF-82D3-376D0C049E39}"/>
              </a:ext>
            </a:extLst>
          </p:cNvPr>
          <p:cNvGrpSpPr>
            <a:grpSpLocks/>
          </p:cNvGrpSpPr>
          <p:nvPr/>
        </p:nvGrpSpPr>
        <p:grpSpPr bwMode="auto">
          <a:xfrm flipH="1">
            <a:off x="2921000" y="2505075"/>
            <a:ext cx="1085850" cy="1004888"/>
            <a:chOff x="1602" y="2292"/>
            <a:chExt cx="684" cy="633"/>
          </a:xfrm>
        </p:grpSpPr>
        <p:sp>
          <p:nvSpPr>
            <p:cNvPr id="29722" name="AutoShape 16">
              <a:extLst>
                <a:ext uri="{FF2B5EF4-FFF2-40B4-BE49-F238E27FC236}">
                  <a16:creationId xmlns:a16="http://schemas.microsoft.com/office/drawing/2014/main" id="{97D01489-725F-49FF-B16A-1D29D9C248D6}"/>
                </a:ext>
              </a:extLst>
            </p:cNvPr>
            <p:cNvSpPr>
              <a:spLocks noChangeArrowheads="1"/>
            </p:cNvSpPr>
            <p:nvPr/>
          </p:nvSpPr>
          <p:spPr bwMode="auto">
            <a:xfrm flipH="1" flipV="1">
              <a:off x="1662" y="2292"/>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AutoShape 17">
              <a:extLst>
                <a:ext uri="{FF2B5EF4-FFF2-40B4-BE49-F238E27FC236}">
                  <a16:creationId xmlns:a16="http://schemas.microsoft.com/office/drawing/2014/main" id="{C343BF17-5B41-4666-9135-F90B00294653}"/>
                </a:ext>
              </a:extLst>
            </p:cNvPr>
            <p:cNvSpPr>
              <a:spLocks noChangeArrowheads="1"/>
            </p:cNvSpPr>
            <p:nvPr/>
          </p:nvSpPr>
          <p:spPr bwMode="auto">
            <a:xfrm>
              <a:off x="1665" y="2295"/>
              <a:ext cx="621" cy="630"/>
            </a:xfrm>
            <a:custGeom>
              <a:avLst/>
              <a:gdLst>
                <a:gd name="T0" fmla="*/ 310 w 21600"/>
                <a:gd name="T1" fmla="*/ 0 h 21600"/>
                <a:gd name="T2" fmla="*/ 78 w 21600"/>
                <a:gd name="T3" fmla="*/ 315 h 21600"/>
                <a:gd name="T4" fmla="*/ 310 w 21600"/>
                <a:gd name="T5" fmla="*/ 158 h 21600"/>
                <a:gd name="T6" fmla="*/ 699 w 21600"/>
                <a:gd name="T7" fmla="*/ 315 h 21600"/>
                <a:gd name="T8" fmla="*/ 543 w 21600"/>
                <a:gd name="T9" fmla="*/ 473 h 21600"/>
                <a:gd name="T10" fmla="*/ 388 w 21600"/>
                <a:gd name="T11" fmla="*/ 315 h 21600"/>
                <a:gd name="T12" fmla="*/ 0 60000 65536"/>
                <a:gd name="T13" fmla="*/ 0 60000 65536"/>
                <a:gd name="T14" fmla="*/ 0 60000 65536"/>
                <a:gd name="T15" fmla="*/ 0 60000 65536"/>
                <a:gd name="T16" fmla="*/ 0 60000 65536"/>
                <a:gd name="T17" fmla="*/ 0 60000 65536"/>
                <a:gd name="T18" fmla="*/ 3165 w 21600"/>
                <a:gd name="T19" fmla="*/ 3154 h 21600"/>
                <a:gd name="T20" fmla="*/ 18435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AutoShape 18">
              <a:extLst>
                <a:ext uri="{FF2B5EF4-FFF2-40B4-BE49-F238E27FC236}">
                  <a16:creationId xmlns:a16="http://schemas.microsoft.com/office/drawing/2014/main" id="{F0403789-FFAC-4690-B803-5C2506F54B1A}"/>
                </a:ext>
              </a:extLst>
            </p:cNvPr>
            <p:cNvSpPr>
              <a:spLocks noChangeArrowheads="1"/>
            </p:cNvSpPr>
            <p:nvPr/>
          </p:nvSpPr>
          <p:spPr bwMode="auto">
            <a:xfrm>
              <a:off x="1602" y="2448"/>
              <a:ext cx="279" cy="162"/>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grpSp>
      <p:sp>
        <p:nvSpPr>
          <p:cNvPr id="29710" name="Text Box 19">
            <a:extLst>
              <a:ext uri="{FF2B5EF4-FFF2-40B4-BE49-F238E27FC236}">
                <a16:creationId xmlns:a16="http://schemas.microsoft.com/office/drawing/2014/main" id="{3F6F0F5E-5E12-45FB-BCB2-F753E088A4C4}"/>
              </a:ext>
            </a:extLst>
          </p:cNvPr>
          <p:cNvSpPr txBox="1">
            <a:spLocks noChangeArrowheads="1"/>
          </p:cNvSpPr>
          <p:nvPr/>
        </p:nvSpPr>
        <p:spPr bwMode="auto">
          <a:xfrm>
            <a:off x="1325563" y="5427663"/>
            <a:ext cx="6176962" cy="954087"/>
          </a:xfrm>
          <a:prstGeom prst="rect">
            <a:avLst/>
          </a:prstGeom>
          <a:solidFill>
            <a:srgbClr val="000080"/>
          </a:solidFill>
          <a:ln w="381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5100" indent="-1651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800" b="0">
                <a:solidFill>
                  <a:schemeClr val="bg1"/>
                </a:solidFill>
              </a:rPr>
              <a:t>Bottom Line:</a:t>
            </a:r>
          </a:p>
          <a:p>
            <a:pPr eaLnBrk="1" hangingPunct="1">
              <a:buFontTx/>
              <a:buChar char="•"/>
            </a:pPr>
            <a:r>
              <a:rPr lang="en-US" altLang="en-US" sz="1800" b="0">
                <a:solidFill>
                  <a:schemeClr val="bg1"/>
                </a:solidFill>
              </a:rPr>
              <a:t>Organized top-down thinking process</a:t>
            </a:r>
            <a:endParaRPr lang="en-US" altLang="en-US" sz="1800" b="0" i="1">
              <a:solidFill>
                <a:schemeClr val="bg1"/>
              </a:solidFill>
            </a:endParaRPr>
          </a:p>
          <a:p>
            <a:pPr eaLnBrk="1" hangingPunct="1">
              <a:buFontTx/>
              <a:buChar char="•"/>
            </a:pPr>
            <a:r>
              <a:rPr lang="en-US" altLang="en-US" sz="1800" b="0">
                <a:solidFill>
                  <a:schemeClr val="bg1"/>
                </a:solidFill>
              </a:rPr>
              <a:t>Write a formal requirements document</a:t>
            </a:r>
            <a:endParaRPr lang="en-US" altLang="en-US" sz="1800" i="1">
              <a:solidFill>
                <a:schemeClr val="bg1"/>
              </a:solidFill>
            </a:endParaRPr>
          </a:p>
        </p:txBody>
      </p:sp>
      <p:sp>
        <p:nvSpPr>
          <p:cNvPr id="29711" name="Text Box 20">
            <a:extLst>
              <a:ext uri="{FF2B5EF4-FFF2-40B4-BE49-F238E27FC236}">
                <a16:creationId xmlns:a16="http://schemas.microsoft.com/office/drawing/2014/main" id="{66046CB5-8DAB-4AC3-99F2-05CFB5AF62F1}"/>
              </a:ext>
            </a:extLst>
          </p:cNvPr>
          <p:cNvSpPr txBox="1">
            <a:spLocks noChangeArrowheads="1"/>
          </p:cNvSpPr>
          <p:nvPr/>
        </p:nvSpPr>
        <p:spPr bwMode="auto">
          <a:xfrm>
            <a:off x="785813" y="2392363"/>
            <a:ext cx="1927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66688" indent="-166688"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buFontTx/>
              <a:buChar char="•"/>
            </a:pPr>
            <a:r>
              <a:rPr lang="en-US" altLang="en-US" sz="2400" b="0"/>
              <a:t>Physical</a:t>
            </a:r>
          </a:p>
          <a:p>
            <a:pPr eaLnBrk="1" hangingPunct="1">
              <a:buFontTx/>
              <a:buChar char="•"/>
            </a:pPr>
            <a:r>
              <a:rPr lang="en-US" altLang="en-US" sz="2400" b="0"/>
              <a:t>Functional</a:t>
            </a:r>
          </a:p>
          <a:p>
            <a:pPr eaLnBrk="1" hangingPunct="1">
              <a:buFontTx/>
              <a:buChar char="•"/>
            </a:pPr>
            <a:r>
              <a:rPr lang="en-US" altLang="en-US" sz="2400" b="0"/>
              <a:t>Operational</a:t>
            </a:r>
          </a:p>
        </p:txBody>
      </p:sp>
      <p:sp>
        <p:nvSpPr>
          <p:cNvPr id="29712" name="Text Box 21">
            <a:extLst>
              <a:ext uri="{FF2B5EF4-FFF2-40B4-BE49-F238E27FC236}">
                <a16:creationId xmlns:a16="http://schemas.microsoft.com/office/drawing/2014/main" id="{61FFBAF8-AAD5-45C4-98E3-322D8379516D}"/>
              </a:ext>
            </a:extLst>
          </p:cNvPr>
          <p:cNvSpPr txBox="1">
            <a:spLocks noChangeArrowheads="1"/>
          </p:cNvSpPr>
          <p:nvPr/>
        </p:nvSpPr>
        <p:spPr bwMode="auto">
          <a:xfrm>
            <a:off x="4214813" y="2432050"/>
            <a:ext cx="40100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66688" indent="-166688"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buFontTx/>
              <a:buChar char="•"/>
            </a:pPr>
            <a:r>
              <a:rPr lang="en-US" altLang="en-US" sz="2400" b="0"/>
              <a:t>Performance specifications</a:t>
            </a:r>
          </a:p>
          <a:p>
            <a:pPr eaLnBrk="1" hangingPunct="1">
              <a:buFontTx/>
              <a:buChar char="•"/>
            </a:pPr>
            <a:r>
              <a:rPr lang="en-US" altLang="en-US" sz="2400" b="0"/>
              <a:t>Mission design</a:t>
            </a:r>
          </a:p>
          <a:p>
            <a:pPr eaLnBrk="1" hangingPunct="1">
              <a:buFontTx/>
              <a:buChar char="•"/>
            </a:pPr>
            <a:r>
              <a:rPr lang="en-US" altLang="en-US" sz="2400" b="0"/>
              <a:t>Concept of operations</a:t>
            </a:r>
          </a:p>
        </p:txBody>
      </p:sp>
      <p:sp>
        <p:nvSpPr>
          <p:cNvPr id="29713" name="Line 22">
            <a:extLst>
              <a:ext uri="{FF2B5EF4-FFF2-40B4-BE49-F238E27FC236}">
                <a16:creationId xmlns:a16="http://schemas.microsoft.com/office/drawing/2014/main" id="{B46998E9-B2B6-4371-9AC1-B676D6FB731F}"/>
              </a:ext>
            </a:extLst>
          </p:cNvPr>
          <p:cNvSpPr>
            <a:spLocks noChangeShapeType="1"/>
          </p:cNvSpPr>
          <p:nvPr/>
        </p:nvSpPr>
        <p:spPr bwMode="auto">
          <a:xfrm>
            <a:off x="2644775" y="4738688"/>
            <a:ext cx="835025" cy="0"/>
          </a:xfrm>
          <a:prstGeom prst="line">
            <a:avLst/>
          </a:prstGeom>
          <a:noFill/>
          <a:ln w="381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4" name="Line 23">
            <a:extLst>
              <a:ext uri="{FF2B5EF4-FFF2-40B4-BE49-F238E27FC236}">
                <a16:creationId xmlns:a16="http://schemas.microsoft.com/office/drawing/2014/main" id="{8CC883E0-1A15-4EB5-A509-3FE27044DF92}"/>
              </a:ext>
            </a:extLst>
          </p:cNvPr>
          <p:cNvSpPr>
            <a:spLocks noChangeShapeType="1"/>
          </p:cNvSpPr>
          <p:nvPr/>
        </p:nvSpPr>
        <p:spPr bwMode="auto">
          <a:xfrm>
            <a:off x="5226050" y="4733925"/>
            <a:ext cx="835025" cy="0"/>
          </a:xfrm>
          <a:prstGeom prst="line">
            <a:avLst/>
          </a:prstGeom>
          <a:noFill/>
          <a:ln w="381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Text Box 24">
            <a:extLst>
              <a:ext uri="{FF2B5EF4-FFF2-40B4-BE49-F238E27FC236}">
                <a16:creationId xmlns:a16="http://schemas.microsoft.com/office/drawing/2014/main" id="{F7C449AD-9776-46BC-B05C-A4D3CEA33F6F}"/>
              </a:ext>
            </a:extLst>
          </p:cNvPr>
          <p:cNvSpPr txBox="1">
            <a:spLocks noChangeArrowheads="1"/>
          </p:cNvSpPr>
          <p:nvPr/>
        </p:nvSpPr>
        <p:spPr bwMode="auto">
          <a:xfrm rot="-5400000">
            <a:off x="8253413" y="48387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solidFill>
                  <a:srgbClr val="800080"/>
                </a:solidFill>
              </a:rPr>
              <a:t>Synthesis</a:t>
            </a:r>
          </a:p>
        </p:txBody>
      </p:sp>
      <p:sp>
        <p:nvSpPr>
          <p:cNvPr id="29716" name="Text Box 25">
            <a:extLst>
              <a:ext uri="{FF2B5EF4-FFF2-40B4-BE49-F238E27FC236}">
                <a16:creationId xmlns:a16="http://schemas.microsoft.com/office/drawing/2014/main" id="{63856A24-474C-4BC5-9EBC-592CD61DD63D}"/>
              </a:ext>
            </a:extLst>
          </p:cNvPr>
          <p:cNvSpPr txBox="1">
            <a:spLocks noChangeArrowheads="1"/>
          </p:cNvSpPr>
          <p:nvPr/>
        </p:nvSpPr>
        <p:spPr bwMode="auto">
          <a:xfrm>
            <a:off x="6437313" y="1182688"/>
            <a:ext cx="2165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200" u="sng">
                <a:solidFill>
                  <a:srgbClr val="A50021"/>
                </a:solidFill>
              </a:rPr>
              <a:t>Traceable Requirements:</a:t>
            </a:r>
          </a:p>
          <a:p>
            <a:pPr eaLnBrk="1" hangingPunct="1"/>
            <a:r>
              <a:rPr lang="en-US" altLang="en-US" sz="1200">
                <a:solidFill>
                  <a:srgbClr val="A50021"/>
                </a:solidFill>
              </a:rPr>
              <a:t>In practice, you don’t know ahead of time what your design solution will be…</a:t>
            </a:r>
          </a:p>
        </p:txBody>
      </p:sp>
      <p:sp>
        <p:nvSpPr>
          <p:cNvPr id="29717" name="Text Box 26">
            <a:extLst>
              <a:ext uri="{FF2B5EF4-FFF2-40B4-BE49-F238E27FC236}">
                <a16:creationId xmlns:a16="http://schemas.microsoft.com/office/drawing/2014/main" id="{2C8D6D53-E84C-4648-B489-8572CCA385C3}"/>
              </a:ext>
            </a:extLst>
          </p:cNvPr>
          <p:cNvSpPr txBox="1">
            <a:spLocks noChangeArrowheads="1"/>
          </p:cNvSpPr>
          <p:nvPr/>
        </p:nvSpPr>
        <p:spPr bwMode="auto">
          <a:xfrm rot="-5400000">
            <a:off x="7654132" y="2329656"/>
            <a:ext cx="2582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a:solidFill>
                  <a:srgbClr val="008000"/>
                </a:solidFill>
              </a:rPr>
              <a:t>Functional Analysis</a:t>
            </a:r>
          </a:p>
        </p:txBody>
      </p:sp>
      <p:sp>
        <p:nvSpPr>
          <p:cNvPr id="29718" name="Text Box 27">
            <a:extLst>
              <a:ext uri="{FF2B5EF4-FFF2-40B4-BE49-F238E27FC236}">
                <a16:creationId xmlns:a16="http://schemas.microsoft.com/office/drawing/2014/main" id="{C4DB89F2-029E-4203-8A52-8CC22772B612}"/>
              </a:ext>
            </a:extLst>
          </p:cNvPr>
          <p:cNvSpPr txBox="1">
            <a:spLocks noChangeArrowheads="1"/>
          </p:cNvSpPr>
          <p:nvPr/>
        </p:nvSpPr>
        <p:spPr bwMode="auto">
          <a:xfrm>
            <a:off x="1765300" y="3952875"/>
            <a:ext cx="2611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1800"/>
              <a:t>Derived Requirements</a:t>
            </a:r>
          </a:p>
        </p:txBody>
      </p:sp>
      <p:sp>
        <p:nvSpPr>
          <p:cNvPr id="29719" name="AutoShape 28">
            <a:extLst>
              <a:ext uri="{FF2B5EF4-FFF2-40B4-BE49-F238E27FC236}">
                <a16:creationId xmlns:a16="http://schemas.microsoft.com/office/drawing/2014/main" id="{F942F4EE-1CB7-4711-9A76-858845EA6E43}"/>
              </a:ext>
            </a:extLst>
          </p:cNvPr>
          <p:cNvSpPr>
            <a:spLocks noChangeArrowheads="1"/>
          </p:cNvSpPr>
          <p:nvPr/>
        </p:nvSpPr>
        <p:spPr bwMode="auto">
          <a:xfrm>
            <a:off x="1397000" y="3716338"/>
            <a:ext cx="384175" cy="658812"/>
          </a:xfrm>
          <a:prstGeom prst="downArrow">
            <a:avLst>
              <a:gd name="adj1" fmla="val 49583"/>
              <a:gd name="adj2" fmla="val 63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20" name="AutoShape 29">
            <a:extLst>
              <a:ext uri="{FF2B5EF4-FFF2-40B4-BE49-F238E27FC236}">
                <a16:creationId xmlns:a16="http://schemas.microsoft.com/office/drawing/2014/main" id="{FC794258-3648-417D-9584-A49209CFAD5D}"/>
              </a:ext>
            </a:extLst>
          </p:cNvPr>
          <p:cNvSpPr>
            <a:spLocks noChangeArrowheads="1"/>
          </p:cNvSpPr>
          <p:nvPr/>
        </p:nvSpPr>
        <p:spPr bwMode="auto">
          <a:xfrm>
            <a:off x="4302125" y="3711575"/>
            <a:ext cx="384175" cy="658813"/>
          </a:xfrm>
          <a:prstGeom prst="downArrow">
            <a:avLst>
              <a:gd name="adj1" fmla="val 49583"/>
              <a:gd name="adj2" fmla="val 63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9721" name="AutoShape 30">
            <a:extLst>
              <a:ext uri="{FF2B5EF4-FFF2-40B4-BE49-F238E27FC236}">
                <a16:creationId xmlns:a16="http://schemas.microsoft.com/office/drawing/2014/main" id="{56C100D3-67F6-4DF4-948B-CE744DF18EEF}"/>
              </a:ext>
            </a:extLst>
          </p:cNvPr>
          <p:cNvSpPr>
            <a:spLocks noChangeArrowheads="1"/>
          </p:cNvSpPr>
          <p:nvPr/>
        </p:nvSpPr>
        <p:spPr bwMode="auto">
          <a:xfrm>
            <a:off x="6583363" y="3702050"/>
            <a:ext cx="384175" cy="658813"/>
          </a:xfrm>
          <a:prstGeom prst="downArrow">
            <a:avLst>
              <a:gd name="adj1" fmla="val 49583"/>
              <a:gd name="adj2" fmla="val 632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6393F54A-472B-459F-B11A-E7BFCB7A1B5F}"/>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C44DF36-369E-41A0-B762-110429A77DD3}"/>
              </a:ext>
            </a:extLst>
          </p:cNvPr>
          <p:cNvSpPr>
            <a:spLocks noGrp="1" noChangeArrowheads="1"/>
          </p:cNvSpPr>
          <p:nvPr>
            <p:ph type="title"/>
          </p:nvPr>
        </p:nvSpPr>
        <p:spPr/>
        <p:txBody>
          <a:bodyPr/>
          <a:lstStyle/>
          <a:p>
            <a:pPr eaLnBrk="1" hangingPunct="1"/>
            <a:r>
              <a:rPr lang="en-US" altLang="en-US"/>
              <a:t>The Importance of Requirements</a:t>
            </a:r>
          </a:p>
        </p:txBody>
      </p:sp>
      <p:sp>
        <p:nvSpPr>
          <p:cNvPr id="4100" name="Rectangle 3">
            <a:extLst>
              <a:ext uri="{FF2B5EF4-FFF2-40B4-BE49-F238E27FC236}">
                <a16:creationId xmlns:a16="http://schemas.microsoft.com/office/drawing/2014/main" id="{379B7DB0-6E96-41AD-8429-D55EF5F2FBA3}"/>
              </a:ext>
            </a:extLst>
          </p:cNvPr>
          <p:cNvSpPr>
            <a:spLocks noGrp="1" noChangeArrowheads="1"/>
          </p:cNvSpPr>
          <p:nvPr>
            <p:ph type="body" idx="1"/>
          </p:nvPr>
        </p:nvSpPr>
        <p:spPr>
          <a:xfrm>
            <a:off x="763588" y="838200"/>
            <a:ext cx="7772400" cy="5491163"/>
          </a:xfrm>
        </p:spPr>
        <p:txBody>
          <a:bodyPr/>
          <a:lstStyle/>
          <a:p>
            <a:pPr eaLnBrk="1" hangingPunct="1">
              <a:spcBef>
                <a:spcPct val="55000"/>
              </a:spcBef>
            </a:pPr>
            <a:r>
              <a:rPr lang="en-US" altLang="en-US"/>
              <a:t>Requirements problems are the single biggest cause of project problems.</a:t>
            </a:r>
          </a:p>
          <a:p>
            <a:pPr eaLnBrk="1" hangingPunct="1">
              <a:spcBef>
                <a:spcPct val="65000"/>
              </a:spcBef>
            </a:pPr>
            <a:r>
              <a:rPr lang="en-US" altLang="en-US"/>
              <a:t>Requirements define what is to be done, how well and under what constraints - get the requirements wrong and the design and hardware will be wrong.</a:t>
            </a:r>
          </a:p>
          <a:p>
            <a:pPr eaLnBrk="1" hangingPunct="1">
              <a:spcBef>
                <a:spcPct val="65000"/>
              </a:spcBef>
            </a:pPr>
            <a:r>
              <a:rPr lang="en-US" altLang="en-US"/>
              <a:t>Requirements drive…</a:t>
            </a:r>
          </a:p>
          <a:p>
            <a:pPr lvl="1" eaLnBrk="1" hangingPunct="1">
              <a:spcBef>
                <a:spcPct val="65000"/>
              </a:spcBef>
              <a:buFont typeface="Times" panose="02020603050405020304" pitchFamily="18" charset="0"/>
              <a:buNone/>
            </a:pPr>
            <a:r>
              <a:rPr lang="en-US" altLang="en-US" sz="2000"/>
              <a:t>Cost - Design - Schedules</a:t>
            </a:r>
            <a:r>
              <a:rPr lang="en-US" altLang="en-US" sz="2000" i="1">
                <a:solidFill>
                  <a:schemeClr val="accent2"/>
                </a:solidFill>
              </a:rPr>
              <a:t> </a:t>
            </a:r>
            <a:r>
              <a:rPr lang="en-US" altLang="en-US" sz="2000" i="1"/>
              <a:t>-</a:t>
            </a:r>
            <a:r>
              <a:rPr lang="en-US" altLang="en-US" sz="2000" i="1">
                <a:solidFill>
                  <a:schemeClr val="accent2"/>
                </a:solidFill>
              </a:rPr>
              <a:t> </a:t>
            </a:r>
            <a:r>
              <a:rPr lang="en-US" altLang="en-US" sz="2000"/>
              <a:t>Skills required</a:t>
            </a:r>
            <a:r>
              <a:rPr lang="en-US" altLang="en-US" sz="2000" i="1">
                <a:solidFill>
                  <a:schemeClr val="accent2"/>
                </a:solidFill>
              </a:rPr>
              <a:t> </a:t>
            </a:r>
            <a:r>
              <a:rPr lang="en-US" altLang="en-US" sz="2000"/>
              <a:t>- Verification plans - Operational procedures - </a:t>
            </a:r>
            <a:r>
              <a:rPr lang="en-US" altLang="en-US" sz="2000" i="1"/>
              <a:t>everything</a:t>
            </a:r>
            <a:endParaRPr lang="en-US" altLang="en-US"/>
          </a:p>
          <a:p>
            <a:pPr eaLnBrk="1" hangingPunct="1">
              <a:spcBef>
                <a:spcPct val="65000"/>
              </a:spcBef>
            </a:pPr>
            <a:r>
              <a:rPr lang="en-US" altLang="en-US" i="1"/>
              <a:t>It is amazing how many teams begin to solve a problem before there is agreement on what the problem is.</a:t>
            </a:r>
            <a:r>
              <a:rPr lang="en-US" altLang="en-US"/>
              <a:t> Requirements and their associated constraints and assumptions quantify the problem to be solved - they establish how project success will be determined.</a:t>
            </a:r>
          </a:p>
        </p:txBody>
      </p:sp>
      <p:sp>
        <p:nvSpPr>
          <p:cNvPr id="2" name="Date Placeholder 1">
            <a:extLst>
              <a:ext uri="{FF2B5EF4-FFF2-40B4-BE49-F238E27FC236}">
                <a16:creationId xmlns:a16="http://schemas.microsoft.com/office/drawing/2014/main" id="{37A584EB-0A7E-4731-AF6F-B8F49B221C76}"/>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9D5E128-3D92-4CD6-A155-1F44B1357060}"/>
              </a:ext>
            </a:extLst>
          </p:cNvPr>
          <p:cNvSpPr>
            <a:spLocks noGrp="1" noChangeArrowheads="1"/>
          </p:cNvSpPr>
          <p:nvPr>
            <p:ph type="title"/>
          </p:nvPr>
        </p:nvSpPr>
        <p:spPr/>
        <p:txBody>
          <a:bodyPr/>
          <a:lstStyle/>
          <a:p>
            <a:pPr eaLnBrk="1" hangingPunct="1"/>
            <a:r>
              <a:rPr lang="en-US" altLang="en-US"/>
              <a:t>What is a Requirement?</a:t>
            </a:r>
          </a:p>
        </p:txBody>
      </p:sp>
      <p:sp>
        <p:nvSpPr>
          <p:cNvPr id="5124" name="Rectangle 3">
            <a:extLst>
              <a:ext uri="{FF2B5EF4-FFF2-40B4-BE49-F238E27FC236}">
                <a16:creationId xmlns:a16="http://schemas.microsoft.com/office/drawing/2014/main" id="{0AE6858B-98D2-4BE7-9C56-06C489638F12}"/>
              </a:ext>
            </a:extLst>
          </p:cNvPr>
          <p:cNvSpPr>
            <a:spLocks noGrp="1" noChangeArrowheads="1"/>
          </p:cNvSpPr>
          <p:nvPr>
            <p:ph type="body" idx="1"/>
          </p:nvPr>
        </p:nvSpPr>
        <p:spPr/>
        <p:txBody>
          <a:bodyPr/>
          <a:lstStyle/>
          <a:p>
            <a:pPr eaLnBrk="1" hangingPunct="1"/>
            <a:r>
              <a:rPr lang="en-US" altLang="en-US"/>
              <a:t>Statement of some THING you want or need</a:t>
            </a:r>
            <a:br>
              <a:rPr lang="en-US" altLang="en-US"/>
            </a:br>
            <a:r>
              <a:rPr lang="en-US" altLang="en-US" i="1"/>
              <a:t>OR</a:t>
            </a:r>
            <a:br>
              <a:rPr lang="en-US" altLang="en-US"/>
            </a:br>
            <a:r>
              <a:rPr lang="en-US" altLang="en-US"/>
              <a:t>A characteristic of some THING you want or need</a:t>
            </a:r>
          </a:p>
          <a:p>
            <a:pPr eaLnBrk="1" hangingPunct="1"/>
            <a:endParaRPr lang="en-US" altLang="en-US"/>
          </a:p>
          <a:p>
            <a:pPr eaLnBrk="1" hangingPunct="1"/>
            <a:r>
              <a:rPr lang="en-US" altLang="en-US"/>
              <a:t>A requirement is also…</a:t>
            </a:r>
          </a:p>
          <a:p>
            <a:pPr lvl="1" eaLnBrk="1" hangingPunct="1"/>
            <a:r>
              <a:rPr lang="en-US" altLang="en-US" sz="2000"/>
              <a:t>A </a:t>
            </a:r>
            <a:r>
              <a:rPr lang="en-US" altLang="en-US" sz="2000" i="1">
                <a:solidFill>
                  <a:schemeClr val="accent2"/>
                </a:solidFill>
              </a:rPr>
              <a:t>Contractually Binding</a:t>
            </a:r>
            <a:r>
              <a:rPr lang="en-US" altLang="en-US" sz="2000"/>
              <a:t> Statement</a:t>
            </a:r>
          </a:p>
          <a:p>
            <a:pPr lvl="1" eaLnBrk="1" hangingPunct="1"/>
            <a:r>
              <a:rPr lang="en-US" altLang="en-US" sz="2000"/>
              <a:t>Documentation of </a:t>
            </a:r>
            <a:r>
              <a:rPr lang="en-US" altLang="en-US" sz="2000" i="1">
                <a:solidFill>
                  <a:schemeClr val="accent2"/>
                </a:solidFill>
              </a:rPr>
              <a:t>Problem Space</a:t>
            </a:r>
          </a:p>
          <a:p>
            <a:pPr lvl="1" eaLnBrk="1" hangingPunct="1"/>
            <a:r>
              <a:rPr lang="en-US" altLang="en-US" sz="2000"/>
              <a:t>The </a:t>
            </a:r>
            <a:r>
              <a:rPr lang="en-US" altLang="en-US" sz="2000" i="1">
                <a:solidFill>
                  <a:schemeClr val="accent2"/>
                </a:solidFill>
              </a:rPr>
              <a:t>Means</a:t>
            </a:r>
            <a:r>
              <a:rPr lang="en-US" altLang="en-US" sz="2000"/>
              <a:t> We Use to Communicate</a:t>
            </a:r>
          </a:p>
          <a:p>
            <a:pPr eaLnBrk="1" hangingPunct="1"/>
            <a:endParaRPr lang="en-US" altLang="en-US"/>
          </a:p>
        </p:txBody>
      </p:sp>
      <p:pic>
        <p:nvPicPr>
          <p:cNvPr id="5125" name="Picture 4" descr="BD06622_">
            <a:extLst>
              <a:ext uri="{FF2B5EF4-FFF2-40B4-BE49-F238E27FC236}">
                <a16:creationId xmlns:a16="http://schemas.microsoft.com/office/drawing/2014/main" id="{F05BCA8B-017B-4BF6-8F69-63F516F79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38625"/>
            <a:ext cx="208597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5">
            <a:extLst>
              <a:ext uri="{FF2B5EF4-FFF2-40B4-BE49-F238E27FC236}">
                <a16:creationId xmlns:a16="http://schemas.microsoft.com/office/drawing/2014/main" id="{9A318946-24FC-47D1-85A3-F0FBCE035827}"/>
              </a:ext>
            </a:extLst>
          </p:cNvPr>
          <p:cNvSpPr>
            <a:spLocks noChangeArrowheads="1"/>
          </p:cNvSpPr>
          <p:nvPr/>
        </p:nvSpPr>
        <p:spPr bwMode="auto">
          <a:xfrm>
            <a:off x="6353175" y="3476625"/>
            <a:ext cx="2133600" cy="609600"/>
          </a:xfrm>
          <a:prstGeom prst="wedgeRoundRectCallout">
            <a:avLst>
              <a:gd name="adj1" fmla="val -19569"/>
              <a:gd name="adj2" fmla="val 123958"/>
              <a:gd name="adj3" fmla="val 16667"/>
            </a:avLst>
          </a:prstGeom>
          <a:solidFill>
            <a:schemeClr val="bg1"/>
          </a:solidFill>
          <a:ln w="15875">
            <a:solidFill>
              <a:schemeClr val="tx1"/>
            </a:solidFill>
            <a:miter lim="800000"/>
            <a:headEnd/>
            <a:tailEnd/>
          </a:ln>
          <a:effectLst>
            <a:outerShdw dist="107763" dir="2700000" algn="ctr" rotWithShape="0">
              <a:schemeClr val="bg2"/>
            </a:outerShdw>
          </a:effec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800"/>
              <a:t>Mutual</a:t>
            </a:r>
          </a:p>
          <a:p>
            <a:pPr algn="ctr">
              <a:lnSpc>
                <a:spcPct val="90000"/>
              </a:lnSpc>
            </a:pPr>
            <a:r>
              <a:rPr lang="en-US" altLang="en-US" sz="1800"/>
              <a:t>Understanding</a:t>
            </a:r>
          </a:p>
        </p:txBody>
      </p:sp>
      <p:sp>
        <p:nvSpPr>
          <p:cNvPr id="2" name="Date Placeholder 1">
            <a:extLst>
              <a:ext uri="{FF2B5EF4-FFF2-40B4-BE49-F238E27FC236}">
                <a16:creationId xmlns:a16="http://schemas.microsoft.com/office/drawing/2014/main" id="{F56520B0-4F77-47DA-A75C-B514A18F7DFF}"/>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E830867D-4071-49D9-B0F2-696DEBF496CE}"/>
              </a:ext>
            </a:extLst>
          </p:cNvPr>
          <p:cNvSpPr>
            <a:spLocks noGrp="1" noChangeArrowheads="1"/>
          </p:cNvSpPr>
          <p:nvPr>
            <p:ph type="title"/>
          </p:nvPr>
        </p:nvSpPr>
        <p:spPr>
          <a:xfrm>
            <a:off x="381000" y="173038"/>
            <a:ext cx="8375650" cy="557212"/>
          </a:xfrm>
        </p:spPr>
        <p:txBody>
          <a:bodyPr/>
          <a:lstStyle/>
          <a:p>
            <a:pPr eaLnBrk="1" hangingPunct="1">
              <a:lnSpc>
                <a:spcPct val="80000"/>
              </a:lnSpc>
            </a:pPr>
            <a:r>
              <a:rPr lang="en-US" altLang="en-US">
                <a:solidFill>
                  <a:schemeClr val="tx1"/>
                </a:solidFill>
              </a:rPr>
              <a:t>The Importance of Getting the Requirements Right</a:t>
            </a:r>
            <a:endParaRPr lang="en-US" altLang="en-US" sz="2000" b="0">
              <a:solidFill>
                <a:schemeClr val="accent2"/>
              </a:solidFill>
            </a:endParaRPr>
          </a:p>
        </p:txBody>
      </p:sp>
      <p:sp>
        <p:nvSpPr>
          <p:cNvPr id="6148" name="Rectangle 4">
            <a:extLst>
              <a:ext uri="{FF2B5EF4-FFF2-40B4-BE49-F238E27FC236}">
                <a16:creationId xmlns:a16="http://schemas.microsoft.com/office/drawing/2014/main" id="{BA8D213A-298F-4BC2-A38E-6B8A0BFB99A0}"/>
              </a:ext>
            </a:extLst>
          </p:cNvPr>
          <p:cNvSpPr>
            <a:spLocks noChangeArrowheads="1"/>
          </p:cNvSpPr>
          <p:nvPr/>
        </p:nvSpPr>
        <p:spPr bwMode="auto">
          <a:xfrm>
            <a:off x="1773238" y="1971675"/>
            <a:ext cx="6489700" cy="324008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6149" name="Line 5">
            <a:extLst>
              <a:ext uri="{FF2B5EF4-FFF2-40B4-BE49-F238E27FC236}">
                <a16:creationId xmlns:a16="http://schemas.microsoft.com/office/drawing/2014/main" id="{E50D0ECA-8F30-4221-B6BA-49999C5F72D3}"/>
              </a:ext>
            </a:extLst>
          </p:cNvPr>
          <p:cNvSpPr>
            <a:spLocks noChangeShapeType="1"/>
          </p:cNvSpPr>
          <p:nvPr/>
        </p:nvSpPr>
        <p:spPr bwMode="auto">
          <a:xfrm>
            <a:off x="1584325" y="5211763"/>
            <a:ext cx="188913"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a:extLst>
              <a:ext uri="{FF2B5EF4-FFF2-40B4-BE49-F238E27FC236}">
                <a16:creationId xmlns:a16="http://schemas.microsoft.com/office/drawing/2014/main" id="{0CEA93D9-A463-454A-A191-1471A5925488}"/>
              </a:ext>
            </a:extLst>
          </p:cNvPr>
          <p:cNvSpPr>
            <a:spLocks noChangeShapeType="1"/>
          </p:cNvSpPr>
          <p:nvPr/>
        </p:nvSpPr>
        <p:spPr bwMode="auto">
          <a:xfrm>
            <a:off x="1619250" y="4543425"/>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a:extLst>
              <a:ext uri="{FF2B5EF4-FFF2-40B4-BE49-F238E27FC236}">
                <a16:creationId xmlns:a16="http://schemas.microsoft.com/office/drawing/2014/main" id="{6D470898-E063-4119-A422-0B84F3D6AB25}"/>
              </a:ext>
            </a:extLst>
          </p:cNvPr>
          <p:cNvSpPr>
            <a:spLocks noChangeShapeType="1"/>
          </p:cNvSpPr>
          <p:nvPr/>
        </p:nvSpPr>
        <p:spPr bwMode="auto">
          <a:xfrm>
            <a:off x="1584325" y="1971675"/>
            <a:ext cx="188913"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8">
            <a:extLst>
              <a:ext uri="{FF2B5EF4-FFF2-40B4-BE49-F238E27FC236}">
                <a16:creationId xmlns:a16="http://schemas.microsoft.com/office/drawing/2014/main" id="{2FEE2FF5-8E76-4410-B159-3D508E3CF9A8}"/>
              </a:ext>
            </a:extLst>
          </p:cNvPr>
          <p:cNvSpPr>
            <a:spLocks noChangeShapeType="1"/>
          </p:cNvSpPr>
          <p:nvPr/>
        </p:nvSpPr>
        <p:spPr bwMode="auto">
          <a:xfrm>
            <a:off x="1619250" y="2597150"/>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Rectangle 9">
            <a:extLst>
              <a:ext uri="{FF2B5EF4-FFF2-40B4-BE49-F238E27FC236}">
                <a16:creationId xmlns:a16="http://schemas.microsoft.com/office/drawing/2014/main" id="{A76283ED-6978-46C1-AF74-72D6918B0CA0}"/>
              </a:ext>
            </a:extLst>
          </p:cNvPr>
          <p:cNvSpPr>
            <a:spLocks noChangeArrowheads="1"/>
          </p:cNvSpPr>
          <p:nvPr/>
        </p:nvSpPr>
        <p:spPr bwMode="auto">
          <a:xfrm>
            <a:off x="1201738" y="1828800"/>
            <a:ext cx="3603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100</a:t>
            </a:r>
            <a:endParaRPr lang="en-US" altLang="en-US" sz="2400" b="0">
              <a:latin typeface="Times" panose="02020603050405020304" pitchFamily="18" charset="0"/>
            </a:endParaRPr>
          </a:p>
        </p:txBody>
      </p:sp>
      <p:sp>
        <p:nvSpPr>
          <p:cNvPr id="6154" name="Rectangle 10">
            <a:extLst>
              <a:ext uri="{FF2B5EF4-FFF2-40B4-BE49-F238E27FC236}">
                <a16:creationId xmlns:a16="http://schemas.microsoft.com/office/drawing/2014/main" id="{BF210AAA-6024-483E-8E09-98DF3B176926}"/>
              </a:ext>
            </a:extLst>
          </p:cNvPr>
          <p:cNvSpPr>
            <a:spLocks noChangeArrowheads="1"/>
          </p:cNvSpPr>
          <p:nvPr/>
        </p:nvSpPr>
        <p:spPr bwMode="auto">
          <a:xfrm>
            <a:off x="1339850" y="2481263"/>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80</a:t>
            </a:r>
            <a:endParaRPr lang="en-US" altLang="en-US" sz="2400" b="0">
              <a:latin typeface="Times" panose="02020603050405020304" pitchFamily="18" charset="0"/>
            </a:endParaRPr>
          </a:p>
        </p:txBody>
      </p:sp>
      <p:sp>
        <p:nvSpPr>
          <p:cNvPr id="6155" name="Rectangle 11">
            <a:extLst>
              <a:ext uri="{FF2B5EF4-FFF2-40B4-BE49-F238E27FC236}">
                <a16:creationId xmlns:a16="http://schemas.microsoft.com/office/drawing/2014/main" id="{A3D0D3BA-67ED-4931-A23A-2C78242E1B3D}"/>
              </a:ext>
            </a:extLst>
          </p:cNvPr>
          <p:cNvSpPr>
            <a:spLocks noChangeArrowheads="1"/>
          </p:cNvSpPr>
          <p:nvPr/>
        </p:nvSpPr>
        <p:spPr bwMode="auto">
          <a:xfrm>
            <a:off x="1339850" y="4418013"/>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20</a:t>
            </a:r>
            <a:endParaRPr lang="en-US" altLang="en-US" sz="2400" b="0">
              <a:latin typeface="Times" panose="02020603050405020304" pitchFamily="18" charset="0"/>
            </a:endParaRPr>
          </a:p>
        </p:txBody>
      </p:sp>
      <p:sp>
        <p:nvSpPr>
          <p:cNvPr id="6156" name="Rectangle 12">
            <a:extLst>
              <a:ext uri="{FF2B5EF4-FFF2-40B4-BE49-F238E27FC236}">
                <a16:creationId xmlns:a16="http://schemas.microsoft.com/office/drawing/2014/main" id="{C53C6037-1077-478A-9BE3-7E095DF7B1FF}"/>
              </a:ext>
            </a:extLst>
          </p:cNvPr>
          <p:cNvSpPr>
            <a:spLocks noChangeArrowheads="1"/>
          </p:cNvSpPr>
          <p:nvPr/>
        </p:nvSpPr>
        <p:spPr bwMode="auto">
          <a:xfrm>
            <a:off x="1398588" y="506888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0</a:t>
            </a:r>
            <a:endParaRPr lang="en-US" altLang="en-US" sz="2400" b="0">
              <a:latin typeface="Times" panose="02020603050405020304" pitchFamily="18" charset="0"/>
            </a:endParaRPr>
          </a:p>
        </p:txBody>
      </p:sp>
      <p:sp>
        <p:nvSpPr>
          <p:cNvPr id="6157" name="Line 13">
            <a:extLst>
              <a:ext uri="{FF2B5EF4-FFF2-40B4-BE49-F238E27FC236}">
                <a16:creationId xmlns:a16="http://schemas.microsoft.com/office/drawing/2014/main" id="{037C5BE5-AEB7-4A70-B42C-7E4958D63FF6}"/>
              </a:ext>
            </a:extLst>
          </p:cNvPr>
          <p:cNvSpPr>
            <a:spLocks noChangeShapeType="1"/>
          </p:cNvSpPr>
          <p:nvPr/>
        </p:nvSpPr>
        <p:spPr bwMode="auto">
          <a:xfrm>
            <a:off x="1619250" y="3265488"/>
            <a:ext cx="153988"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Rectangle 14">
            <a:extLst>
              <a:ext uri="{FF2B5EF4-FFF2-40B4-BE49-F238E27FC236}">
                <a16:creationId xmlns:a16="http://schemas.microsoft.com/office/drawing/2014/main" id="{79597645-8476-40FB-B347-20AC66A330BE}"/>
              </a:ext>
            </a:extLst>
          </p:cNvPr>
          <p:cNvSpPr>
            <a:spLocks noChangeArrowheads="1"/>
          </p:cNvSpPr>
          <p:nvPr/>
        </p:nvSpPr>
        <p:spPr bwMode="auto">
          <a:xfrm>
            <a:off x="1339850" y="3140075"/>
            <a:ext cx="239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60</a:t>
            </a:r>
            <a:endParaRPr lang="en-US" altLang="en-US" sz="2400" b="0">
              <a:latin typeface="Times" panose="02020603050405020304" pitchFamily="18" charset="0"/>
            </a:endParaRPr>
          </a:p>
        </p:txBody>
      </p:sp>
      <p:sp>
        <p:nvSpPr>
          <p:cNvPr id="6159" name="Rectangle 15">
            <a:extLst>
              <a:ext uri="{FF2B5EF4-FFF2-40B4-BE49-F238E27FC236}">
                <a16:creationId xmlns:a16="http://schemas.microsoft.com/office/drawing/2014/main" id="{6A761CD0-8D22-418F-AF86-60ECB7790F95}"/>
              </a:ext>
            </a:extLst>
          </p:cNvPr>
          <p:cNvSpPr>
            <a:spLocks noChangeArrowheads="1"/>
          </p:cNvSpPr>
          <p:nvPr/>
        </p:nvSpPr>
        <p:spPr bwMode="auto">
          <a:xfrm rot="-5400000">
            <a:off x="250031" y="3077369"/>
            <a:ext cx="1236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t>Cost (%)</a:t>
            </a:r>
            <a:endParaRPr lang="en-US" altLang="en-US" sz="2400" b="0">
              <a:latin typeface="Times" panose="02020603050405020304" pitchFamily="18" charset="0"/>
            </a:endParaRPr>
          </a:p>
        </p:txBody>
      </p:sp>
      <p:sp>
        <p:nvSpPr>
          <p:cNvPr id="6160" name="Rectangle 16">
            <a:extLst>
              <a:ext uri="{FF2B5EF4-FFF2-40B4-BE49-F238E27FC236}">
                <a16:creationId xmlns:a16="http://schemas.microsoft.com/office/drawing/2014/main" id="{2C82099C-3220-4657-9699-E53394CF5C6F}"/>
              </a:ext>
            </a:extLst>
          </p:cNvPr>
          <p:cNvSpPr>
            <a:spLocks noChangeArrowheads="1"/>
          </p:cNvSpPr>
          <p:nvPr/>
        </p:nvSpPr>
        <p:spPr bwMode="auto">
          <a:xfrm>
            <a:off x="7845425" y="5248275"/>
            <a:ext cx="71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t>Time</a:t>
            </a:r>
            <a:endParaRPr lang="en-US" altLang="en-US" sz="2400" b="0">
              <a:latin typeface="Times" panose="02020603050405020304" pitchFamily="18" charset="0"/>
            </a:endParaRPr>
          </a:p>
        </p:txBody>
      </p:sp>
      <p:sp>
        <p:nvSpPr>
          <p:cNvPr id="6161" name="Rectangle 17">
            <a:extLst>
              <a:ext uri="{FF2B5EF4-FFF2-40B4-BE49-F238E27FC236}">
                <a16:creationId xmlns:a16="http://schemas.microsoft.com/office/drawing/2014/main" id="{16A469FB-3A02-4F10-A30D-BB3AC36C3D8F}"/>
              </a:ext>
            </a:extLst>
          </p:cNvPr>
          <p:cNvSpPr>
            <a:spLocks noChangeArrowheads="1"/>
          </p:cNvSpPr>
          <p:nvPr/>
        </p:nvSpPr>
        <p:spPr bwMode="auto">
          <a:xfrm>
            <a:off x="1819275" y="5343525"/>
            <a:ext cx="144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Requirement</a:t>
            </a:r>
          </a:p>
          <a:p>
            <a:r>
              <a:rPr lang="en-US" altLang="en-US" sz="1800"/>
              <a:t>and Concept </a:t>
            </a:r>
          </a:p>
          <a:p>
            <a:r>
              <a:rPr lang="en-US" altLang="en-US" sz="1800"/>
              <a:t>Development</a:t>
            </a:r>
          </a:p>
        </p:txBody>
      </p:sp>
      <p:sp>
        <p:nvSpPr>
          <p:cNvPr id="6162" name="Rectangle 19">
            <a:extLst>
              <a:ext uri="{FF2B5EF4-FFF2-40B4-BE49-F238E27FC236}">
                <a16:creationId xmlns:a16="http://schemas.microsoft.com/office/drawing/2014/main" id="{7D3E1C65-1365-4A95-A981-806F00F5EF8F}"/>
              </a:ext>
            </a:extLst>
          </p:cNvPr>
          <p:cNvSpPr>
            <a:spLocks noChangeArrowheads="1"/>
          </p:cNvSpPr>
          <p:nvPr/>
        </p:nvSpPr>
        <p:spPr bwMode="auto">
          <a:xfrm>
            <a:off x="3473450" y="5359400"/>
            <a:ext cx="88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Detailed</a:t>
            </a:r>
          </a:p>
          <a:p>
            <a:r>
              <a:rPr lang="en-US" altLang="en-US" sz="1800"/>
              <a:t>Design</a:t>
            </a:r>
          </a:p>
        </p:txBody>
      </p:sp>
      <p:sp>
        <p:nvSpPr>
          <p:cNvPr id="6163" name="Rectangle 22">
            <a:extLst>
              <a:ext uri="{FF2B5EF4-FFF2-40B4-BE49-F238E27FC236}">
                <a16:creationId xmlns:a16="http://schemas.microsoft.com/office/drawing/2014/main" id="{D5488F9F-4F95-425D-8B39-06C9A833A2CC}"/>
              </a:ext>
            </a:extLst>
          </p:cNvPr>
          <p:cNvSpPr>
            <a:spLocks noChangeArrowheads="1"/>
          </p:cNvSpPr>
          <p:nvPr/>
        </p:nvSpPr>
        <p:spPr bwMode="auto">
          <a:xfrm>
            <a:off x="4779963" y="5356225"/>
            <a:ext cx="2155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Production  </a:t>
            </a:r>
            <a:r>
              <a:rPr lang="en-US" altLang="en-US" sz="1800">
                <a:sym typeface="Monotype Sorts" pitchFamily="28" charset="2"/>
              </a:rPr>
              <a:t></a:t>
            </a:r>
            <a:endParaRPr lang="en-US" altLang="en-US" sz="1800" b="0">
              <a:latin typeface="Times" panose="02020603050405020304" pitchFamily="18" charset="0"/>
            </a:endParaRPr>
          </a:p>
        </p:txBody>
      </p:sp>
      <p:sp>
        <p:nvSpPr>
          <p:cNvPr id="6164" name="Line 23">
            <a:extLst>
              <a:ext uri="{FF2B5EF4-FFF2-40B4-BE49-F238E27FC236}">
                <a16:creationId xmlns:a16="http://schemas.microsoft.com/office/drawing/2014/main" id="{97ED7F3F-CFFE-460A-BC71-15947D22BA62}"/>
              </a:ext>
            </a:extLst>
          </p:cNvPr>
          <p:cNvSpPr>
            <a:spLocks noChangeShapeType="1"/>
          </p:cNvSpPr>
          <p:nvPr/>
        </p:nvSpPr>
        <p:spPr bwMode="auto">
          <a:xfrm>
            <a:off x="1619250" y="3908425"/>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Rectangle 24">
            <a:extLst>
              <a:ext uri="{FF2B5EF4-FFF2-40B4-BE49-F238E27FC236}">
                <a16:creationId xmlns:a16="http://schemas.microsoft.com/office/drawing/2014/main" id="{1CD08EEB-555B-491C-A3F1-04F748891DF0}"/>
              </a:ext>
            </a:extLst>
          </p:cNvPr>
          <p:cNvSpPr>
            <a:spLocks noChangeArrowheads="1"/>
          </p:cNvSpPr>
          <p:nvPr/>
        </p:nvSpPr>
        <p:spPr bwMode="auto">
          <a:xfrm>
            <a:off x="1339850" y="3792538"/>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40</a:t>
            </a:r>
            <a:endParaRPr lang="en-US" altLang="en-US" sz="2400" b="0">
              <a:latin typeface="Times" panose="02020603050405020304" pitchFamily="18" charset="0"/>
            </a:endParaRPr>
          </a:p>
        </p:txBody>
      </p:sp>
      <p:grpSp>
        <p:nvGrpSpPr>
          <p:cNvPr id="1659929" name="Group 25">
            <a:extLst>
              <a:ext uri="{FF2B5EF4-FFF2-40B4-BE49-F238E27FC236}">
                <a16:creationId xmlns:a16="http://schemas.microsoft.com/office/drawing/2014/main" id="{3DB3FDEC-FC4C-4EED-8AC6-16DEB138D463}"/>
              </a:ext>
            </a:extLst>
          </p:cNvPr>
          <p:cNvGrpSpPr>
            <a:grpSpLocks/>
          </p:cNvGrpSpPr>
          <p:nvPr/>
        </p:nvGrpSpPr>
        <p:grpSpPr bwMode="auto">
          <a:xfrm>
            <a:off x="1755775" y="1954213"/>
            <a:ext cx="6497638" cy="3240087"/>
            <a:chOff x="1106" y="1231"/>
            <a:chExt cx="4093" cy="2041"/>
          </a:xfrm>
        </p:grpSpPr>
        <p:sp>
          <p:nvSpPr>
            <p:cNvPr id="6177" name="Freeform 26">
              <a:extLst>
                <a:ext uri="{FF2B5EF4-FFF2-40B4-BE49-F238E27FC236}">
                  <a16:creationId xmlns:a16="http://schemas.microsoft.com/office/drawing/2014/main" id="{B22CB665-7828-4AB3-A556-0B653D983A17}"/>
                </a:ext>
              </a:extLst>
            </p:cNvPr>
            <p:cNvSpPr>
              <a:spLocks/>
            </p:cNvSpPr>
            <p:nvPr/>
          </p:nvSpPr>
          <p:spPr bwMode="auto">
            <a:xfrm>
              <a:off x="1106" y="1231"/>
              <a:ext cx="4093" cy="2041"/>
            </a:xfrm>
            <a:custGeom>
              <a:avLst/>
              <a:gdLst>
                <a:gd name="T0" fmla="*/ 98 w 4093"/>
                <a:gd name="T1" fmla="*/ 2025 h 2041"/>
                <a:gd name="T2" fmla="*/ 292 w 4093"/>
                <a:gd name="T3" fmla="*/ 2003 h 2041"/>
                <a:gd name="T4" fmla="*/ 476 w 4093"/>
                <a:gd name="T5" fmla="*/ 1976 h 2041"/>
                <a:gd name="T6" fmla="*/ 660 w 4093"/>
                <a:gd name="T7" fmla="*/ 1944 h 2041"/>
                <a:gd name="T8" fmla="*/ 692 w 4093"/>
                <a:gd name="T9" fmla="*/ 1938 h 2041"/>
                <a:gd name="T10" fmla="*/ 730 w 4093"/>
                <a:gd name="T11" fmla="*/ 1933 h 2041"/>
                <a:gd name="T12" fmla="*/ 768 w 4093"/>
                <a:gd name="T13" fmla="*/ 1928 h 2041"/>
                <a:gd name="T14" fmla="*/ 806 w 4093"/>
                <a:gd name="T15" fmla="*/ 1922 h 2041"/>
                <a:gd name="T16" fmla="*/ 844 w 4093"/>
                <a:gd name="T17" fmla="*/ 1917 h 2041"/>
                <a:gd name="T18" fmla="*/ 882 w 4093"/>
                <a:gd name="T19" fmla="*/ 1906 h 2041"/>
                <a:gd name="T20" fmla="*/ 919 w 4093"/>
                <a:gd name="T21" fmla="*/ 1901 h 2041"/>
                <a:gd name="T22" fmla="*/ 957 w 4093"/>
                <a:gd name="T23" fmla="*/ 1895 h 2041"/>
                <a:gd name="T24" fmla="*/ 1001 w 4093"/>
                <a:gd name="T25" fmla="*/ 1884 h 2041"/>
                <a:gd name="T26" fmla="*/ 1044 w 4093"/>
                <a:gd name="T27" fmla="*/ 1879 h 2041"/>
                <a:gd name="T28" fmla="*/ 1092 w 4093"/>
                <a:gd name="T29" fmla="*/ 1868 h 2041"/>
                <a:gd name="T30" fmla="*/ 1136 w 4093"/>
                <a:gd name="T31" fmla="*/ 1857 h 2041"/>
                <a:gd name="T32" fmla="*/ 1184 w 4093"/>
                <a:gd name="T33" fmla="*/ 1852 h 2041"/>
                <a:gd name="T34" fmla="*/ 1228 w 4093"/>
                <a:gd name="T35" fmla="*/ 1841 h 2041"/>
                <a:gd name="T36" fmla="*/ 1271 w 4093"/>
                <a:gd name="T37" fmla="*/ 1830 h 2041"/>
                <a:gd name="T38" fmla="*/ 1314 w 4093"/>
                <a:gd name="T39" fmla="*/ 1825 h 2041"/>
                <a:gd name="T40" fmla="*/ 1363 w 4093"/>
                <a:gd name="T41" fmla="*/ 1814 h 2041"/>
                <a:gd name="T42" fmla="*/ 1666 w 4093"/>
                <a:gd name="T43" fmla="*/ 1744 h 2041"/>
                <a:gd name="T44" fmla="*/ 1914 w 4093"/>
                <a:gd name="T45" fmla="*/ 1674 h 2041"/>
                <a:gd name="T46" fmla="*/ 2114 w 4093"/>
                <a:gd name="T47" fmla="*/ 1609 h 2041"/>
                <a:gd name="T48" fmla="*/ 2277 w 4093"/>
                <a:gd name="T49" fmla="*/ 1544 h 2041"/>
                <a:gd name="T50" fmla="*/ 2401 w 4093"/>
                <a:gd name="T51" fmla="*/ 1480 h 2041"/>
                <a:gd name="T52" fmla="*/ 2498 w 4093"/>
                <a:gd name="T53" fmla="*/ 1420 h 2041"/>
                <a:gd name="T54" fmla="*/ 2585 w 4093"/>
                <a:gd name="T55" fmla="*/ 1361 h 2041"/>
                <a:gd name="T56" fmla="*/ 2655 w 4093"/>
                <a:gd name="T57" fmla="*/ 1301 h 2041"/>
                <a:gd name="T58" fmla="*/ 2725 w 4093"/>
                <a:gd name="T59" fmla="*/ 1242 h 2041"/>
                <a:gd name="T60" fmla="*/ 2855 w 4093"/>
                <a:gd name="T61" fmla="*/ 1091 h 2041"/>
                <a:gd name="T62" fmla="*/ 2963 w 4093"/>
                <a:gd name="T63" fmla="*/ 929 h 2041"/>
                <a:gd name="T64" fmla="*/ 3061 w 4093"/>
                <a:gd name="T65" fmla="*/ 762 h 2041"/>
                <a:gd name="T66" fmla="*/ 3163 w 4093"/>
                <a:gd name="T67" fmla="*/ 594 h 2041"/>
                <a:gd name="T68" fmla="*/ 3282 w 4093"/>
                <a:gd name="T69" fmla="*/ 432 h 2041"/>
                <a:gd name="T70" fmla="*/ 3445 w 4093"/>
                <a:gd name="T71" fmla="*/ 286 h 2041"/>
                <a:gd name="T72" fmla="*/ 3650 w 4093"/>
                <a:gd name="T73" fmla="*/ 152 h 2041"/>
                <a:gd name="T74" fmla="*/ 3926 w 4093"/>
                <a:gd name="T75" fmla="*/ 44 h 20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3" h="2041">
                  <a:moveTo>
                    <a:pt x="0" y="2041"/>
                  </a:moveTo>
                  <a:lnTo>
                    <a:pt x="98" y="2025"/>
                  </a:lnTo>
                  <a:lnTo>
                    <a:pt x="195" y="2014"/>
                  </a:lnTo>
                  <a:lnTo>
                    <a:pt x="292" y="2003"/>
                  </a:lnTo>
                  <a:lnTo>
                    <a:pt x="384" y="1987"/>
                  </a:lnTo>
                  <a:lnTo>
                    <a:pt x="476" y="1976"/>
                  </a:lnTo>
                  <a:lnTo>
                    <a:pt x="568" y="1960"/>
                  </a:lnTo>
                  <a:lnTo>
                    <a:pt x="660" y="1944"/>
                  </a:lnTo>
                  <a:lnTo>
                    <a:pt x="676" y="1944"/>
                  </a:lnTo>
                  <a:lnTo>
                    <a:pt x="692" y="1938"/>
                  </a:lnTo>
                  <a:lnTo>
                    <a:pt x="714" y="1938"/>
                  </a:lnTo>
                  <a:lnTo>
                    <a:pt x="730" y="1933"/>
                  </a:lnTo>
                  <a:lnTo>
                    <a:pt x="752" y="1933"/>
                  </a:lnTo>
                  <a:lnTo>
                    <a:pt x="768" y="1928"/>
                  </a:lnTo>
                  <a:lnTo>
                    <a:pt x="790" y="1922"/>
                  </a:lnTo>
                  <a:lnTo>
                    <a:pt x="806" y="1922"/>
                  </a:lnTo>
                  <a:lnTo>
                    <a:pt x="822" y="1917"/>
                  </a:lnTo>
                  <a:lnTo>
                    <a:pt x="844" y="1917"/>
                  </a:lnTo>
                  <a:lnTo>
                    <a:pt x="860" y="1911"/>
                  </a:lnTo>
                  <a:lnTo>
                    <a:pt x="882" y="1906"/>
                  </a:lnTo>
                  <a:lnTo>
                    <a:pt x="898" y="1906"/>
                  </a:lnTo>
                  <a:lnTo>
                    <a:pt x="919" y="1901"/>
                  </a:lnTo>
                  <a:lnTo>
                    <a:pt x="936" y="1895"/>
                  </a:lnTo>
                  <a:lnTo>
                    <a:pt x="957" y="1895"/>
                  </a:lnTo>
                  <a:lnTo>
                    <a:pt x="979" y="1890"/>
                  </a:lnTo>
                  <a:lnTo>
                    <a:pt x="1001" y="1884"/>
                  </a:lnTo>
                  <a:lnTo>
                    <a:pt x="1022" y="1884"/>
                  </a:lnTo>
                  <a:lnTo>
                    <a:pt x="1044" y="1879"/>
                  </a:lnTo>
                  <a:lnTo>
                    <a:pt x="1065" y="1874"/>
                  </a:lnTo>
                  <a:lnTo>
                    <a:pt x="1092" y="1868"/>
                  </a:lnTo>
                  <a:lnTo>
                    <a:pt x="1114" y="1863"/>
                  </a:lnTo>
                  <a:lnTo>
                    <a:pt x="1136" y="1857"/>
                  </a:lnTo>
                  <a:lnTo>
                    <a:pt x="1157" y="1857"/>
                  </a:lnTo>
                  <a:lnTo>
                    <a:pt x="1184" y="1852"/>
                  </a:lnTo>
                  <a:lnTo>
                    <a:pt x="1206" y="1847"/>
                  </a:lnTo>
                  <a:lnTo>
                    <a:pt x="1228" y="1841"/>
                  </a:lnTo>
                  <a:lnTo>
                    <a:pt x="1249" y="1836"/>
                  </a:lnTo>
                  <a:lnTo>
                    <a:pt x="1271" y="1830"/>
                  </a:lnTo>
                  <a:lnTo>
                    <a:pt x="1293" y="1830"/>
                  </a:lnTo>
                  <a:lnTo>
                    <a:pt x="1314" y="1825"/>
                  </a:lnTo>
                  <a:lnTo>
                    <a:pt x="1341" y="1820"/>
                  </a:lnTo>
                  <a:lnTo>
                    <a:pt x="1363" y="1814"/>
                  </a:lnTo>
                  <a:lnTo>
                    <a:pt x="1520" y="1782"/>
                  </a:lnTo>
                  <a:lnTo>
                    <a:pt x="1666" y="1744"/>
                  </a:lnTo>
                  <a:lnTo>
                    <a:pt x="1801" y="1712"/>
                  </a:lnTo>
                  <a:lnTo>
                    <a:pt x="1914" y="1674"/>
                  </a:lnTo>
                  <a:lnTo>
                    <a:pt x="2022" y="1641"/>
                  </a:lnTo>
                  <a:lnTo>
                    <a:pt x="2114" y="1609"/>
                  </a:lnTo>
                  <a:lnTo>
                    <a:pt x="2201" y="1577"/>
                  </a:lnTo>
                  <a:lnTo>
                    <a:pt x="2277" y="1544"/>
                  </a:lnTo>
                  <a:lnTo>
                    <a:pt x="2342" y="1512"/>
                  </a:lnTo>
                  <a:lnTo>
                    <a:pt x="2401" y="1480"/>
                  </a:lnTo>
                  <a:lnTo>
                    <a:pt x="2455" y="1447"/>
                  </a:lnTo>
                  <a:lnTo>
                    <a:pt x="2498" y="1420"/>
                  </a:lnTo>
                  <a:lnTo>
                    <a:pt x="2542" y="1388"/>
                  </a:lnTo>
                  <a:lnTo>
                    <a:pt x="2585" y="1361"/>
                  </a:lnTo>
                  <a:lnTo>
                    <a:pt x="2617" y="1328"/>
                  </a:lnTo>
                  <a:lnTo>
                    <a:pt x="2655" y="1301"/>
                  </a:lnTo>
                  <a:lnTo>
                    <a:pt x="2688" y="1269"/>
                  </a:lnTo>
                  <a:lnTo>
                    <a:pt x="2725" y="1242"/>
                  </a:lnTo>
                  <a:lnTo>
                    <a:pt x="2796" y="1166"/>
                  </a:lnTo>
                  <a:lnTo>
                    <a:pt x="2855" y="1091"/>
                  </a:lnTo>
                  <a:lnTo>
                    <a:pt x="2915" y="1010"/>
                  </a:lnTo>
                  <a:lnTo>
                    <a:pt x="2963" y="929"/>
                  </a:lnTo>
                  <a:lnTo>
                    <a:pt x="3012" y="848"/>
                  </a:lnTo>
                  <a:lnTo>
                    <a:pt x="3061" y="762"/>
                  </a:lnTo>
                  <a:lnTo>
                    <a:pt x="3109" y="681"/>
                  </a:lnTo>
                  <a:lnTo>
                    <a:pt x="3163" y="594"/>
                  </a:lnTo>
                  <a:lnTo>
                    <a:pt x="3223" y="513"/>
                  </a:lnTo>
                  <a:lnTo>
                    <a:pt x="3282" y="432"/>
                  </a:lnTo>
                  <a:lnTo>
                    <a:pt x="3358" y="357"/>
                  </a:lnTo>
                  <a:lnTo>
                    <a:pt x="3445" y="286"/>
                  </a:lnTo>
                  <a:lnTo>
                    <a:pt x="3536" y="216"/>
                  </a:lnTo>
                  <a:lnTo>
                    <a:pt x="3650" y="152"/>
                  </a:lnTo>
                  <a:lnTo>
                    <a:pt x="3780" y="92"/>
                  </a:lnTo>
                  <a:lnTo>
                    <a:pt x="3926" y="44"/>
                  </a:lnTo>
                  <a:lnTo>
                    <a:pt x="4093" y="0"/>
                  </a:lnTo>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8" name="Rectangle 27">
              <a:extLst>
                <a:ext uri="{FF2B5EF4-FFF2-40B4-BE49-F238E27FC236}">
                  <a16:creationId xmlns:a16="http://schemas.microsoft.com/office/drawing/2014/main" id="{F10BFEA5-A84A-4D5B-AD77-323113592A8A}"/>
                </a:ext>
              </a:extLst>
            </p:cNvPr>
            <p:cNvSpPr>
              <a:spLocks noChangeArrowheads="1"/>
            </p:cNvSpPr>
            <p:nvPr/>
          </p:nvSpPr>
          <p:spPr bwMode="auto">
            <a:xfrm>
              <a:off x="4320" y="1984"/>
              <a:ext cx="7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2400">
                  <a:solidFill>
                    <a:srgbClr val="FF0000"/>
                  </a:solidFill>
                </a:rPr>
                <a:t>Costs </a:t>
              </a:r>
            </a:p>
            <a:p>
              <a:pPr algn="ctr"/>
              <a:r>
                <a:rPr lang="en-US" altLang="en-US" sz="2400">
                  <a:solidFill>
                    <a:srgbClr val="FF0000"/>
                  </a:solidFill>
                </a:rPr>
                <a:t>Incurred</a:t>
              </a:r>
            </a:p>
          </p:txBody>
        </p:sp>
      </p:grpSp>
      <p:grpSp>
        <p:nvGrpSpPr>
          <p:cNvPr id="1659932" name="Group 28">
            <a:extLst>
              <a:ext uri="{FF2B5EF4-FFF2-40B4-BE49-F238E27FC236}">
                <a16:creationId xmlns:a16="http://schemas.microsoft.com/office/drawing/2014/main" id="{BEC8CD91-2B32-493F-8B0B-1D2B2FD4E3B9}"/>
              </a:ext>
            </a:extLst>
          </p:cNvPr>
          <p:cNvGrpSpPr>
            <a:grpSpLocks/>
          </p:cNvGrpSpPr>
          <p:nvPr/>
        </p:nvGrpSpPr>
        <p:grpSpPr bwMode="auto">
          <a:xfrm>
            <a:off x="1755775" y="1960563"/>
            <a:ext cx="6497638" cy="3265487"/>
            <a:chOff x="1106" y="1235"/>
            <a:chExt cx="4093" cy="2057"/>
          </a:xfrm>
        </p:grpSpPr>
        <p:sp>
          <p:nvSpPr>
            <p:cNvPr id="6175" name="Freeform 29">
              <a:extLst>
                <a:ext uri="{FF2B5EF4-FFF2-40B4-BE49-F238E27FC236}">
                  <a16:creationId xmlns:a16="http://schemas.microsoft.com/office/drawing/2014/main" id="{6E47EE97-529D-416E-9215-BF31B793A155}"/>
                </a:ext>
              </a:extLst>
            </p:cNvPr>
            <p:cNvSpPr>
              <a:spLocks/>
            </p:cNvSpPr>
            <p:nvPr/>
          </p:nvSpPr>
          <p:spPr bwMode="auto">
            <a:xfrm>
              <a:off x="1106" y="1235"/>
              <a:ext cx="4093" cy="2057"/>
            </a:xfrm>
            <a:custGeom>
              <a:avLst/>
              <a:gdLst>
                <a:gd name="T0" fmla="*/ 0 w 4093"/>
                <a:gd name="T1" fmla="*/ 2057 h 2057"/>
                <a:gd name="T2" fmla="*/ 16 w 4093"/>
                <a:gd name="T3" fmla="*/ 1987 h 2057"/>
                <a:gd name="T4" fmla="*/ 38 w 4093"/>
                <a:gd name="T5" fmla="*/ 1917 h 2057"/>
                <a:gd name="T6" fmla="*/ 60 w 4093"/>
                <a:gd name="T7" fmla="*/ 1852 h 2057"/>
                <a:gd name="T8" fmla="*/ 81 w 4093"/>
                <a:gd name="T9" fmla="*/ 1782 h 2057"/>
                <a:gd name="T10" fmla="*/ 108 w 4093"/>
                <a:gd name="T11" fmla="*/ 1722 h 2057"/>
                <a:gd name="T12" fmla="*/ 135 w 4093"/>
                <a:gd name="T13" fmla="*/ 1657 h 2057"/>
                <a:gd name="T14" fmla="*/ 162 w 4093"/>
                <a:gd name="T15" fmla="*/ 1598 h 2057"/>
                <a:gd name="T16" fmla="*/ 195 w 4093"/>
                <a:gd name="T17" fmla="*/ 1539 h 2057"/>
                <a:gd name="T18" fmla="*/ 227 w 4093"/>
                <a:gd name="T19" fmla="*/ 1479 h 2057"/>
                <a:gd name="T20" fmla="*/ 260 w 4093"/>
                <a:gd name="T21" fmla="*/ 1425 h 2057"/>
                <a:gd name="T22" fmla="*/ 298 w 4093"/>
                <a:gd name="T23" fmla="*/ 1371 h 2057"/>
                <a:gd name="T24" fmla="*/ 335 w 4093"/>
                <a:gd name="T25" fmla="*/ 1317 h 2057"/>
                <a:gd name="T26" fmla="*/ 379 w 4093"/>
                <a:gd name="T27" fmla="*/ 1269 h 2057"/>
                <a:gd name="T28" fmla="*/ 417 w 4093"/>
                <a:gd name="T29" fmla="*/ 1220 h 2057"/>
                <a:gd name="T30" fmla="*/ 465 w 4093"/>
                <a:gd name="T31" fmla="*/ 1172 h 2057"/>
                <a:gd name="T32" fmla="*/ 509 w 4093"/>
                <a:gd name="T33" fmla="*/ 1128 h 2057"/>
                <a:gd name="T34" fmla="*/ 557 w 4093"/>
                <a:gd name="T35" fmla="*/ 1085 h 2057"/>
                <a:gd name="T36" fmla="*/ 611 w 4093"/>
                <a:gd name="T37" fmla="*/ 1042 h 2057"/>
                <a:gd name="T38" fmla="*/ 671 w 4093"/>
                <a:gd name="T39" fmla="*/ 993 h 2057"/>
                <a:gd name="T40" fmla="*/ 736 w 4093"/>
                <a:gd name="T41" fmla="*/ 950 h 2057"/>
                <a:gd name="T42" fmla="*/ 801 w 4093"/>
                <a:gd name="T43" fmla="*/ 907 h 2057"/>
                <a:gd name="T44" fmla="*/ 871 w 4093"/>
                <a:gd name="T45" fmla="*/ 869 h 2057"/>
                <a:gd name="T46" fmla="*/ 941 w 4093"/>
                <a:gd name="T47" fmla="*/ 826 h 2057"/>
                <a:gd name="T48" fmla="*/ 1011 w 4093"/>
                <a:gd name="T49" fmla="*/ 794 h 2057"/>
                <a:gd name="T50" fmla="*/ 1087 w 4093"/>
                <a:gd name="T51" fmla="*/ 756 h 2057"/>
                <a:gd name="T52" fmla="*/ 1157 w 4093"/>
                <a:gd name="T53" fmla="*/ 724 h 2057"/>
                <a:gd name="T54" fmla="*/ 1233 w 4093"/>
                <a:gd name="T55" fmla="*/ 691 h 2057"/>
                <a:gd name="T56" fmla="*/ 1309 w 4093"/>
                <a:gd name="T57" fmla="*/ 664 h 2057"/>
                <a:gd name="T58" fmla="*/ 1379 w 4093"/>
                <a:gd name="T59" fmla="*/ 637 h 2057"/>
                <a:gd name="T60" fmla="*/ 1455 w 4093"/>
                <a:gd name="T61" fmla="*/ 610 h 2057"/>
                <a:gd name="T62" fmla="*/ 1530 w 4093"/>
                <a:gd name="T63" fmla="*/ 583 h 2057"/>
                <a:gd name="T64" fmla="*/ 1601 w 4093"/>
                <a:gd name="T65" fmla="*/ 562 h 2057"/>
                <a:gd name="T66" fmla="*/ 1671 w 4093"/>
                <a:gd name="T67" fmla="*/ 535 h 2057"/>
                <a:gd name="T68" fmla="*/ 1741 w 4093"/>
                <a:gd name="T69" fmla="*/ 513 h 2057"/>
                <a:gd name="T70" fmla="*/ 1812 w 4093"/>
                <a:gd name="T71" fmla="*/ 491 h 2057"/>
                <a:gd name="T72" fmla="*/ 1877 w 4093"/>
                <a:gd name="T73" fmla="*/ 475 h 2057"/>
                <a:gd name="T74" fmla="*/ 1968 w 4093"/>
                <a:gd name="T75" fmla="*/ 443 h 2057"/>
                <a:gd name="T76" fmla="*/ 2055 w 4093"/>
                <a:gd name="T77" fmla="*/ 416 h 2057"/>
                <a:gd name="T78" fmla="*/ 2141 w 4093"/>
                <a:gd name="T79" fmla="*/ 389 h 2057"/>
                <a:gd name="T80" fmla="*/ 2223 w 4093"/>
                <a:gd name="T81" fmla="*/ 367 h 2057"/>
                <a:gd name="T82" fmla="*/ 2304 w 4093"/>
                <a:gd name="T83" fmla="*/ 340 h 2057"/>
                <a:gd name="T84" fmla="*/ 2385 w 4093"/>
                <a:gd name="T85" fmla="*/ 319 h 2057"/>
                <a:gd name="T86" fmla="*/ 2466 w 4093"/>
                <a:gd name="T87" fmla="*/ 297 h 2057"/>
                <a:gd name="T88" fmla="*/ 2552 w 4093"/>
                <a:gd name="T89" fmla="*/ 275 h 2057"/>
                <a:gd name="T90" fmla="*/ 2639 w 4093"/>
                <a:gd name="T91" fmla="*/ 254 h 2057"/>
                <a:gd name="T92" fmla="*/ 2731 w 4093"/>
                <a:gd name="T93" fmla="*/ 232 h 2057"/>
                <a:gd name="T94" fmla="*/ 2823 w 4093"/>
                <a:gd name="T95" fmla="*/ 211 h 2057"/>
                <a:gd name="T96" fmla="*/ 2925 w 4093"/>
                <a:gd name="T97" fmla="*/ 189 h 2057"/>
                <a:gd name="T98" fmla="*/ 3028 w 4093"/>
                <a:gd name="T99" fmla="*/ 168 h 2057"/>
                <a:gd name="T100" fmla="*/ 3142 w 4093"/>
                <a:gd name="T101" fmla="*/ 146 h 2057"/>
                <a:gd name="T102" fmla="*/ 3266 w 4093"/>
                <a:gd name="T103" fmla="*/ 124 h 2057"/>
                <a:gd name="T104" fmla="*/ 3396 w 4093"/>
                <a:gd name="T105" fmla="*/ 103 h 2057"/>
                <a:gd name="T106" fmla="*/ 3531 w 4093"/>
                <a:gd name="T107" fmla="*/ 81 h 2057"/>
                <a:gd name="T108" fmla="*/ 3682 w 4093"/>
                <a:gd name="T109" fmla="*/ 54 h 2057"/>
                <a:gd name="T110" fmla="*/ 4093 w 4093"/>
                <a:gd name="T111" fmla="*/ 0 h 2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3" h="2057">
                  <a:moveTo>
                    <a:pt x="0" y="2057"/>
                  </a:moveTo>
                  <a:lnTo>
                    <a:pt x="16" y="1987"/>
                  </a:lnTo>
                  <a:lnTo>
                    <a:pt x="38" y="1917"/>
                  </a:lnTo>
                  <a:lnTo>
                    <a:pt x="60" y="1852"/>
                  </a:lnTo>
                  <a:lnTo>
                    <a:pt x="81" y="1782"/>
                  </a:lnTo>
                  <a:lnTo>
                    <a:pt x="108" y="1722"/>
                  </a:lnTo>
                  <a:lnTo>
                    <a:pt x="135" y="1657"/>
                  </a:lnTo>
                  <a:lnTo>
                    <a:pt x="162" y="1598"/>
                  </a:lnTo>
                  <a:lnTo>
                    <a:pt x="195" y="1539"/>
                  </a:lnTo>
                  <a:lnTo>
                    <a:pt x="227" y="1479"/>
                  </a:lnTo>
                  <a:lnTo>
                    <a:pt x="260" y="1425"/>
                  </a:lnTo>
                  <a:lnTo>
                    <a:pt x="298" y="1371"/>
                  </a:lnTo>
                  <a:lnTo>
                    <a:pt x="335" y="1317"/>
                  </a:lnTo>
                  <a:lnTo>
                    <a:pt x="379" y="1269"/>
                  </a:lnTo>
                  <a:lnTo>
                    <a:pt x="417" y="1220"/>
                  </a:lnTo>
                  <a:lnTo>
                    <a:pt x="465" y="1172"/>
                  </a:lnTo>
                  <a:lnTo>
                    <a:pt x="509" y="1128"/>
                  </a:lnTo>
                  <a:lnTo>
                    <a:pt x="557" y="1085"/>
                  </a:lnTo>
                  <a:lnTo>
                    <a:pt x="611" y="1042"/>
                  </a:lnTo>
                  <a:lnTo>
                    <a:pt x="671" y="993"/>
                  </a:lnTo>
                  <a:lnTo>
                    <a:pt x="736" y="950"/>
                  </a:lnTo>
                  <a:lnTo>
                    <a:pt x="801" y="907"/>
                  </a:lnTo>
                  <a:lnTo>
                    <a:pt x="871" y="869"/>
                  </a:lnTo>
                  <a:lnTo>
                    <a:pt x="941" y="826"/>
                  </a:lnTo>
                  <a:lnTo>
                    <a:pt x="1011" y="794"/>
                  </a:lnTo>
                  <a:lnTo>
                    <a:pt x="1087" y="756"/>
                  </a:lnTo>
                  <a:lnTo>
                    <a:pt x="1157" y="724"/>
                  </a:lnTo>
                  <a:lnTo>
                    <a:pt x="1233" y="691"/>
                  </a:lnTo>
                  <a:lnTo>
                    <a:pt x="1309" y="664"/>
                  </a:lnTo>
                  <a:lnTo>
                    <a:pt x="1379" y="637"/>
                  </a:lnTo>
                  <a:lnTo>
                    <a:pt x="1455" y="610"/>
                  </a:lnTo>
                  <a:lnTo>
                    <a:pt x="1530" y="583"/>
                  </a:lnTo>
                  <a:lnTo>
                    <a:pt x="1601" y="562"/>
                  </a:lnTo>
                  <a:lnTo>
                    <a:pt x="1671" y="535"/>
                  </a:lnTo>
                  <a:lnTo>
                    <a:pt x="1741" y="513"/>
                  </a:lnTo>
                  <a:lnTo>
                    <a:pt x="1812" y="491"/>
                  </a:lnTo>
                  <a:lnTo>
                    <a:pt x="1877" y="475"/>
                  </a:lnTo>
                  <a:lnTo>
                    <a:pt x="1968" y="443"/>
                  </a:lnTo>
                  <a:lnTo>
                    <a:pt x="2055" y="416"/>
                  </a:lnTo>
                  <a:lnTo>
                    <a:pt x="2141" y="389"/>
                  </a:lnTo>
                  <a:lnTo>
                    <a:pt x="2223" y="367"/>
                  </a:lnTo>
                  <a:lnTo>
                    <a:pt x="2304" y="340"/>
                  </a:lnTo>
                  <a:lnTo>
                    <a:pt x="2385" y="319"/>
                  </a:lnTo>
                  <a:lnTo>
                    <a:pt x="2466" y="297"/>
                  </a:lnTo>
                  <a:lnTo>
                    <a:pt x="2552" y="275"/>
                  </a:lnTo>
                  <a:lnTo>
                    <a:pt x="2639" y="254"/>
                  </a:lnTo>
                  <a:lnTo>
                    <a:pt x="2731" y="232"/>
                  </a:lnTo>
                  <a:lnTo>
                    <a:pt x="2823" y="211"/>
                  </a:lnTo>
                  <a:lnTo>
                    <a:pt x="2925" y="189"/>
                  </a:lnTo>
                  <a:lnTo>
                    <a:pt x="3028" y="168"/>
                  </a:lnTo>
                  <a:lnTo>
                    <a:pt x="3142" y="146"/>
                  </a:lnTo>
                  <a:lnTo>
                    <a:pt x="3266" y="124"/>
                  </a:lnTo>
                  <a:lnTo>
                    <a:pt x="3396" y="103"/>
                  </a:lnTo>
                  <a:lnTo>
                    <a:pt x="3531" y="81"/>
                  </a:lnTo>
                  <a:lnTo>
                    <a:pt x="3682" y="54"/>
                  </a:lnTo>
                  <a:lnTo>
                    <a:pt x="4093" y="0"/>
                  </a:lnTo>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Rectangle 30">
              <a:extLst>
                <a:ext uri="{FF2B5EF4-FFF2-40B4-BE49-F238E27FC236}">
                  <a16:creationId xmlns:a16="http://schemas.microsoft.com/office/drawing/2014/main" id="{C8FBC579-BAC9-4377-B986-AA6F139316EF}"/>
                </a:ext>
              </a:extLst>
            </p:cNvPr>
            <p:cNvSpPr>
              <a:spLocks noChangeArrowheads="1"/>
            </p:cNvSpPr>
            <p:nvPr/>
          </p:nvSpPr>
          <p:spPr bwMode="auto">
            <a:xfrm>
              <a:off x="1844" y="1277"/>
              <a:ext cx="1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solidFill>
                    <a:srgbClr val="FF0000"/>
                  </a:solidFill>
                </a:rPr>
                <a:t>Costs Committed</a:t>
              </a:r>
              <a:endParaRPr lang="en-US" altLang="en-US" sz="2400" b="0">
                <a:latin typeface="Times" panose="02020603050405020304" pitchFamily="18" charset="0"/>
              </a:endParaRPr>
            </a:p>
          </p:txBody>
        </p:sp>
      </p:grpSp>
      <p:sp>
        <p:nvSpPr>
          <p:cNvPr id="6168" name="Line 31">
            <a:extLst>
              <a:ext uri="{FF2B5EF4-FFF2-40B4-BE49-F238E27FC236}">
                <a16:creationId xmlns:a16="http://schemas.microsoft.com/office/drawing/2014/main" id="{54CE0AD9-5BA4-40BD-9D5B-4787ACB976FF}"/>
              </a:ext>
            </a:extLst>
          </p:cNvPr>
          <p:cNvSpPr>
            <a:spLocks noChangeShapeType="1"/>
          </p:cNvSpPr>
          <p:nvPr/>
        </p:nvSpPr>
        <p:spPr bwMode="auto">
          <a:xfrm>
            <a:off x="8262938" y="5211763"/>
            <a:ext cx="128587"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Freeform 32">
            <a:extLst>
              <a:ext uri="{FF2B5EF4-FFF2-40B4-BE49-F238E27FC236}">
                <a16:creationId xmlns:a16="http://schemas.microsoft.com/office/drawing/2014/main" id="{70603397-EDCA-4E69-9943-4DD4142EBB1B}"/>
              </a:ext>
            </a:extLst>
          </p:cNvPr>
          <p:cNvSpPr>
            <a:spLocks/>
          </p:cNvSpPr>
          <p:nvPr/>
        </p:nvSpPr>
        <p:spPr bwMode="auto">
          <a:xfrm>
            <a:off x="8366125" y="5100638"/>
            <a:ext cx="222250" cy="222250"/>
          </a:xfrm>
          <a:custGeom>
            <a:avLst/>
            <a:gdLst>
              <a:gd name="T0" fmla="*/ 0 w 140"/>
              <a:gd name="T1" fmla="*/ 0 h 140"/>
              <a:gd name="T2" fmla="*/ 222250 w 140"/>
              <a:gd name="T3" fmla="*/ 111125 h 140"/>
              <a:gd name="T4" fmla="*/ 0 w 140"/>
              <a:gd name="T5" fmla="*/ 222250 h 140"/>
              <a:gd name="T6" fmla="*/ 0 w 140"/>
              <a:gd name="T7" fmla="*/ 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40">
                <a:moveTo>
                  <a:pt x="0" y="0"/>
                </a:moveTo>
                <a:lnTo>
                  <a:pt x="140" y="70"/>
                </a:lnTo>
                <a:lnTo>
                  <a:pt x="0" y="1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59937" name="Group 33">
            <a:extLst>
              <a:ext uri="{FF2B5EF4-FFF2-40B4-BE49-F238E27FC236}">
                <a16:creationId xmlns:a16="http://schemas.microsoft.com/office/drawing/2014/main" id="{D1928D41-7A2C-4803-80C9-98FBA0314BD6}"/>
              </a:ext>
            </a:extLst>
          </p:cNvPr>
          <p:cNvGrpSpPr>
            <a:grpSpLocks/>
          </p:cNvGrpSpPr>
          <p:nvPr/>
        </p:nvGrpSpPr>
        <p:grpSpPr bwMode="auto">
          <a:xfrm>
            <a:off x="1784350" y="2590800"/>
            <a:ext cx="3168650" cy="1981200"/>
            <a:chOff x="1124" y="1632"/>
            <a:chExt cx="1996" cy="1248"/>
          </a:xfrm>
        </p:grpSpPr>
        <p:sp>
          <p:nvSpPr>
            <p:cNvPr id="6172" name="Line 34">
              <a:extLst>
                <a:ext uri="{FF2B5EF4-FFF2-40B4-BE49-F238E27FC236}">
                  <a16:creationId xmlns:a16="http://schemas.microsoft.com/office/drawing/2014/main" id="{B093ECC8-139A-46B7-871C-A64C6BD649C8}"/>
                </a:ext>
              </a:extLst>
            </p:cNvPr>
            <p:cNvSpPr>
              <a:spLocks noChangeShapeType="1"/>
            </p:cNvSpPr>
            <p:nvPr/>
          </p:nvSpPr>
          <p:spPr bwMode="auto">
            <a:xfrm>
              <a:off x="1124" y="2865"/>
              <a:ext cx="196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35">
              <a:extLst>
                <a:ext uri="{FF2B5EF4-FFF2-40B4-BE49-F238E27FC236}">
                  <a16:creationId xmlns:a16="http://schemas.microsoft.com/office/drawing/2014/main" id="{34822AC6-8035-4899-9D7F-6F345938DFBF}"/>
                </a:ext>
              </a:extLst>
            </p:cNvPr>
            <p:cNvSpPr>
              <a:spLocks noChangeShapeType="1"/>
            </p:cNvSpPr>
            <p:nvPr/>
          </p:nvSpPr>
          <p:spPr bwMode="auto">
            <a:xfrm>
              <a:off x="1132" y="1637"/>
              <a:ext cx="196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6">
              <a:extLst>
                <a:ext uri="{FF2B5EF4-FFF2-40B4-BE49-F238E27FC236}">
                  <a16:creationId xmlns:a16="http://schemas.microsoft.com/office/drawing/2014/main" id="{131A4D13-44F3-44B7-A03C-B1804818FF27}"/>
                </a:ext>
              </a:extLst>
            </p:cNvPr>
            <p:cNvSpPr>
              <a:spLocks noChangeShapeType="1"/>
            </p:cNvSpPr>
            <p:nvPr/>
          </p:nvSpPr>
          <p:spPr bwMode="auto">
            <a:xfrm rot="-5400000">
              <a:off x="2496" y="2256"/>
              <a:ext cx="124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59941" name="Text Box 37">
            <a:extLst>
              <a:ext uri="{FF2B5EF4-FFF2-40B4-BE49-F238E27FC236}">
                <a16:creationId xmlns:a16="http://schemas.microsoft.com/office/drawing/2014/main" id="{C133C4AD-66D5-48FE-8AC4-FEBE3310FC55}"/>
              </a:ext>
            </a:extLst>
          </p:cNvPr>
          <p:cNvSpPr txBox="1">
            <a:spLocks noChangeArrowheads="1"/>
          </p:cNvSpPr>
          <p:nvPr/>
        </p:nvSpPr>
        <p:spPr bwMode="auto">
          <a:xfrm>
            <a:off x="785813" y="987425"/>
            <a:ext cx="7539037" cy="7016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b="0"/>
              <a:t>Requirement and concept development commit costs before they are incurred.</a:t>
            </a:r>
            <a:endParaRPr lang="en-US" altLang="en-US" sz="2400" i="1"/>
          </a:p>
        </p:txBody>
      </p:sp>
      <p:sp>
        <p:nvSpPr>
          <p:cNvPr id="2" name="Date Placeholder 1">
            <a:extLst>
              <a:ext uri="{FF2B5EF4-FFF2-40B4-BE49-F238E27FC236}">
                <a16:creationId xmlns:a16="http://schemas.microsoft.com/office/drawing/2014/main" id="{68B627B3-1238-426F-B192-626CDA90C335}"/>
              </a:ext>
            </a:extLst>
          </p:cNvPr>
          <p:cNvSpPr>
            <a:spLocks noGrp="1"/>
          </p:cNvSpPr>
          <p:nvPr>
            <p:ph type="dt" sz="half" idx="2"/>
          </p:nvPr>
        </p:nvSpPr>
        <p:spPr/>
        <p:txBody>
          <a:bodyPr/>
          <a:lstStyle/>
          <a:p>
            <a:r>
              <a:rPr lang="en-US"/>
              <a:t>LSU Rev 20220131</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9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9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59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4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EDDA3788-2AA0-44AF-A411-CFF89983E347}"/>
              </a:ext>
            </a:extLst>
          </p:cNvPr>
          <p:cNvSpPr>
            <a:spLocks noGrp="1" noChangeArrowheads="1"/>
          </p:cNvSpPr>
          <p:nvPr>
            <p:ph type="title"/>
          </p:nvPr>
        </p:nvSpPr>
        <p:spPr>
          <a:xfrm>
            <a:off x="431800" y="134938"/>
            <a:ext cx="8356600" cy="495300"/>
          </a:xfrm>
        </p:spPr>
        <p:txBody>
          <a:bodyPr/>
          <a:lstStyle/>
          <a:p>
            <a:pPr eaLnBrk="1" hangingPunct="1">
              <a:lnSpc>
                <a:spcPct val="80000"/>
              </a:lnSpc>
            </a:pPr>
            <a:r>
              <a:rPr lang="en-US" altLang="en-US">
                <a:solidFill>
                  <a:schemeClr val="tx1"/>
                </a:solidFill>
              </a:rPr>
              <a:t>The Cost of Error Recovery or a Requirements Change Increases Dramatically with Project Phase</a:t>
            </a:r>
            <a:endParaRPr lang="en-US" altLang="en-US" sz="2000" b="0">
              <a:solidFill>
                <a:schemeClr val="accent2"/>
              </a:solidFill>
            </a:endParaRPr>
          </a:p>
        </p:txBody>
      </p:sp>
      <p:sp>
        <p:nvSpPr>
          <p:cNvPr id="7172" name="Rectangle 14">
            <a:extLst>
              <a:ext uri="{FF2B5EF4-FFF2-40B4-BE49-F238E27FC236}">
                <a16:creationId xmlns:a16="http://schemas.microsoft.com/office/drawing/2014/main" id="{E1E9891D-DB0C-4FFC-87F9-B31FE1DB88F3}"/>
              </a:ext>
            </a:extLst>
          </p:cNvPr>
          <p:cNvSpPr>
            <a:spLocks noChangeAspect="1" noChangeArrowheads="1"/>
          </p:cNvSpPr>
          <p:nvPr/>
        </p:nvSpPr>
        <p:spPr bwMode="auto">
          <a:xfrm rot="-5400000">
            <a:off x="-828675" y="285115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b="0"/>
              <a:t>Cost to  Fix an Error or Change a Requirement</a:t>
            </a:r>
          </a:p>
        </p:txBody>
      </p:sp>
      <p:grpSp>
        <p:nvGrpSpPr>
          <p:cNvPr id="7173" name="Group 31">
            <a:extLst>
              <a:ext uri="{FF2B5EF4-FFF2-40B4-BE49-F238E27FC236}">
                <a16:creationId xmlns:a16="http://schemas.microsoft.com/office/drawing/2014/main" id="{C5510A4D-746E-4046-975F-46341C73A433}"/>
              </a:ext>
            </a:extLst>
          </p:cNvPr>
          <p:cNvGrpSpPr>
            <a:grpSpLocks/>
          </p:cNvGrpSpPr>
          <p:nvPr/>
        </p:nvGrpSpPr>
        <p:grpSpPr bwMode="auto">
          <a:xfrm>
            <a:off x="1085850" y="1724025"/>
            <a:ext cx="5700713" cy="4448175"/>
            <a:chOff x="348" y="1086"/>
            <a:chExt cx="3591" cy="2802"/>
          </a:xfrm>
        </p:grpSpPr>
        <p:sp>
          <p:nvSpPr>
            <p:cNvPr id="7175" name="Rectangle 8">
              <a:extLst>
                <a:ext uri="{FF2B5EF4-FFF2-40B4-BE49-F238E27FC236}">
                  <a16:creationId xmlns:a16="http://schemas.microsoft.com/office/drawing/2014/main" id="{2CE14D7C-04C5-4EB5-B045-EF6A55531B0F}"/>
                </a:ext>
              </a:extLst>
            </p:cNvPr>
            <p:cNvSpPr>
              <a:spLocks noChangeAspect="1" noChangeArrowheads="1"/>
            </p:cNvSpPr>
            <p:nvPr/>
          </p:nvSpPr>
          <p:spPr bwMode="auto">
            <a:xfrm>
              <a:off x="3247" y="3430"/>
              <a:ext cx="69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Operations &amp;</a:t>
              </a:r>
            </a:p>
            <a:p>
              <a:pPr>
                <a:lnSpc>
                  <a:spcPct val="90000"/>
                </a:lnSpc>
              </a:pPr>
              <a:r>
                <a:rPr lang="en-US" altLang="en-US" sz="1200" b="0"/>
                <a:t> Maintenance</a:t>
              </a:r>
            </a:p>
          </p:txBody>
        </p:sp>
        <p:sp>
          <p:nvSpPr>
            <p:cNvPr id="7176" name="Rectangle 3">
              <a:extLst>
                <a:ext uri="{FF2B5EF4-FFF2-40B4-BE49-F238E27FC236}">
                  <a16:creationId xmlns:a16="http://schemas.microsoft.com/office/drawing/2014/main" id="{433072C1-7D38-47D3-9B37-DF021031BDAD}"/>
                </a:ext>
              </a:extLst>
            </p:cNvPr>
            <p:cNvSpPr>
              <a:spLocks noChangeAspect="1" noChangeArrowheads="1"/>
            </p:cNvSpPr>
            <p:nvPr/>
          </p:nvSpPr>
          <p:spPr bwMode="auto">
            <a:xfrm>
              <a:off x="1933" y="3691"/>
              <a:ext cx="91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600" b="0"/>
                <a:t>Project Phase</a:t>
              </a:r>
            </a:p>
          </p:txBody>
        </p:sp>
        <p:sp>
          <p:nvSpPr>
            <p:cNvPr id="7177" name="Rectangle 4">
              <a:extLst>
                <a:ext uri="{FF2B5EF4-FFF2-40B4-BE49-F238E27FC236}">
                  <a16:creationId xmlns:a16="http://schemas.microsoft.com/office/drawing/2014/main" id="{E7B0C7F5-3F5D-453F-B3B3-8E7132A49DFB}"/>
                </a:ext>
              </a:extLst>
            </p:cNvPr>
            <p:cNvSpPr>
              <a:spLocks noChangeAspect="1" noChangeArrowheads="1"/>
            </p:cNvSpPr>
            <p:nvPr/>
          </p:nvSpPr>
          <p:spPr bwMode="auto">
            <a:xfrm>
              <a:off x="986" y="3430"/>
              <a:ext cx="71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Requirements</a:t>
              </a:r>
            </a:p>
            <a:p>
              <a:pPr>
                <a:lnSpc>
                  <a:spcPct val="90000"/>
                </a:lnSpc>
              </a:pPr>
              <a:r>
                <a:rPr lang="en-US" altLang="en-US" sz="1200" b="0"/>
                <a:t> Analysis</a:t>
              </a:r>
            </a:p>
          </p:txBody>
        </p:sp>
        <p:sp>
          <p:nvSpPr>
            <p:cNvPr id="7178" name="Rectangle 5">
              <a:extLst>
                <a:ext uri="{FF2B5EF4-FFF2-40B4-BE49-F238E27FC236}">
                  <a16:creationId xmlns:a16="http://schemas.microsoft.com/office/drawing/2014/main" id="{E89B5BC9-8A8C-4B00-A8FA-E5325A60BFE7}"/>
                </a:ext>
              </a:extLst>
            </p:cNvPr>
            <p:cNvSpPr>
              <a:spLocks noChangeAspect="1" noChangeArrowheads="1"/>
            </p:cNvSpPr>
            <p:nvPr/>
          </p:nvSpPr>
          <p:spPr bwMode="auto">
            <a:xfrm>
              <a:off x="1684" y="3456"/>
              <a:ext cx="415"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Design</a:t>
              </a:r>
            </a:p>
          </p:txBody>
        </p:sp>
        <p:sp>
          <p:nvSpPr>
            <p:cNvPr id="7179" name="Rectangle 6">
              <a:extLst>
                <a:ext uri="{FF2B5EF4-FFF2-40B4-BE49-F238E27FC236}">
                  <a16:creationId xmlns:a16="http://schemas.microsoft.com/office/drawing/2014/main" id="{589011AD-F2CC-43B0-93A8-AAC67268AC31}"/>
                </a:ext>
              </a:extLst>
            </p:cNvPr>
            <p:cNvSpPr>
              <a:spLocks noChangeAspect="1" noChangeArrowheads="1"/>
            </p:cNvSpPr>
            <p:nvPr/>
          </p:nvSpPr>
          <p:spPr bwMode="auto">
            <a:xfrm>
              <a:off x="2141" y="3438"/>
              <a:ext cx="59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Fabrication</a:t>
              </a:r>
            </a:p>
          </p:txBody>
        </p:sp>
        <p:sp>
          <p:nvSpPr>
            <p:cNvPr id="7180" name="Rectangle 7">
              <a:extLst>
                <a:ext uri="{FF2B5EF4-FFF2-40B4-BE49-F238E27FC236}">
                  <a16:creationId xmlns:a16="http://schemas.microsoft.com/office/drawing/2014/main" id="{50616688-C411-4F60-932C-73C0C7411DDC}"/>
                </a:ext>
              </a:extLst>
            </p:cNvPr>
            <p:cNvSpPr>
              <a:spLocks noChangeAspect="1" noChangeArrowheads="1"/>
            </p:cNvSpPr>
            <p:nvPr/>
          </p:nvSpPr>
          <p:spPr bwMode="auto">
            <a:xfrm>
              <a:off x="2815" y="3456"/>
              <a:ext cx="388"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IV &amp; V</a:t>
              </a:r>
            </a:p>
          </p:txBody>
        </p:sp>
        <p:sp>
          <p:nvSpPr>
            <p:cNvPr id="7181" name="Rectangle 9">
              <a:extLst>
                <a:ext uri="{FF2B5EF4-FFF2-40B4-BE49-F238E27FC236}">
                  <a16:creationId xmlns:a16="http://schemas.microsoft.com/office/drawing/2014/main" id="{6CB5D1F5-0FA8-4D6D-B91B-66059E161A2E}"/>
                </a:ext>
              </a:extLst>
            </p:cNvPr>
            <p:cNvSpPr>
              <a:spLocks noChangeAspect="1" noChangeArrowheads="1"/>
            </p:cNvSpPr>
            <p:nvPr/>
          </p:nvSpPr>
          <p:spPr bwMode="auto">
            <a:xfrm>
              <a:off x="636" y="3264"/>
              <a:ext cx="169"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a:t>
              </a:r>
            </a:p>
          </p:txBody>
        </p:sp>
        <p:sp>
          <p:nvSpPr>
            <p:cNvPr id="7182" name="Rectangle 10">
              <a:extLst>
                <a:ext uri="{FF2B5EF4-FFF2-40B4-BE49-F238E27FC236}">
                  <a16:creationId xmlns:a16="http://schemas.microsoft.com/office/drawing/2014/main" id="{DD133958-E19C-4BE6-9F17-78EBDFEBBBDF}"/>
                </a:ext>
              </a:extLst>
            </p:cNvPr>
            <p:cNvSpPr>
              <a:spLocks noChangeAspect="1" noChangeArrowheads="1"/>
            </p:cNvSpPr>
            <p:nvPr/>
          </p:nvSpPr>
          <p:spPr bwMode="auto">
            <a:xfrm>
              <a:off x="564" y="2718"/>
              <a:ext cx="223"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a:t>
              </a:r>
            </a:p>
          </p:txBody>
        </p:sp>
        <p:sp>
          <p:nvSpPr>
            <p:cNvPr id="7183" name="Rectangle 11">
              <a:extLst>
                <a:ext uri="{FF2B5EF4-FFF2-40B4-BE49-F238E27FC236}">
                  <a16:creationId xmlns:a16="http://schemas.microsoft.com/office/drawing/2014/main" id="{906D8AC1-55D2-4D62-9E4E-9A90945CF478}"/>
                </a:ext>
              </a:extLst>
            </p:cNvPr>
            <p:cNvSpPr>
              <a:spLocks noChangeAspect="1" noChangeArrowheads="1"/>
            </p:cNvSpPr>
            <p:nvPr/>
          </p:nvSpPr>
          <p:spPr bwMode="auto">
            <a:xfrm>
              <a:off x="492" y="2142"/>
              <a:ext cx="27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100</a:t>
              </a:r>
            </a:p>
          </p:txBody>
        </p:sp>
        <p:sp>
          <p:nvSpPr>
            <p:cNvPr id="7184" name="Rectangle 12">
              <a:extLst>
                <a:ext uri="{FF2B5EF4-FFF2-40B4-BE49-F238E27FC236}">
                  <a16:creationId xmlns:a16="http://schemas.microsoft.com/office/drawing/2014/main" id="{7F133405-3BE1-41D2-B3BE-A58BBBE9B218}"/>
                </a:ext>
              </a:extLst>
            </p:cNvPr>
            <p:cNvSpPr>
              <a:spLocks noChangeAspect="1" noChangeArrowheads="1"/>
            </p:cNvSpPr>
            <p:nvPr/>
          </p:nvSpPr>
          <p:spPr bwMode="auto">
            <a:xfrm>
              <a:off x="420" y="1566"/>
              <a:ext cx="35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1,000</a:t>
              </a:r>
            </a:p>
          </p:txBody>
        </p:sp>
        <p:sp>
          <p:nvSpPr>
            <p:cNvPr id="7185" name="Rectangle 13">
              <a:extLst>
                <a:ext uri="{FF2B5EF4-FFF2-40B4-BE49-F238E27FC236}">
                  <a16:creationId xmlns:a16="http://schemas.microsoft.com/office/drawing/2014/main" id="{893C13DD-4AA1-4A99-8441-AD224174058E}"/>
                </a:ext>
              </a:extLst>
            </p:cNvPr>
            <p:cNvSpPr>
              <a:spLocks noChangeAspect="1" noChangeArrowheads="1"/>
            </p:cNvSpPr>
            <p:nvPr/>
          </p:nvSpPr>
          <p:spPr bwMode="auto">
            <a:xfrm>
              <a:off x="348" y="1086"/>
              <a:ext cx="41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b="0"/>
                <a:t>10,000</a:t>
              </a:r>
            </a:p>
          </p:txBody>
        </p:sp>
        <p:sp>
          <p:nvSpPr>
            <p:cNvPr id="7186" name="Line 15">
              <a:extLst>
                <a:ext uri="{FF2B5EF4-FFF2-40B4-BE49-F238E27FC236}">
                  <a16:creationId xmlns:a16="http://schemas.microsoft.com/office/drawing/2014/main" id="{25EAEBDD-6D60-4E73-9314-650D0D976CFC}"/>
                </a:ext>
              </a:extLst>
            </p:cNvPr>
            <p:cNvSpPr>
              <a:spLocks noChangeAspect="1" noChangeShapeType="1"/>
            </p:cNvSpPr>
            <p:nvPr/>
          </p:nvSpPr>
          <p:spPr bwMode="auto">
            <a:xfrm>
              <a:off x="998" y="1143"/>
              <a:ext cx="0" cy="222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16">
              <a:extLst>
                <a:ext uri="{FF2B5EF4-FFF2-40B4-BE49-F238E27FC236}">
                  <a16:creationId xmlns:a16="http://schemas.microsoft.com/office/drawing/2014/main" id="{8DB6A841-9BE4-4957-84E3-70E992535BA3}"/>
                </a:ext>
              </a:extLst>
            </p:cNvPr>
            <p:cNvSpPr>
              <a:spLocks noChangeAspect="1" noChangeShapeType="1"/>
            </p:cNvSpPr>
            <p:nvPr/>
          </p:nvSpPr>
          <p:spPr bwMode="auto">
            <a:xfrm>
              <a:off x="1787" y="3372"/>
              <a:ext cx="3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17">
              <a:extLst>
                <a:ext uri="{FF2B5EF4-FFF2-40B4-BE49-F238E27FC236}">
                  <a16:creationId xmlns:a16="http://schemas.microsoft.com/office/drawing/2014/main" id="{A0E7A8F9-1467-4ACE-93FE-888B29ADB00E}"/>
                </a:ext>
              </a:extLst>
            </p:cNvPr>
            <p:cNvSpPr>
              <a:spLocks noChangeAspect="1" noChangeShapeType="1"/>
            </p:cNvSpPr>
            <p:nvPr/>
          </p:nvSpPr>
          <p:spPr bwMode="auto">
            <a:xfrm>
              <a:off x="998" y="1143"/>
              <a:ext cx="3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18">
              <a:extLst>
                <a:ext uri="{FF2B5EF4-FFF2-40B4-BE49-F238E27FC236}">
                  <a16:creationId xmlns:a16="http://schemas.microsoft.com/office/drawing/2014/main" id="{57A1303A-7A1D-4A76-826E-13B9F9B46E44}"/>
                </a:ext>
              </a:extLst>
            </p:cNvPr>
            <p:cNvSpPr>
              <a:spLocks noChangeAspect="1" noChangeShapeType="1"/>
            </p:cNvSpPr>
            <p:nvPr/>
          </p:nvSpPr>
          <p:spPr bwMode="auto">
            <a:xfrm>
              <a:off x="998" y="3372"/>
              <a:ext cx="28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19">
              <a:extLst>
                <a:ext uri="{FF2B5EF4-FFF2-40B4-BE49-F238E27FC236}">
                  <a16:creationId xmlns:a16="http://schemas.microsoft.com/office/drawing/2014/main" id="{D496AE86-5F3E-42AC-AB21-C8DA973F4006}"/>
                </a:ext>
              </a:extLst>
            </p:cNvPr>
            <p:cNvSpPr>
              <a:spLocks noChangeAspect="1" noChangeShapeType="1"/>
            </p:cNvSpPr>
            <p:nvPr/>
          </p:nvSpPr>
          <p:spPr bwMode="auto">
            <a:xfrm>
              <a:off x="1571"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0">
              <a:extLst>
                <a:ext uri="{FF2B5EF4-FFF2-40B4-BE49-F238E27FC236}">
                  <a16:creationId xmlns:a16="http://schemas.microsoft.com/office/drawing/2014/main" id="{89FDC9D7-82EF-4565-B610-B33CB6A39234}"/>
                </a:ext>
              </a:extLst>
            </p:cNvPr>
            <p:cNvSpPr>
              <a:spLocks noChangeAspect="1" noChangeShapeType="1"/>
            </p:cNvSpPr>
            <p:nvPr/>
          </p:nvSpPr>
          <p:spPr bwMode="auto">
            <a:xfrm>
              <a:off x="2147"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1">
              <a:extLst>
                <a:ext uri="{FF2B5EF4-FFF2-40B4-BE49-F238E27FC236}">
                  <a16:creationId xmlns:a16="http://schemas.microsoft.com/office/drawing/2014/main" id="{08874297-3989-41C5-8A26-1931591A7FDB}"/>
                </a:ext>
              </a:extLst>
            </p:cNvPr>
            <p:cNvSpPr>
              <a:spLocks noChangeAspect="1" noChangeShapeType="1"/>
            </p:cNvSpPr>
            <p:nvPr/>
          </p:nvSpPr>
          <p:spPr bwMode="auto">
            <a:xfrm>
              <a:off x="2723"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22">
              <a:extLst>
                <a:ext uri="{FF2B5EF4-FFF2-40B4-BE49-F238E27FC236}">
                  <a16:creationId xmlns:a16="http://schemas.microsoft.com/office/drawing/2014/main" id="{86C43BFC-E30A-4643-8B0F-F73138CB9BA8}"/>
                </a:ext>
              </a:extLst>
            </p:cNvPr>
            <p:cNvSpPr>
              <a:spLocks noChangeAspect="1" noChangeShapeType="1"/>
            </p:cNvSpPr>
            <p:nvPr/>
          </p:nvSpPr>
          <p:spPr bwMode="auto">
            <a:xfrm>
              <a:off x="3298"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23">
              <a:extLst>
                <a:ext uri="{FF2B5EF4-FFF2-40B4-BE49-F238E27FC236}">
                  <a16:creationId xmlns:a16="http://schemas.microsoft.com/office/drawing/2014/main" id="{7E626DF3-63A3-4D3E-BBDF-89A5B0ADE737}"/>
                </a:ext>
              </a:extLst>
            </p:cNvPr>
            <p:cNvSpPr>
              <a:spLocks noChangeAspect="1" noChangeShapeType="1"/>
            </p:cNvSpPr>
            <p:nvPr/>
          </p:nvSpPr>
          <p:spPr bwMode="auto">
            <a:xfrm>
              <a:off x="3872" y="3300"/>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4">
              <a:extLst>
                <a:ext uri="{FF2B5EF4-FFF2-40B4-BE49-F238E27FC236}">
                  <a16:creationId xmlns:a16="http://schemas.microsoft.com/office/drawing/2014/main" id="{3EF8E314-15CC-442A-A372-577F71158DBE}"/>
                </a:ext>
              </a:extLst>
            </p:cNvPr>
            <p:cNvSpPr>
              <a:spLocks noChangeAspect="1" noChangeShapeType="1"/>
            </p:cNvSpPr>
            <p:nvPr/>
          </p:nvSpPr>
          <p:spPr bwMode="auto">
            <a:xfrm flipV="1">
              <a:off x="1285" y="1145"/>
              <a:ext cx="2317" cy="2243"/>
            </a:xfrm>
            <a:prstGeom prst="line">
              <a:avLst/>
            </a:prstGeom>
            <a:noFill/>
            <a:ln w="38100">
              <a:solidFill>
                <a:srgbClr val="0000FF"/>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25">
              <a:extLst>
                <a:ext uri="{FF2B5EF4-FFF2-40B4-BE49-F238E27FC236}">
                  <a16:creationId xmlns:a16="http://schemas.microsoft.com/office/drawing/2014/main" id="{43FEC9E3-D80F-4098-96E2-AE20BABC30B1}"/>
                </a:ext>
              </a:extLst>
            </p:cNvPr>
            <p:cNvSpPr>
              <a:spLocks noChangeAspect="1" noChangeShapeType="1"/>
            </p:cNvSpPr>
            <p:nvPr/>
          </p:nvSpPr>
          <p:spPr bwMode="auto">
            <a:xfrm>
              <a:off x="926" y="1151"/>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6">
              <a:extLst>
                <a:ext uri="{FF2B5EF4-FFF2-40B4-BE49-F238E27FC236}">
                  <a16:creationId xmlns:a16="http://schemas.microsoft.com/office/drawing/2014/main" id="{FCB44EF8-E34F-4077-A710-6C2C202E20D0}"/>
                </a:ext>
              </a:extLst>
            </p:cNvPr>
            <p:cNvSpPr>
              <a:spLocks noChangeAspect="1" noChangeShapeType="1"/>
            </p:cNvSpPr>
            <p:nvPr/>
          </p:nvSpPr>
          <p:spPr bwMode="auto">
            <a:xfrm>
              <a:off x="926" y="1655"/>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27">
              <a:extLst>
                <a:ext uri="{FF2B5EF4-FFF2-40B4-BE49-F238E27FC236}">
                  <a16:creationId xmlns:a16="http://schemas.microsoft.com/office/drawing/2014/main" id="{5AFBA1A1-34C3-4A48-BD83-788D1B7EA8DD}"/>
                </a:ext>
              </a:extLst>
            </p:cNvPr>
            <p:cNvSpPr>
              <a:spLocks noChangeAspect="1" noChangeShapeType="1"/>
            </p:cNvSpPr>
            <p:nvPr/>
          </p:nvSpPr>
          <p:spPr bwMode="auto">
            <a:xfrm>
              <a:off x="926" y="2231"/>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28">
              <a:extLst>
                <a:ext uri="{FF2B5EF4-FFF2-40B4-BE49-F238E27FC236}">
                  <a16:creationId xmlns:a16="http://schemas.microsoft.com/office/drawing/2014/main" id="{062AA125-93D4-4701-A26E-1FA4400F04EF}"/>
                </a:ext>
              </a:extLst>
            </p:cNvPr>
            <p:cNvSpPr>
              <a:spLocks noChangeAspect="1" noChangeShapeType="1"/>
            </p:cNvSpPr>
            <p:nvPr/>
          </p:nvSpPr>
          <p:spPr bwMode="auto">
            <a:xfrm>
              <a:off x="926" y="2804"/>
              <a:ext cx="1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4" name="Rectangle 29">
            <a:extLst>
              <a:ext uri="{FF2B5EF4-FFF2-40B4-BE49-F238E27FC236}">
                <a16:creationId xmlns:a16="http://schemas.microsoft.com/office/drawing/2014/main" id="{C5EFB41E-865D-4A5F-94D3-81AF1BF33543}"/>
              </a:ext>
            </a:extLst>
          </p:cNvPr>
          <p:cNvSpPr>
            <a:spLocks noChangeArrowheads="1"/>
          </p:cNvSpPr>
          <p:nvPr/>
        </p:nvSpPr>
        <p:spPr bwMode="auto">
          <a:xfrm>
            <a:off x="6350000" y="911225"/>
            <a:ext cx="2603500" cy="3038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buClr>
                <a:srgbClr val="CC0000"/>
              </a:buClr>
              <a:buFont typeface="Symbol" panose="05050102010706020507" pitchFamily="18" charset="2"/>
              <a:buNone/>
            </a:pPr>
            <a:r>
              <a:rPr lang="en-US" altLang="en-US" sz="1800" b="0"/>
              <a:t>Why requirements change:</a:t>
            </a:r>
          </a:p>
          <a:p>
            <a:pPr eaLnBrk="1" hangingPunct="1">
              <a:spcBef>
                <a:spcPct val="20000"/>
              </a:spcBef>
              <a:buClr>
                <a:srgbClr val="FF0000"/>
              </a:buClr>
              <a:buFont typeface="Times" panose="02020603050405020304" pitchFamily="18" charset="0"/>
              <a:buChar char="•"/>
            </a:pPr>
            <a:r>
              <a:rPr lang="en-US" altLang="en-US" sz="1600" b="0"/>
              <a:t>New requirements are added or discovered</a:t>
            </a:r>
          </a:p>
          <a:p>
            <a:pPr eaLnBrk="1" hangingPunct="1">
              <a:spcBef>
                <a:spcPct val="20000"/>
              </a:spcBef>
              <a:buClr>
                <a:srgbClr val="FF0000"/>
              </a:buClr>
              <a:buFont typeface="Times" panose="02020603050405020304" pitchFamily="18" charset="0"/>
              <a:buChar char="•"/>
            </a:pPr>
            <a:r>
              <a:rPr lang="en-US" altLang="en-US" sz="1600" b="0"/>
              <a:t>Priorities change </a:t>
            </a:r>
          </a:p>
          <a:p>
            <a:pPr eaLnBrk="1" hangingPunct="1">
              <a:spcBef>
                <a:spcPct val="20000"/>
              </a:spcBef>
              <a:buClr>
                <a:srgbClr val="FF0000"/>
              </a:buClr>
              <a:buFont typeface="Times" panose="02020603050405020304" pitchFamily="18" charset="0"/>
              <a:buChar char="•"/>
            </a:pPr>
            <a:r>
              <a:rPr lang="en-US" altLang="en-US" sz="1600" b="0"/>
              <a:t>New understanding of the difficulties of an implementation approach</a:t>
            </a:r>
          </a:p>
          <a:p>
            <a:pPr eaLnBrk="1" hangingPunct="1">
              <a:spcBef>
                <a:spcPct val="20000"/>
              </a:spcBef>
              <a:buClr>
                <a:srgbClr val="FF0000"/>
              </a:buClr>
              <a:buFont typeface="Times" panose="02020603050405020304" pitchFamily="18" charset="0"/>
              <a:buChar char="•"/>
            </a:pPr>
            <a:r>
              <a:rPr lang="en-US" altLang="en-US" sz="1600" b="0"/>
              <a:t>Measured performance does not meet required performance</a:t>
            </a:r>
            <a:endParaRPr lang="en-US" altLang="en-US" sz="1800" b="0"/>
          </a:p>
        </p:txBody>
      </p:sp>
      <p:sp>
        <p:nvSpPr>
          <p:cNvPr id="2" name="Date Placeholder 1">
            <a:extLst>
              <a:ext uri="{FF2B5EF4-FFF2-40B4-BE49-F238E27FC236}">
                <a16:creationId xmlns:a16="http://schemas.microsoft.com/office/drawing/2014/main" id="{F4BFB52A-58A0-4F9B-B31F-18FDF17C6934}"/>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A3D1A56-E62C-4636-BD99-D135E652295A}"/>
              </a:ext>
            </a:extLst>
          </p:cNvPr>
          <p:cNvSpPr>
            <a:spLocks noGrp="1" noChangeArrowheads="1"/>
          </p:cNvSpPr>
          <p:nvPr>
            <p:ph type="title"/>
          </p:nvPr>
        </p:nvSpPr>
        <p:spPr/>
        <p:txBody>
          <a:bodyPr/>
          <a:lstStyle/>
          <a:p>
            <a:pPr eaLnBrk="1" hangingPunct="1"/>
            <a:r>
              <a:rPr lang="en-US" altLang="en-US"/>
              <a:t>Where Do Requirements Come From?</a:t>
            </a:r>
          </a:p>
        </p:txBody>
      </p:sp>
      <p:sp>
        <p:nvSpPr>
          <p:cNvPr id="8196" name="Rectangle 3">
            <a:extLst>
              <a:ext uri="{FF2B5EF4-FFF2-40B4-BE49-F238E27FC236}">
                <a16:creationId xmlns:a16="http://schemas.microsoft.com/office/drawing/2014/main" id="{D5DAC865-A194-479D-BA3F-8EE47CC6B248}"/>
              </a:ext>
            </a:extLst>
          </p:cNvPr>
          <p:cNvSpPr>
            <a:spLocks noGrp="1" noChangeArrowheads="1"/>
          </p:cNvSpPr>
          <p:nvPr>
            <p:ph type="body" idx="1"/>
          </p:nvPr>
        </p:nvSpPr>
        <p:spPr>
          <a:xfrm>
            <a:off x="685800" y="838200"/>
            <a:ext cx="5740400" cy="5410200"/>
          </a:xfrm>
        </p:spPr>
        <p:txBody>
          <a:bodyPr/>
          <a:lstStyle/>
          <a:p>
            <a:pPr eaLnBrk="1" hangingPunct="1">
              <a:buFont typeface="Symbol" panose="05050102010706020507" pitchFamily="18" charset="2"/>
              <a:buNone/>
            </a:pPr>
            <a:r>
              <a:rPr lang="en-US" altLang="en-US"/>
              <a:t>At the highest level, from your scoping exercise</a:t>
            </a:r>
          </a:p>
          <a:p>
            <a:pPr eaLnBrk="1" hangingPunct="1"/>
            <a:r>
              <a:rPr lang="en-US" altLang="en-US"/>
              <a:t>Stakeholder and Customer need statement</a:t>
            </a:r>
          </a:p>
          <a:p>
            <a:pPr eaLnBrk="1" hangingPunct="1"/>
            <a:r>
              <a:rPr lang="en-US" altLang="en-US"/>
              <a:t>Defined goals and objectives</a:t>
            </a:r>
          </a:p>
          <a:p>
            <a:pPr eaLnBrk="1" hangingPunct="1"/>
            <a:r>
              <a:rPr lang="en-US" altLang="en-US"/>
              <a:t>Assumptions and constraints</a:t>
            </a:r>
          </a:p>
          <a:p>
            <a:pPr eaLnBrk="1" hangingPunct="1"/>
            <a:r>
              <a:rPr lang="en-US" altLang="en-US"/>
              <a:t>Concept of Operations</a:t>
            </a:r>
          </a:p>
          <a:p>
            <a:pPr eaLnBrk="1" hangingPunct="1"/>
            <a:endParaRPr lang="en-US" altLang="en-US"/>
          </a:p>
          <a:p>
            <a:pPr eaLnBrk="1" hangingPunct="1">
              <a:buFont typeface="Symbol" panose="05050102010706020507" pitchFamily="18" charset="2"/>
              <a:buNone/>
            </a:pPr>
            <a:r>
              <a:rPr lang="en-US" altLang="en-US"/>
              <a:t>Project analysis and trade studies</a:t>
            </a:r>
          </a:p>
          <a:p>
            <a:pPr eaLnBrk="1" hangingPunct="1"/>
            <a:r>
              <a:rPr lang="en-US" altLang="en-US"/>
              <a:t>Figures of merit</a:t>
            </a:r>
          </a:p>
          <a:p>
            <a:pPr eaLnBrk="1" hangingPunct="1"/>
            <a:endParaRPr lang="en-US" altLang="en-US"/>
          </a:p>
          <a:p>
            <a:pPr eaLnBrk="1" hangingPunct="1">
              <a:buFont typeface="Symbol" panose="05050102010706020507" pitchFamily="18" charset="2"/>
              <a:buNone/>
            </a:pPr>
            <a:r>
              <a:rPr lang="en-US" altLang="en-US"/>
              <a:t>Project system hierarchy</a:t>
            </a:r>
          </a:p>
          <a:p>
            <a:pPr eaLnBrk="1" hangingPunct="1"/>
            <a:r>
              <a:rPr lang="en-US" altLang="en-US"/>
              <a:t>What </a:t>
            </a:r>
            <a:r>
              <a:rPr lang="en-US" altLang="en-US" i="1"/>
              <a:t>functions</a:t>
            </a:r>
            <a:r>
              <a:rPr lang="en-US" altLang="en-US"/>
              <a:t> must the system and subsystem do to perform the mission? </a:t>
            </a:r>
          </a:p>
          <a:p>
            <a:pPr eaLnBrk="1" hangingPunct="1"/>
            <a:endParaRPr lang="en-US" altLang="en-US"/>
          </a:p>
        </p:txBody>
      </p:sp>
      <p:pic>
        <p:nvPicPr>
          <p:cNvPr id="8197" name="Picture 4">
            <a:extLst>
              <a:ext uri="{FF2B5EF4-FFF2-40B4-BE49-F238E27FC236}">
                <a16:creationId xmlns:a16="http://schemas.microsoft.com/office/drawing/2014/main" id="{15525B56-C788-42C9-AB6C-AFA746A46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881063"/>
            <a:ext cx="2516187" cy="18859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5">
            <a:extLst>
              <a:ext uri="{FF2B5EF4-FFF2-40B4-BE49-F238E27FC236}">
                <a16:creationId xmlns:a16="http://schemas.microsoft.com/office/drawing/2014/main" id="{F66605AB-2AF3-437B-841D-A15465FBD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2886075"/>
            <a:ext cx="2228850" cy="15938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9" descr="STS_Hier">
            <a:extLst>
              <a:ext uri="{FF2B5EF4-FFF2-40B4-BE49-F238E27FC236}">
                <a16:creationId xmlns:a16="http://schemas.microsoft.com/office/drawing/2014/main" id="{EFFB9639-E503-40E5-B20A-721B605D6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4633913"/>
            <a:ext cx="3614737"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97463E5B-75C8-4180-9673-B00F9BE71B46}"/>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86EFF839-5FD4-408C-BF47-A18CD5486514}"/>
              </a:ext>
            </a:extLst>
          </p:cNvPr>
          <p:cNvSpPr>
            <a:spLocks noGrp="1" noChangeArrowheads="1"/>
          </p:cNvSpPr>
          <p:nvPr>
            <p:ph type="title"/>
          </p:nvPr>
        </p:nvSpPr>
        <p:spPr>
          <a:xfrm>
            <a:off x="1141413" y="114300"/>
            <a:ext cx="7348537" cy="457200"/>
          </a:xfrm>
        </p:spPr>
        <p:txBody>
          <a:bodyPr/>
          <a:lstStyle/>
          <a:p>
            <a:pPr eaLnBrk="1" hangingPunct="1"/>
            <a:r>
              <a:rPr lang="en-US" altLang="en-US"/>
              <a:t>Requirements Also Come From Organizational Standards and Government Regulations</a:t>
            </a:r>
          </a:p>
        </p:txBody>
      </p:sp>
      <p:sp>
        <p:nvSpPr>
          <p:cNvPr id="9220" name="Rectangle 3">
            <a:extLst>
              <a:ext uri="{FF2B5EF4-FFF2-40B4-BE49-F238E27FC236}">
                <a16:creationId xmlns:a16="http://schemas.microsoft.com/office/drawing/2014/main" id="{24CA217A-7ED1-47FF-A626-D3655AB3C03D}"/>
              </a:ext>
            </a:extLst>
          </p:cNvPr>
          <p:cNvSpPr>
            <a:spLocks noGrp="1" noChangeArrowheads="1"/>
          </p:cNvSpPr>
          <p:nvPr>
            <p:ph type="body" idx="1"/>
          </p:nvPr>
        </p:nvSpPr>
        <p:spPr>
          <a:xfrm>
            <a:off x="685800" y="838200"/>
            <a:ext cx="7448550" cy="5735638"/>
          </a:xfrm>
        </p:spPr>
        <p:txBody>
          <a:bodyPr/>
          <a:lstStyle/>
          <a:p>
            <a:pPr eaLnBrk="1" hangingPunct="1">
              <a:lnSpc>
                <a:spcPct val="90000"/>
              </a:lnSpc>
              <a:buFont typeface="Symbol" panose="05050102010706020507" pitchFamily="18" charset="2"/>
              <a:buNone/>
            </a:pPr>
            <a:r>
              <a:rPr lang="en-US" altLang="en-US"/>
              <a:t>Guiding Documents, such as</a:t>
            </a:r>
          </a:p>
          <a:p>
            <a:pPr eaLnBrk="1" hangingPunct="1">
              <a:lnSpc>
                <a:spcPct val="90000"/>
              </a:lnSpc>
            </a:pPr>
            <a:r>
              <a:rPr lang="en-US" altLang="en-US"/>
              <a:t>NASA Procedural Requirements</a:t>
            </a:r>
          </a:p>
          <a:p>
            <a:pPr lvl="1" eaLnBrk="1" hangingPunct="1">
              <a:lnSpc>
                <a:spcPct val="90000"/>
              </a:lnSpc>
            </a:pPr>
            <a:r>
              <a:rPr lang="en-US" altLang="en-US"/>
              <a:t>NPR 8020.12C “Planetary Protection Provisions for Robotic Extraterrestrial Missions”</a:t>
            </a:r>
          </a:p>
          <a:p>
            <a:pPr lvl="1" eaLnBrk="1" hangingPunct="1">
              <a:lnSpc>
                <a:spcPct val="90000"/>
              </a:lnSpc>
            </a:pPr>
            <a:r>
              <a:rPr lang="en-US" altLang="en-US"/>
              <a:t>NPR 8705.2A “Human-rating Requirements for Space Systems”</a:t>
            </a:r>
          </a:p>
          <a:p>
            <a:pPr eaLnBrk="1" hangingPunct="1">
              <a:lnSpc>
                <a:spcPct val="90000"/>
              </a:lnSpc>
            </a:pPr>
            <a:r>
              <a:rPr lang="en-US" altLang="en-US"/>
              <a:t>Launch Vehicle payload/user requirements</a:t>
            </a:r>
          </a:p>
          <a:p>
            <a:pPr eaLnBrk="1" hangingPunct="1">
              <a:lnSpc>
                <a:spcPct val="90000"/>
              </a:lnSpc>
            </a:pPr>
            <a:r>
              <a:rPr lang="en-US" altLang="en-US"/>
              <a:t>Standards-based Requirements </a:t>
            </a:r>
          </a:p>
          <a:p>
            <a:pPr eaLnBrk="1" hangingPunct="1">
              <a:lnSpc>
                <a:spcPct val="90000"/>
              </a:lnSpc>
            </a:pPr>
            <a:r>
              <a:rPr lang="en-US" altLang="en-US"/>
              <a:t>Regulation Requirements (e.g. DOE nuclear standards)</a:t>
            </a:r>
          </a:p>
          <a:p>
            <a:pPr eaLnBrk="1" hangingPunct="1">
              <a:lnSpc>
                <a:spcPct val="90000"/>
              </a:lnSpc>
            </a:pPr>
            <a:endParaRPr lang="en-US" altLang="en-US"/>
          </a:p>
          <a:p>
            <a:pPr eaLnBrk="1" hangingPunct="1">
              <a:lnSpc>
                <a:spcPct val="90000"/>
              </a:lnSpc>
              <a:buFont typeface="Symbol" panose="05050102010706020507" pitchFamily="18" charset="2"/>
              <a:buNone/>
            </a:pPr>
            <a:r>
              <a:rPr lang="en-US" altLang="en-US"/>
              <a:t>Further operational considerations</a:t>
            </a:r>
          </a:p>
          <a:p>
            <a:pPr eaLnBrk="1" hangingPunct="1">
              <a:lnSpc>
                <a:spcPct val="90000"/>
              </a:lnSpc>
            </a:pPr>
            <a:r>
              <a:rPr lang="en-US" altLang="en-US"/>
              <a:t>System boundaries and external </a:t>
            </a:r>
            <a:r>
              <a:rPr lang="en-US" altLang="en-US" i="1"/>
              <a:t>interfaces</a:t>
            </a:r>
            <a:endParaRPr lang="en-US" altLang="en-US"/>
          </a:p>
          <a:p>
            <a:pPr lvl="1" eaLnBrk="1" hangingPunct="1">
              <a:lnSpc>
                <a:spcPct val="90000"/>
              </a:lnSpc>
            </a:pPr>
            <a:r>
              <a:rPr lang="en-US" altLang="en-US"/>
              <a:t>Are other systems driving some of your design requirements, like interfacing with the International Space Station?</a:t>
            </a:r>
          </a:p>
          <a:p>
            <a:pPr eaLnBrk="1" hangingPunct="1">
              <a:lnSpc>
                <a:spcPct val="90000"/>
              </a:lnSpc>
            </a:pPr>
            <a:r>
              <a:rPr lang="en-US" altLang="en-US"/>
              <a:t>The operating and supporting environments</a:t>
            </a:r>
          </a:p>
          <a:p>
            <a:pPr lvl="1" eaLnBrk="1" hangingPunct="1">
              <a:lnSpc>
                <a:spcPct val="90000"/>
              </a:lnSpc>
            </a:pPr>
            <a:r>
              <a:rPr lang="en-US" altLang="en-US"/>
              <a:t>What requirements does the space environment 		impose on your system?</a:t>
            </a:r>
          </a:p>
          <a:p>
            <a:pPr eaLnBrk="1" hangingPunct="1">
              <a:lnSpc>
                <a:spcPct val="90000"/>
              </a:lnSpc>
            </a:pPr>
            <a:r>
              <a:rPr lang="en-US" altLang="en-US"/>
              <a:t>Use of legacy systems</a:t>
            </a:r>
          </a:p>
          <a:p>
            <a:pPr lvl="1" eaLnBrk="1" hangingPunct="1">
              <a:lnSpc>
                <a:spcPct val="90000"/>
              </a:lnSpc>
            </a:pPr>
            <a:r>
              <a:rPr lang="en-US" altLang="en-US"/>
              <a:t>What requirements originally designed to?</a:t>
            </a:r>
          </a:p>
        </p:txBody>
      </p:sp>
      <p:pic>
        <p:nvPicPr>
          <p:cNvPr id="9221" name="Picture 4" descr="j0303469">
            <a:extLst>
              <a:ext uri="{FF2B5EF4-FFF2-40B4-BE49-F238E27FC236}">
                <a16:creationId xmlns:a16="http://schemas.microsoft.com/office/drawing/2014/main" id="{DD1CB1BE-B810-41A1-9629-A83B96DE5A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4833938"/>
            <a:ext cx="1908175"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AFE282F7-B096-4387-AF20-83AB870350D6}"/>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4BAEB231-EC67-41BE-AECD-6504977BA782}"/>
              </a:ext>
            </a:extLst>
          </p:cNvPr>
          <p:cNvSpPr>
            <a:spLocks noGrp="1" noChangeArrowheads="1"/>
          </p:cNvSpPr>
          <p:nvPr>
            <p:ph type="title"/>
          </p:nvPr>
        </p:nvSpPr>
        <p:spPr>
          <a:xfrm>
            <a:off x="571500" y="87313"/>
            <a:ext cx="8051800" cy="609600"/>
          </a:xfrm>
        </p:spPr>
        <p:txBody>
          <a:bodyPr/>
          <a:lstStyle/>
          <a:p>
            <a:pPr eaLnBrk="1" hangingPunct="1">
              <a:lnSpc>
                <a:spcPct val="90000"/>
              </a:lnSpc>
            </a:pPr>
            <a:r>
              <a:rPr lang="en-US" altLang="en-US"/>
              <a:t>Requirements Development</a:t>
            </a:r>
            <a:br>
              <a:rPr lang="en-US" altLang="en-US"/>
            </a:br>
            <a:r>
              <a:rPr lang="en-US" altLang="en-US"/>
              <a:t>Is the Most Important Step!</a:t>
            </a:r>
          </a:p>
        </p:txBody>
      </p:sp>
      <p:sp>
        <p:nvSpPr>
          <p:cNvPr id="10244" name="Rectangle 3">
            <a:extLst>
              <a:ext uri="{FF2B5EF4-FFF2-40B4-BE49-F238E27FC236}">
                <a16:creationId xmlns:a16="http://schemas.microsoft.com/office/drawing/2014/main" id="{4A15FBD5-3F70-4E93-B0F9-F042D2519056}"/>
              </a:ext>
            </a:extLst>
          </p:cNvPr>
          <p:cNvSpPr>
            <a:spLocks noGrp="1" noChangeArrowheads="1"/>
          </p:cNvSpPr>
          <p:nvPr>
            <p:ph type="body" idx="1"/>
          </p:nvPr>
        </p:nvSpPr>
        <p:spPr>
          <a:xfrm>
            <a:off x="358775" y="920750"/>
            <a:ext cx="8451850" cy="5418138"/>
          </a:xfrm>
        </p:spPr>
        <p:txBody>
          <a:bodyPr/>
          <a:lstStyle/>
          <a:p>
            <a:pPr marL="508000" indent="-508000" eaLnBrk="1" hangingPunct="1">
              <a:spcBef>
                <a:spcPct val="40000"/>
              </a:spcBef>
            </a:pPr>
            <a:r>
              <a:rPr lang="en-US" altLang="en-US" sz="2400">
                <a:solidFill>
                  <a:srgbClr val="000000"/>
                </a:solidFill>
              </a:rPr>
              <a:t>Requirements are distributed from the broad mission scope into the architecture that defines the project</a:t>
            </a:r>
            <a:endParaRPr lang="en-US" altLang="en-US" sz="2800" i="1">
              <a:solidFill>
                <a:srgbClr val="000000"/>
              </a:solidFill>
            </a:endParaRPr>
          </a:p>
          <a:p>
            <a:pPr marL="508000" indent="-508000" eaLnBrk="1" hangingPunct="1">
              <a:spcBef>
                <a:spcPct val="40000"/>
              </a:spcBef>
            </a:pPr>
            <a:r>
              <a:rPr lang="en-US" altLang="en-US" sz="2400">
                <a:solidFill>
                  <a:srgbClr val="000000"/>
                </a:solidFill>
              </a:rPr>
              <a:t>Requirements bound the scope of the problems to be solved so we know when we have done well enough </a:t>
            </a:r>
          </a:p>
          <a:p>
            <a:pPr marL="508000" indent="-508000" eaLnBrk="1" hangingPunct="1">
              <a:spcBef>
                <a:spcPct val="40000"/>
              </a:spcBef>
            </a:pPr>
            <a:r>
              <a:rPr lang="en-US" altLang="en-US" sz="2400">
                <a:solidFill>
                  <a:srgbClr val="000000"/>
                </a:solidFill>
              </a:rPr>
              <a:t>A hierarchy of </a:t>
            </a:r>
            <a:r>
              <a:rPr lang="en-US" altLang="en-US" sz="2400" u="sng">
                <a:solidFill>
                  <a:srgbClr val="000000"/>
                </a:solidFill>
              </a:rPr>
              <a:t>traceable</a:t>
            </a:r>
            <a:r>
              <a:rPr lang="en-US" altLang="en-US" sz="2400">
                <a:solidFill>
                  <a:srgbClr val="000000"/>
                </a:solidFill>
              </a:rPr>
              <a:t> requirements ensures that the project is building only what is required, i.e., no frivolous activities</a:t>
            </a:r>
          </a:p>
          <a:p>
            <a:pPr marL="508000" indent="-508000" eaLnBrk="1" hangingPunct="1">
              <a:spcBef>
                <a:spcPct val="40000"/>
              </a:spcBef>
            </a:pPr>
            <a:r>
              <a:rPr lang="en-US" altLang="en-US" sz="2400">
                <a:solidFill>
                  <a:srgbClr val="000000"/>
                </a:solidFill>
              </a:rPr>
              <a:t>A hierarchy of </a:t>
            </a:r>
            <a:r>
              <a:rPr lang="en-US" altLang="en-US" sz="2400" u="sng">
                <a:solidFill>
                  <a:srgbClr val="000000"/>
                </a:solidFill>
              </a:rPr>
              <a:t>negotiated</a:t>
            </a:r>
            <a:r>
              <a:rPr lang="en-US" altLang="en-US" sz="2400">
                <a:solidFill>
                  <a:srgbClr val="000000"/>
                </a:solidFill>
              </a:rPr>
              <a:t> requirements ensures a balanced system design</a:t>
            </a:r>
          </a:p>
          <a:p>
            <a:pPr marL="508000" indent="-508000" eaLnBrk="1" hangingPunct="1">
              <a:spcBef>
                <a:spcPct val="40000"/>
              </a:spcBef>
            </a:pPr>
            <a:r>
              <a:rPr lang="en-US" altLang="en-US" sz="2400">
                <a:solidFill>
                  <a:srgbClr val="000000"/>
                </a:solidFill>
              </a:rPr>
              <a:t>Requirements are the basis for the project’s verification and validation efforts</a:t>
            </a:r>
          </a:p>
          <a:p>
            <a:pPr marL="908050" lvl="1" eaLnBrk="1" hangingPunct="1">
              <a:spcBef>
                <a:spcPct val="40000"/>
              </a:spcBef>
            </a:pPr>
            <a:r>
              <a:rPr lang="en-US" altLang="en-US" sz="2400">
                <a:solidFill>
                  <a:srgbClr val="000000"/>
                </a:solidFill>
              </a:rPr>
              <a:t>Poorly written or unverifiable requirements are trouble!</a:t>
            </a:r>
          </a:p>
        </p:txBody>
      </p:sp>
      <p:sp>
        <p:nvSpPr>
          <p:cNvPr id="2" name="Date Placeholder 1">
            <a:extLst>
              <a:ext uri="{FF2B5EF4-FFF2-40B4-BE49-F238E27FC236}">
                <a16:creationId xmlns:a16="http://schemas.microsoft.com/office/drawing/2014/main" id="{C8CF370D-9A62-4CC0-9720-B4DF5671E842}"/>
              </a:ext>
            </a:extLst>
          </p:cNvPr>
          <p:cNvSpPr>
            <a:spLocks noGrp="1"/>
          </p:cNvSpPr>
          <p:nvPr>
            <p:ph type="dt" sz="half" idx="2"/>
          </p:nvPr>
        </p:nvSpPr>
        <p:spPr/>
        <p:txBody>
          <a:bodyPr/>
          <a:lstStyle/>
          <a:p>
            <a:r>
              <a:rPr lang="en-US"/>
              <a:t>LSU Rev 20220131</a:t>
            </a:r>
          </a:p>
        </p:txBody>
      </p:sp>
    </p:spTree>
  </p:cSld>
  <p:clrMapOvr>
    <a:masterClrMapping/>
  </p:clrMapOvr>
  <p:transition advClick="0"/>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8544</TotalTime>
  <Words>3132</Words>
  <Application>Microsoft Office PowerPoint</Application>
  <PresentationFormat>On-screen Show (4:3)</PresentationFormat>
  <Paragraphs>440</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Monaco</vt:lpstr>
      <vt:lpstr>Symbol</vt:lpstr>
      <vt:lpstr>Times</vt:lpstr>
      <vt:lpstr>Times New Roman</vt:lpstr>
      <vt:lpstr>Default Design</vt:lpstr>
      <vt:lpstr> </vt:lpstr>
      <vt:lpstr>Module Purpose: Requirements - The Basics</vt:lpstr>
      <vt:lpstr>The Importance of Requirements</vt:lpstr>
      <vt:lpstr>What is a Requirement?</vt:lpstr>
      <vt:lpstr>The Importance of Getting the Requirements Right</vt:lpstr>
      <vt:lpstr>The Cost of Error Recovery or a Requirements Change Increases Dramatically with Project Phase</vt:lpstr>
      <vt:lpstr>Where Do Requirements Come From?</vt:lpstr>
      <vt:lpstr>Requirements Also Come From Organizational Standards and Government Regulations</vt:lpstr>
      <vt:lpstr>Requirements Development Is the Most Important Step!</vt:lpstr>
      <vt:lpstr>Requirements are Decomposed  Following the Functional Architecture </vt:lpstr>
      <vt:lpstr>Requirements are Decomposed  Following the Functional Architecture </vt:lpstr>
      <vt:lpstr>Requirements Traceability and Hierarchy</vt:lpstr>
      <vt:lpstr>Types of Requirements</vt:lpstr>
      <vt:lpstr>Crew Exploration Vehicle (CEV) Requirements Distribution, example</vt:lpstr>
      <vt:lpstr>Requirement Families</vt:lpstr>
      <vt:lpstr>The Decomposition of a System Also Creates Interface Requirements</vt:lpstr>
      <vt:lpstr>Key Interface Documents</vt:lpstr>
      <vt:lpstr>Pause and Learn Opportunity</vt:lpstr>
      <vt:lpstr>Module Summary: Requirements — The Basics</vt:lpstr>
      <vt:lpstr>Backup Slides for Requirements — the Basics Module</vt:lpstr>
      <vt:lpstr>Importance of Requirements</vt:lpstr>
      <vt:lpstr>Types of Requirements</vt:lpstr>
      <vt:lpstr>Constraints</vt:lpstr>
      <vt:lpstr>Levels of Requirements</vt:lpstr>
      <vt:lpstr>Requirements Hierarchy</vt:lpstr>
      <vt:lpstr>Requirements Allocation</vt:lpstr>
      <vt:lpstr>Requirements Flow down - An Analogy</vt:lpstr>
      <vt:lpstr>Derived Requirements &amp; Synthesis</vt:lpstr>
    </vt:vector>
  </TitlesOfParts>
  <Company>LMIT 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Aaron P Ryan</cp:lastModifiedBy>
  <cp:revision>275</cp:revision>
  <cp:lastPrinted>2008-06-27T18:23:32Z</cp:lastPrinted>
  <dcterms:modified xsi:type="dcterms:W3CDTF">2022-01-25T19:42:22Z</dcterms:modified>
</cp:coreProperties>
</file>