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83" r:id="rId4"/>
    <p:sldId id="277" r:id="rId5"/>
    <p:sldId id="285" r:id="rId6"/>
    <p:sldId id="280" r:id="rId7"/>
    <p:sldId id="284" r:id="rId8"/>
    <p:sldId id="286" r:id="rId9"/>
    <p:sldId id="287" r:id="rId10"/>
    <p:sldId id="282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B5F52-6139-42AA-94CF-F5DDC379785C}" v="62" dt="2021-10-18T01:25:07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yan" userId="91382bc3b0521f4b" providerId="LiveId" clId="{DB819544-B11B-414C-B4F8-1C978EC79490}"/>
    <pc:docChg chg="undo custSel addSld delSld modSld sldOrd addMainMaster delMainMaster modMainMaster">
      <pc:chgData name="Aaron Ryan" userId="91382bc3b0521f4b" providerId="LiveId" clId="{DB819544-B11B-414C-B4F8-1C978EC79490}" dt="2021-08-10T22:20:11.777" v="1607" actId="20577"/>
      <pc:docMkLst>
        <pc:docMk/>
      </pc:docMkLst>
      <pc:sldChg chg="modSp new mod">
        <pc:chgData name="Aaron Ryan" userId="91382bc3b0521f4b" providerId="LiveId" clId="{DB819544-B11B-414C-B4F8-1C978EC79490}" dt="2021-08-10T20:05:33.694" v="692"/>
        <pc:sldMkLst>
          <pc:docMk/>
          <pc:sldMk cId="3360850647" sldId="256"/>
        </pc:sldMkLst>
        <pc:spChg chg="mod">
          <ac:chgData name="Aaron Ryan" userId="91382bc3b0521f4b" providerId="LiveId" clId="{DB819544-B11B-414C-B4F8-1C978EC79490}" dt="2021-08-10T15:32:35.711" v="39" actId="27636"/>
          <ac:spMkLst>
            <pc:docMk/>
            <pc:sldMk cId="3360850647" sldId="256"/>
            <ac:spMk id="2" creationId="{925C6844-D065-417A-BCF9-1822371505AD}"/>
          </ac:spMkLst>
        </pc:spChg>
        <pc:spChg chg="mod">
          <ac:chgData name="Aaron Ryan" userId="91382bc3b0521f4b" providerId="LiveId" clId="{DB819544-B11B-414C-B4F8-1C978EC79490}" dt="2021-08-10T20:05:33.694" v="692"/>
          <ac:spMkLst>
            <pc:docMk/>
            <pc:sldMk cId="3360850647" sldId="256"/>
            <ac:spMk id="3" creationId="{02A1CCD2-FA82-445C-B2DD-D3F034F31285}"/>
          </ac:spMkLst>
        </pc:spChg>
      </pc:sldChg>
      <pc:sldChg chg="new del">
        <pc:chgData name="Aaron Ryan" userId="91382bc3b0521f4b" providerId="LiveId" clId="{DB819544-B11B-414C-B4F8-1C978EC79490}" dt="2021-08-10T15:23:01.620" v="12" actId="47"/>
        <pc:sldMkLst>
          <pc:docMk/>
          <pc:sldMk cId="1392070734" sldId="257"/>
        </pc:sldMkLst>
      </pc:sldChg>
      <pc:sldChg chg="modSp new mod">
        <pc:chgData name="Aaron Ryan" userId="91382bc3b0521f4b" providerId="LiveId" clId="{DB819544-B11B-414C-B4F8-1C978EC79490}" dt="2021-08-10T15:33:48.989" v="51" actId="242"/>
        <pc:sldMkLst>
          <pc:docMk/>
          <pc:sldMk cId="3605834392" sldId="257"/>
        </pc:sldMkLst>
        <pc:spChg chg="mod">
          <ac:chgData name="Aaron Ryan" userId="91382bc3b0521f4b" providerId="LiveId" clId="{DB819544-B11B-414C-B4F8-1C978EC79490}" dt="2021-08-10T15:33:12.583" v="43"/>
          <ac:spMkLst>
            <pc:docMk/>
            <pc:sldMk cId="3605834392" sldId="257"/>
            <ac:spMk id="2" creationId="{1A91425A-9552-45EC-A344-94FD4465CE80}"/>
          </ac:spMkLst>
        </pc:spChg>
        <pc:spChg chg="mod">
          <ac:chgData name="Aaron Ryan" userId="91382bc3b0521f4b" providerId="LiveId" clId="{DB819544-B11B-414C-B4F8-1C978EC79490}" dt="2021-08-10T15:33:48.989" v="51" actId="242"/>
          <ac:spMkLst>
            <pc:docMk/>
            <pc:sldMk cId="3605834392" sldId="257"/>
            <ac:spMk id="3" creationId="{6E1047C6-EF63-4A8B-B61F-DD45DAD433CD}"/>
          </ac:spMkLst>
        </pc:spChg>
      </pc:sldChg>
      <pc:sldChg chg="addSp delSp modSp new mod modClrScheme chgLayout">
        <pc:chgData name="Aaron Ryan" userId="91382bc3b0521f4b" providerId="LiveId" clId="{DB819544-B11B-414C-B4F8-1C978EC79490}" dt="2021-08-10T16:23:15.339" v="108" actId="1076"/>
        <pc:sldMkLst>
          <pc:docMk/>
          <pc:sldMk cId="572971871" sldId="258"/>
        </pc:sldMkLst>
        <pc:spChg chg="del 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2" creationId="{88067A6B-60F2-40D2-9268-BCA5B7F0CAAC}"/>
          </ac:spMkLst>
        </pc:spChg>
        <pc:spChg chg="del 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3" creationId="{C32F8BF4-9247-4F73-A284-53285DB64969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4" creationId="{54427C46-0B00-4241-AC5E-0B3414A6D8E3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5" creationId="{A7C3DC4F-30B6-480D-918A-FA0E7BFBA84E}"/>
          </ac:spMkLst>
        </pc:spChg>
        <pc:spChg chg="mod ord">
          <ac:chgData name="Aaron Ryan" userId="91382bc3b0521f4b" providerId="LiveId" clId="{DB819544-B11B-414C-B4F8-1C978EC79490}" dt="2021-08-10T15:27:16.841" v="31" actId="700"/>
          <ac:spMkLst>
            <pc:docMk/>
            <pc:sldMk cId="572971871" sldId="258"/>
            <ac:spMk id="6" creationId="{6356D5A3-1592-46C8-985B-789C129B6105}"/>
          </ac:spMkLst>
        </pc:spChg>
        <pc:spChg chg="add mod ord">
          <ac:chgData name="Aaron Ryan" userId="91382bc3b0521f4b" providerId="LiveId" clId="{DB819544-B11B-414C-B4F8-1C978EC79490}" dt="2021-08-10T16:08:55.232" v="77" actId="20577"/>
          <ac:spMkLst>
            <pc:docMk/>
            <pc:sldMk cId="572971871" sldId="258"/>
            <ac:spMk id="7" creationId="{FB0908DF-CA73-4CC2-8261-806311CEB10A}"/>
          </ac:spMkLst>
        </pc:spChg>
        <pc:spChg chg="add mod ord">
          <ac:chgData name="Aaron Ryan" userId="91382bc3b0521f4b" providerId="LiveId" clId="{DB819544-B11B-414C-B4F8-1C978EC79490}" dt="2021-08-10T16:08:03.669" v="75" actId="20577"/>
          <ac:spMkLst>
            <pc:docMk/>
            <pc:sldMk cId="572971871" sldId="258"/>
            <ac:spMk id="8" creationId="{D8AAFEFA-309E-4B95-AFF1-D1297B1DA74E}"/>
          </ac:spMkLst>
        </pc:spChg>
        <pc:spChg chg="add del mod ord">
          <ac:chgData name="Aaron Ryan" userId="91382bc3b0521f4b" providerId="LiveId" clId="{DB819544-B11B-414C-B4F8-1C978EC79490}" dt="2021-08-10T16:07:28.432" v="70"/>
          <ac:spMkLst>
            <pc:docMk/>
            <pc:sldMk cId="572971871" sldId="258"/>
            <ac:spMk id="9" creationId="{9A921C2E-C097-4AE5-86C3-24CE34D44210}"/>
          </ac:spMkLst>
        </pc:spChg>
        <pc:spChg chg="add mod">
          <ac:chgData name="Aaron Ryan" userId="91382bc3b0521f4b" providerId="LiveId" clId="{DB819544-B11B-414C-B4F8-1C978EC79490}" dt="2021-08-10T16:23:15.339" v="108" actId="1076"/>
          <ac:spMkLst>
            <pc:docMk/>
            <pc:sldMk cId="572971871" sldId="258"/>
            <ac:spMk id="10" creationId="{DCF965DA-71ED-448A-B9DC-F356A723308D}"/>
          </ac:spMkLst>
        </pc:spChg>
        <pc:picChg chg="add mod">
          <ac:chgData name="Aaron Ryan" userId="91382bc3b0521f4b" providerId="LiveId" clId="{DB819544-B11B-414C-B4F8-1C978EC79490}" dt="2021-08-10T16:23:11.971" v="107" actId="1076"/>
          <ac:picMkLst>
            <pc:docMk/>
            <pc:sldMk cId="572971871" sldId="258"/>
            <ac:picMk id="2" creationId="{E5ACD028-5B82-4BB3-ACDE-EDEDF7603FF3}"/>
          </ac:picMkLst>
        </pc:picChg>
      </pc:sldChg>
      <pc:sldChg chg="modSp new del mod">
        <pc:chgData name="Aaron Ryan" userId="91382bc3b0521f4b" providerId="LiveId" clId="{DB819544-B11B-414C-B4F8-1C978EC79490}" dt="2021-08-10T15:23:01.003" v="11" actId="47"/>
        <pc:sldMkLst>
          <pc:docMk/>
          <pc:sldMk cId="4141539342" sldId="258"/>
        </pc:sldMkLst>
        <pc:spChg chg="mod">
          <ac:chgData name="Aaron Ryan" userId="91382bc3b0521f4b" providerId="LiveId" clId="{DB819544-B11B-414C-B4F8-1C978EC79490}" dt="2021-08-10T15:22:49.500" v="10" actId="27636"/>
          <ac:spMkLst>
            <pc:docMk/>
            <pc:sldMk cId="4141539342" sldId="258"/>
            <ac:spMk id="2" creationId="{FC2B20CE-8CE5-4ED1-8BBE-3B50B41E2B5B}"/>
          </ac:spMkLst>
        </pc:spChg>
      </pc:sldChg>
      <pc:sldChg chg="modSp new mod">
        <pc:chgData name="Aaron Ryan" userId="91382bc3b0521f4b" providerId="LiveId" clId="{DB819544-B11B-414C-B4F8-1C978EC79490}" dt="2021-08-10T15:34:38.531" v="56" actId="20577"/>
        <pc:sldMkLst>
          <pc:docMk/>
          <pc:sldMk cId="2251784629" sldId="259"/>
        </pc:sldMkLst>
        <pc:spChg chg="mod">
          <ac:chgData name="Aaron Ryan" userId="91382bc3b0521f4b" providerId="LiveId" clId="{DB819544-B11B-414C-B4F8-1C978EC79490}" dt="2021-08-10T15:34:22.595" v="52"/>
          <ac:spMkLst>
            <pc:docMk/>
            <pc:sldMk cId="2251784629" sldId="259"/>
            <ac:spMk id="2" creationId="{05722724-6F7C-4968-97A1-5156D6CF35DB}"/>
          </ac:spMkLst>
        </pc:spChg>
        <pc:spChg chg="mod">
          <ac:chgData name="Aaron Ryan" userId="91382bc3b0521f4b" providerId="LiveId" clId="{DB819544-B11B-414C-B4F8-1C978EC79490}" dt="2021-08-10T15:34:38.531" v="56" actId="20577"/>
          <ac:spMkLst>
            <pc:docMk/>
            <pc:sldMk cId="2251784629" sldId="259"/>
            <ac:spMk id="3" creationId="{BAB2223B-ACC2-4EE4-A4ED-FC44EBC9404B}"/>
          </ac:spMkLst>
        </pc:spChg>
      </pc:sldChg>
      <pc:sldChg chg="addSp delSp modSp new mod modClrScheme chgLayout">
        <pc:chgData name="Aaron Ryan" userId="91382bc3b0521f4b" providerId="LiveId" clId="{DB819544-B11B-414C-B4F8-1C978EC79490}" dt="2021-08-10T20:12:38.939" v="875" actId="27636"/>
        <pc:sldMkLst>
          <pc:docMk/>
          <pc:sldMk cId="1819966218" sldId="260"/>
        </pc:sldMkLst>
        <pc:spChg chg="mod ord">
          <ac:chgData name="Aaron Ryan" userId="91382bc3b0521f4b" providerId="LiveId" clId="{DB819544-B11B-414C-B4F8-1C978EC79490}" dt="2021-08-10T20:12:22.528" v="873" actId="20577"/>
          <ac:spMkLst>
            <pc:docMk/>
            <pc:sldMk cId="1819966218" sldId="260"/>
            <ac:spMk id="2" creationId="{127B6CE8-20D2-4F17-9B55-C9CBB1D22032}"/>
          </ac:spMkLst>
        </pc:spChg>
        <pc:spChg chg="del mod ord">
          <ac:chgData name="Aaron Ryan" userId="91382bc3b0521f4b" providerId="LiveId" clId="{DB819544-B11B-414C-B4F8-1C978EC79490}" dt="2021-08-10T16:28:11.734" v="135" actId="700"/>
          <ac:spMkLst>
            <pc:docMk/>
            <pc:sldMk cId="1819966218" sldId="260"/>
            <ac:spMk id="3" creationId="{6C2FDDBC-8106-4150-B508-BAE69692DDC1}"/>
          </ac:spMkLst>
        </pc:spChg>
        <pc:spChg chg="del mod ord">
          <ac:chgData name="Aaron Ryan" userId="91382bc3b0521f4b" providerId="LiveId" clId="{DB819544-B11B-414C-B4F8-1C978EC79490}" dt="2021-08-10T16:28:11.734" v="135" actId="700"/>
          <ac:spMkLst>
            <pc:docMk/>
            <pc:sldMk cId="1819966218" sldId="260"/>
            <ac:spMk id="4" creationId="{3D919C0F-8955-4A17-A6B2-4028182E152A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5" creationId="{EFF52466-87FA-4D06-A6FC-0F439496559C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6" creationId="{5271BB7B-949C-4CD0-B024-75F79C173CE2}"/>
          </ac:spMkLst>
        </pc:spChg>
        <pc:spChg chg="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7" creationId="{371F827E-7687-4532-A13B-711EC1A74F77}"/>
          </ac:spMkLst>
        </pc:spChg>
        <pc:spChg chg="add mod">
          <ac:chgData name="Aaron Ryan" userId="91382bc3b0521f4b" providerId="LiveId" clId="{DB819544-B11B-414C-B4F8-1C978EC79490}" dt="2021-08-10T17:10:15.337" v="340" actId="20577"/>
          <ac:spMkLst>
            <pc:docMk/>
            <pc:sldMk cId="1819966218" sldId="260"/>
            <ac:spMk id="8" creationId="{3E9A1DA6-651D-41E8-A65E-59A564274BEB}"/>
          </ac:spMkLst>
        </pc:spChg>
        <pc:spChg chg="add del 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8" creationId="{61BEC384-9FEA-442F-80FC-00665843B7EA}"/>
          </ac:spMkLst>
        </pc:spChg>
        <pc:spChg chg="add del mod ord">
          <ac:chgData name="Aaron Ryan" userId="91382bc3b0521f4b" providerId="LiveId" clId="{DB819544-B11B-414C-B4F8-1C978EC79490}" dt="2021-08-10T16:28:33.087" v="136" actId="700"/>
          <ac:spMkLst>
            <pc:docMk/>
            <pc:sldMk cId="1819966218" sldId="260"/>
            <ac:spMk id="9" creationId="{014136AD-5504-459D-923A-5241093E6BAE}"/>
          </ac:spMkLst>
        </pc:spChg>
        <pc:spChg chg="add del mod ord">
          <ac:chgData name="Aaron Ryan" userId="91382bc3b0521f4b" providerId="LiveId" clId="{DB819544-B11B-414C-B4F8-1C978EC79490}" dt="2021-08-10T16:29:02.374" v="137"/>
          <ac:spMkLst>
            <pc:docMk/>
            <pc:sldMk cId="1819966218" sldId="260"/>
            <ac:spMk id="10" creationId="{311EA96C-46F3-49C7-B262-84916DE3E643}"/>
          </ac:spMkLst>
        </pc:spChg>
        <pc:spChg chg="add mod ord">
          <ac:chgData name="Aaron Ryan" userId="91382bc3b0521f4b" providerId="LiveId" clId="{DB819544-B11B-414C-B4F8-1C978EC79490}" dt="2021-08-10T20:12:38.939" v="875" actId="27636"/>
          <ac:spMkLst>
            <pc:docMk/>
            <pc:sldMk cId="1819966218" sldId="260"/>
            <ac:spMk id="11" creationId="{B3350ACE-E152-4382-8A21-891CAA287EBA}"/>
          </ac:spMkLst>
        </pc:spChg>
        <pc:picChg chg="add mod">
          <ac:chgData name="Aaron Ryan" userId="91382bc3b0521f4b" providerId="LiveId" clId="{DB819544-B11B-414C-B4F8-1C978EC79490}" dt="2021-08-10T17:10:31.089" v="341" actId="14100"/>
          <ac:picMkLst>
            <pc:docMk/>
            <pc:sldMk cId="1819966218" sldId="260"/>
            <ac:picMk id="12" creationId="{F736DC98-43FB-4769-A304-0122C117D92A}"/>
          </ac:picMkLst>
        </pc:picChg>
      </pc:sldChg>
      <pc:sldChg chg="modSp new mod">
        <pc:chgData name="Aaron Ryan" userId="91382bc3b0521f4b" providerId="LiveId" clId="{DB819544-B11B-414C-B4F8-1C978EC79490}" dt="2021-08-10T16:04:46.296" v="62" actId="20577"/>
        <pc:sldMkLst>
          <pc:docMk/>
          <pc:sldMk cId="1256460658" sldId="261"/>
        </pc:sldMkLst>
        <pc:spChg chg="mod">
          <ac:chgData name="Aaron Ryan" userId="91382bc3b0521f4b" providerId="LiveId" clId="{DB819544-B11B-414C-B4F8-1C978EC79490}" dt="2021-08-10T16:04:37.732" v="58"/>
          <ac:spMkLst>
            <pc:docMk/>
            <pc:sldMk cId="1256460658" sldId="261"/>
            <ac:spMk id="2" creationId="{759E5E63-D08B-4F30-AF51-1502AE0C2B70}"/>
          </ac:spMkLst>
        </pc:spChg>
        <pc:spChg chg="mod">
          <ac:chgData name="Aaron Ryan" userId="91382bc3b0521f4b" providerId="LiveId" clId="{DB819544-B11B-414C-B4F8-1C978EC79490}" dt="2021-08-10T16:04:46.296" v="62" actId="20577"/>
          <ac:spMkLst>
            <pc:docMk/>
            <pc:sldMk cId="1256460658" sldId="261"/>
            <ac:spMk id="3" creationId="{B4E77C4E-6A16-40B7-BB18-9D7BD54C8F7C}"/>
          </ac:spMkLst>
        </pc:spChg>
      </pc:sldChg>
      <pc:sldChg chg="modSp new mod">
        <pc:chgData name="Aaron Ryan" userId="91382bc3b0521f4b" providerId="LiveId" clId="{DB819544-B11B-414C-B4F8-1C978EC79490}" dt="2021-08-10T16:09:24.760" v="84" actId="15"/>
        <pc:sldMkLst>
          <pc:docMk/>
          <pc:sldMk cId="3119929897" sldId="262"/>
        </pc:sldMkLst>
        <pc:spChg chg="mod">
          <ac:chgData name="Aaron Ryan" userId="91382bc3b0521f4b" providerId="LiveId" clId="{DB819544-B11B-414C-B4F8-1C978EC79490}" dt="2021-08-10T16:07:04.049" v="69" actId="20577"/>
          <ac:spMkLst>
            <pc:docMk/>
            <pc:sldMk cId="3119929897" sldId="262"/>
            <ac:spMk id="2" creationId="{6E7A6910-AA44-4D1A-9586-752D0B48715E}"/>
          </ac:spMkLst>
        </pc:spChg>
        <pc:spChg chg="mod">
          <ac:chgData name="Aaron Ryan" userId="91382bc3b0521f4b" providerId="LiveId" clId="{DB819544-B11B-414C-B4F8-1C978EC79490}" dt="2021-08-10T16:09:24.760" v="84" actId="15"/>
          <ac:spMkLst>
            <pc:docMk/>
            <pc:sldMk cId="3119929897" sldId="262"/>
            <ac:spMk id="3" creationId="{66E46638-5025-4C12-A2AD-47E5C1AF4FE3}"/>
          </ac:spMkLst>
        </pc:spChg>
      </pc:sldChg>
      <pc:sldChg chg="addSp delSp modSp new mod ord">
        <pc:chgData name="Aaron Ryan" userId="91382bc3b0521f4b" providerId="LiveId" clId="{DB819544-B11B-414C-B4F8-1C978EC79490}" dt="2021-08-10T16:16:10.561" v="96" actId="22"/>
        <pc:sldMkLst>
          <pc:docMk/>
          <pc:sldMk cId="3822290808" sldId="263"/>
        </pc:sldMkLst>
        <pc:spChg chg="mod">
          <ac:chgData name="Aaron Ryan" userId="91382bc3b0521f4b" providerId="LiveId" clId="{DB819544-B11B-414C-B4F8-1C978EC79490}" dt="2021-08-10T16:12:08.773" v="87" actId="20577"/>
          <ac:spMkLst>
            <pc:docMk/>
            <pc:sldMk cId="3822290808" sldId="263"/>
            <ac:spMk id="2" creationId="{2B02980C-BCB5-4AD3-ABC7-04506785238E}"/>
          </ac:spMkLst>
        </pc:spChg>
        <pc:spChg chg="mod">
          <ac:chgData name="Aaron Ryan" userId="91382bc3b0521f4b" providerId="LiveId" clId="{DB819544-B11B-414C-B4F8-1C978EC79490}" dt="2021-08-10T16:12:24.385" v="92" actId="27636"/>
          <ac:spMkLst>
            <pc:docMk/>
            <pc:sldMk cId="3822290808" sldId="263"/>
            <ac:spMk id="3" creationId="{35782F29-248F-4F61-949D-D65B75A7A79B}"/>
          </ac:spMkLst>
        </pc:spChg>
        <pc:spChg chg="add del">
          <ac:chgData name="Aaron Ryan" userId="91382bc3b0521f4b" providerId="LiveId" clId="{DB819544-B11B-414C-B4F8-1C978EC79490}" dt="2021-08-10T16:16:10.561" v="96" actId="22"/>
          <ac:spMkLst>
            <pc:docMk/>
            <pc:sldMk cId="3822290808" sldId="263"/>
            <ac:spMk id="8" creationId="{4F7BF80C-7580-4FD1-BF90-0582FA75C709}"/>
          </ac:spMkLst>
        </pc:spChg>
      </pc:sldChg>
      <pc:sldChg chg="modSp new mod">
        <pc:chgData name="Aaron Ryan" userId="91382bc3b0521f4b" providerId="LiveId" clId="{DB819544-B11B-414C-B4F8-1C978EC79490}" dt="2021-08-10T16:16:52.860" v="104" actId="20577"/>
        <pc:sldMkLst>
          <pc:docMk/>
          <pc:sldMk cId="1016536287" sldId="264"/>
        </pc:sldMkLst>
        <pc:spChg chg="mod">
          <ac:chgData name="Aaron Ryan" userId="91382bc3b0521f4b" providerId="LiveId" clId="{DB819544-B11B-414C-B4F8-1C978EC79490}" dt="2021-08-10T16:16:23.052" v="101" actId="27636"/>
          <ac:spMkLst>
            <pc:docMk/>
            <pc:sldMk cId="1016536287" sldId="264"/>
            <ac:spMk id="2" creationId="{942878F3-89FD-4D80-B208-FABA109434E1}"/>
          </ac:spMkLst>
        </pc:spChg>
        <pc:spChg chg="mod">
          <ac:chgData name="Aaron Ryan" userId="91382bc3b0521f4b" providerId="LiveId" clId="{DB819544-B11B-414C-B4F8-1C978EC79490}" dt="2021-08-10T16:16:52.860" v="104" actId="20577"/>
          <ac:spMkLst>
            <pc:docMk/>
            <pc:sldMk cId="1016536287" sldId="264"/>
            <ac:spMk id="3" creationId="{23B21C04-1074-4DB1-AE7B-F3B5A7AAF594}"/>
          </ac:spMkLst>
        </pc:spChg>
      </pc:sldChg>
      <pc:sldChg chg="modSp new mod">
        <pc:chgData name="Aaron Ryan" userId="91382bc3b0521f4b" providerId="LiveId" clId="{DB819544-B11B-414C-B4F8-1C978EC79490}" dt="2021-08-10T16:24:30.199" v="115" actId="20577"/>
        <pc:sldMkLst>
          <pc:docMk/>
          <pc:sldMk cId="4198812297" sldId="265"/>
        </pc:sldMkLst>
        <pc:spChg chg="mod">
          <ac:chgData name="Aaron Ryan" userId="91382bc3b0521f4b" providerId="LiveId" clId="{DB819544-B11B-414C-B4F8-1C978EC79490}" dt="2021-08-10T16:24:16.649" v="111" actId="20577"/>
          <ac:spMkLst>
            <pc:docMk/>
            <pc:sldMk cId="4198812297" sldId="265"/>
            <ac:spMk id="2" creationId="{B25C6DDC-CFB9-43F8-9BF8-405A3FC3DB30}"/>
          </ac:spMkLst>
        </pc:spChg>
        <pc:spChg chg="mod">
          <ac:chgData name="Aaron Ryan" userId="91382bc3b0521f4b" providerId="LiveId" clId="{DB819544-B11B-414C-B4F8-1C978EC79490}" dt="2021-08-10T16:24:30.199" v="115" actId="20577"/>
          <ac:spMkLst>
            <pc:docMk/>
            <pc:sldMk cId="4198812297" sldId="265"/>
            <ac:spMk id="3" creationId="{3AE0F584-15B7-4B80-90E9-DFDE0418B7D5}"/>
          </ac:spMkLst>
        </pc:spChg>
      </pc:sldChg>
      <pc:sldChg chg="modSp new mod">
        <pc:chgData name="Aaron Ryan" userId="91382bc3b0521f4b" providerId="LiveId" clId="{DB819544-B11B-414C-B4F8-1C978EC79490}" dt="2021-08-10T16:26:05.693" v="120" actId="20577"/>
        <pc:sldMkLst>
          <pc:docMk/>
          <pc:sldMk cId="2231482262" sldId="266"/>
        </pc:sldMkLst>
        <pc:spChg chg="mod">
          <ac:chgData name="Aaron Ryan" userId="91382bc3b0521f4b" providerId="LiveId" clId="{DB819544-B11B-414C-B4F8-1C978EC79490}" dt="2021-08-10T16:25:56.407" v="117"/>
          <ac:spMkLst>
            <pc:docMk/>
            <pc:sldMk cId="2231482262" sldId="266"/>
            <ac:spMk id="2" creationId="{6FAC6206-4C2B-4400-8385-EBB0C017C719}"/>
          </ac:spMkLst>
        </pc:spChg>
        <pc:spChg chg="mod">
          <ac:chgData name="Aaron Ryan" userId="91382bc3b0521f4b" providerId="LiveId" clId="{DB819544-B11B-414C-B4F8-1C978EC79490}" dt="2021-08-10T16:26:05.693" v="120" actId="20577"/>
          <ac:spMkLst>
            <pc:docMk/>
            <pc:sldMk cId="2231482262" sldId="266"/>
            <ac:spMk id="3" creationId="{17442119-C786-4C88-BACB-7B3CD6906E55}"/>
          </ac:spMkLst>
        </pc:spChg>
      </pc:sldChg>
      <pc:sldChg chg="modSp new mod">
        <pc:chgData name="Aaron Ryan" userId="91382bc3b0521f4b" providerId="LiveId" clId="{DB819544-B11B-414C-B4F8-1C978EC79490}" dt="2021-08-10T17:16:06.496" v="689" actId="27636"/>
        <pc:sldMkLst>
          <pc:docMk/>
          <pc:sldMk cId="417309387" sldId="267"/>
        </pc:sldMkLst>
        <pc:spChg chg="mod">
          <ac:chgData name="Aaron Ryan" userId="91382bc3b0521f4b" providerId="LiveId" clId="{DB819544-B11B-414C-B4F8-1C978EC79490}" dt="2021-08-10T16:26:40.568" v="124"/>
          <ac:spMkLst>
            <pc:docMk/>
            <pc:sldMk cId="417309387" sldId="267"/>
            <ac:spMk id="2" creationId="{F42B0CE3-F68E-4C73-9AA3-909F8836F6BC}"/>
          </ac:spMkLst>
        </pc:spChg>
        <pc:spChg chg="mod">
          <ac:chgData name="Aaron Ryan" userId="91382bc3b0521f4b" providerId="LiveId" clId="{DB819544-B11B-414C-B4F8-1C978EC79490}" dt="2021-08-10T17:16:06.496" v="689" actId="27636"/>
          <ac:spMkLst>
            <pc:docMk/>
            <pc:sldMk cId="417309387" sldId="267"/>
            <ac:spMk id="3" creationId="{B331EBB6-373F-4367-AD3F-69E5C86FB3E4}"/>
          </ac:spMkLst>
        </pc:spChg>
      </pc:sldChg>
      <pc:sldChg chg="addSp delSp modSp new mod">
        <pc:chgData name="Aaron Ryan" userId="91382bc3b0521f4b" providerId="LiveId" clId="{DB819544-B11B-414C-B4F8-1C978EC79490}" dt="2021-08-10T21:06:06.228" v="1012" actId="14100"/>
        <pc:sldMkLst>
          <pc:docMk/>
          <pc:sldMk cId="3243274754" sldId="268"/>
        </pc:sldMkLst>
        <pc:spChg chg="mod">
          <ac:chgData name="Aaron Ryan" userId="91382bc3b0521f4b" providerId="LiveId" clId="{DB819544-B11B-414C-B4F8-1C978EC79490}" dt="2021-08-10T16:42:42.158" v="196"/>
          <ac:spMkLst>
            <pc:docMk/>
            <pc:sldMk cId="3243274754" sldId="268"/>
            <ac:spMk id="2" creationId="{E0A6F37A-1392-4199-A351-4167C9A92073}"/>
          </ac:spMkLst>
        </pc:spChg>
        <pc:spChg chg="del mod">
          <ac:chgData name="Aaron Ryan" userId="91382bc3b0521f4b" providerId="LiveId" clId="{DB819544-B11B-414C-B4F8-1C978EC79490}" dt="2021-08-10T16:46:55.331" v="212"/>
          <ac:spMkLst>
            <pc:docMk/>
            <pc:sldMk cId="3243274754" sldId="268"/>
            <ac:spMk id="3" creationId="{881300A0-A61B-41B7-A73F-EAED7A17357F}"/>
          </ac:spMkLst>
        </pc:spChg>
        <pc:spChg chg="mod">
          <ac:chgData name="Aaron Ryan" userId="91382bc3b0521f4b" providerId="LiveId" clId="{DB819544-B11B-414C-B4F8-1C978EC79490}" dt="2021-08-10T20:58:26.512" v="952" actId="20577"/>
          <ac:spMkLst>
            <pc:docMk/>
            <pc:sldMk cId="3243274754" sldId="268"/>
            <ac:spMk id="4" creationId="{2DD18510-2F4C-485D-965B-6979D1C57A69}"/>
          </ac:spMkLst>
        </pc:spChg>
        <pc:spChg chg="add mod">
          <ac:chgData name="Aaron Ryan" userId="91382bc3b0521f4b" providerId="LiveId" clId="{DB819544-B11B-414C-B4F8-1C978EC79490}" dt="2021-08-10T21:06:06.228" v="1012" actId="14100"/>
          <ac:spMkLst>
            <pc:docMk/>
            <pc:sldMk cId="3243274754" sldId="268"/>
            <ac:spMk id="9" creationId="{99E45861-912F-474D-921F-D0480D34E641}"/>
          </ac:spMkLst>
        </pc:spChg>
        <pc:picChg chg="add mod">
          <ac:chgData name="Aaron Ryan" userId="91382bc3b0521f4b" providerId="LiveId" clId="{DB819544-B11B-414C-B4F8-1C978EC79490}" dt="2021-08-10T17:08:48.496" v="319" actId="1076"/>
          <ac:picMkLst>
            <pc:docMk/>
            <pc:sldMk cId="3243274754" sldId="268"/>
            <ac:picMk id="8" creationId="{62ECDA1D-68E4-4507-A8A3-0EEC22ACE5DC}"/>
          </ac:picMkLst>
        </pc:picChg>
      </pc:sldChg>
      <pc:sldChg chg="modSp new mod">
        <pc:chgData name="Aaron Ryan" userId="91382bc3b0521f4b" providerId="LiveId" clId="{DB819544-B11B-414C-B4F8-1C978EC79490}" dt="2021-08-10T16:32:30.003" v="156" actId="20577"/>
        <pc:sldMkLst>
          <pc:docMk/>
          <pc:sldMk cId="1806751360" sldId="269"/>
        </pc:sldMkLst>
        <pc:spChg chg="mod">
          <ac:chgData name="Aaron Ryan" userId="91382bc3b0521f4b" providerId="LiveId" clId="{DB819544-B11B-414C-B4F8-1C978EC79490}" dt="2021-08-10T16:32:14.722" v="148" actId="20577"/>
          <ac:spMkLst>
            <pc:docMk/>
            <pc:sldMk cId="1806751360" sldId="269"/>
            <ac:spMk id="2" creationId="{DDB53C2E-EB16-4D29-B848-22EDB26E9A9C}"/>
          </ac:spMkLst>
        </pc:spChg>
        <pc:spChg chg="mod">
          <ac:chgData name="Aaron Ryan" userId="91382bc3b0521f4b" providerId="LiveId" clId="{DB819544-B11B-414C-B4F8-1C978EC79490}" dt="2021-08-10T16:32:30.003" v="156" actId="20577"/>
          <ac:spMkLst>
            <pc:docMk/>
            <pc:sldMk cId="1806751360" sldId="269"/>
            <ac:spMk id="3" creationId="{E714A3F0-8E97-46B5-B752-F14D78FD0B81}"/>
          </ac:spMkLst>
        </pc:spChg>
      </pc:sldChg>
      <pc:sldChg chg="addSp delSp modSp new mod ord modClrScheme chgLayout">
        <pc:chgData name="Aaron Ryan" userId="91382bc3b0521f4b" providerId="LiveId" clId="{DB819544-B11B-414C-B4F8-1C978EC79490}" dt="2021-08-10T22:14:37.558" v="1180" actId="20577"/>
        <pc:sldMkLst>
          <pc:docMk/>
          <pc:sldMk cId="1083544093" sldId="270"/>
        </pc:sldMkLst>
        <pc:spChg chg="del 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2" creationId="{225EF444-D667-4061-ABDC-289C0E9BC4D5}"/>
          </ac:spMkLst>
        </pc:spChg>
        <pc:spChg chg="del 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3" creationId="{3559F54C-BF20-409C-9B56-4CE207B0C86B}"/>
          </ac:spMkLst>
        </pc:spChg>
        <pc:spChg chg="del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4" creationId="{269656CD-0877-4014-BFFB-35BF17C27878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5" creationId="{C205C244-6EB3-4CC4-B76C-546A45928662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6" creationId="{DBA2331A-DD75-4A29-8875-0FF523BB6F78}"/>
          </ac:spMkLst>
        </pc:spChg>
        <pc:spChg chg="mod ord">
          <ac:chgData name="Aaron Ryan" userId="91382bc3b0521f4b" providerId="LiveId" clId="{DB819544-B11B-414C-B4F8-1C978EC79490}" dt="2021-08-10T16:47:30.967" v="214" actId="700"/>
          <ac:spMkLst>
            <pc:docMk/>
            <pc:sldMk cId="1083544093" sldId="270"/>
            <ac:spMk id="7" creationId="{1CB6BD71-412D-4181-9663-4E9C786CE9BC}"/>
          </ac:spMkLst>
        </pc:spChg>
        <pc:spChg chg="add mod ord">
          <ac:chgData name="Aaron Ryan" userId="91382bc3b0521f4b" providerId="LiveId" clId="{DB819544-B11B-414C-B4F8-1C978EC79490}" dt="2021-08-10T22:13:45.708" v="1040" actId="14100"/>
          <ac:spMkLst>
            <pc:docMk/>
            <pc:sldMk cId="1083544093" sldId="270"/>
            <ac:spMk id="8" creationId="{1D0ADAA6-62CE-406B-8625-4C01FF26F5CE}"/>
          </ac:spMkLst>
        </pc:spChg>
        <pc:spChg chg="add mod ord">
          <ac:chgData name="Aaron Ryan" userId="91382bc3b0521f4b" providerId="LiveId" clId="{DB819544-B11B-414C-B4F8-1C978EC79490}" dt="2021-08-10T22:14:37.558" v="1180" actId="20577"/>
          <ac:spMkLst>
            <pc:docMk/>
            <pc:sldMk cId="1083544093" sldId="270"/>
            <ac:spMk id="9" creationId="{2077396C-A8E5-46D0-B7C4-24234B2C2B74}"/>
          </ac:spMkLst>
        </pc:spChg>
      </pc:sldChg>
      <pc:sldChg chg="modSp new mod">
        <pc:chgData name="Aaron Ryan" userId="91382bc3b0521f4b" providerId="LiveId" clId="{DB819544-B11B-414C-B4F8-1C978EC79490}" dt="2021-08-10T22:12:53.591" v="1013" actId="20577"/>
        <pc:sldMkLst>
          <pc:docMk/>
          <pc:sldMk cId="83364234" sldId="271"/>
        </pc:sldMkLst>
        <pc:spChg chg="mod">
          <ac:chgData name="Aaron Ryan" userId="91382bc3b0521f4b" providerId="LiveId" clId="{DB819544-B11B-414C-B4F8-1C978EC79490}" dt="2021-08-10T20:13:06.203" v="910" actId="20577"/>
          <ac:spMkLst>
            <pc:docMk/>
            <pc:sldMk cId="83364234" sldId="271"/>
            <ac:spMk id="2" creationId="{A362CC3E-455C-4673-9AC8-634C5989C51F}"/>
          </ac:spMkLst>
        </pc:spChg>
        <pc:spChg chg="mod">
          <ac:chgData name="Aaron Ryan" userId="91382bc3b0521f4b" providerId="LiveId" clId="{DB819544-B11B-414C-B4F8-1C978EC79490}" dt="2021-08-10T22:12:53.591" v="1013" actId="20577"/>
          <ac:spMkLst>
            <pc:docMk/>
            <pc:sldMk cId="83364234" sldId="271"/>
            <ac:spMk id="3" creationId="{A71C74A5-9BA8-4075-8FB2-BA8D57CA9218}"/>
          </ac:spMkLst>
        </pc:spChg>
      </pc:sldChg>
      <pc:sldChg chg="addSp delSp modSp new mod">
        <pc:chgData name="Aaron Ryan" userId="91382bc3b0521f4b" providerId="LiveId" clId="{DB819544-B11B-414C-B4F8-1C978EC79490}" dt="2021-08-10T16:54:23.522" v="248" actId="1076"/>
        <pc:sldMkLst>
          <pc:docMk/>
          <pc:sldMk cId="3158947321" sldId="272"/>
        </pc:sldMkLst>
        <pc:spChg chg="mod">
          <ac:chgData name="Aaron Ryan" userId="91382bc3b0521f4b" providerId="LiveId" clId="{DB819544-B11B-414C-B4F8-1C978EC79490}" dt="2021-08-10T16:54:09.686" v="242" actId="20577"/>
          <ac:spMkLst>
            <pc:docMk/>
            <pc:sldMk cId="3158947321" sldId="272"/>
            <ac:spMk id="2" creationId="{DD5EFC3E-D771-420E-8233-5BBFAF109A62}"/>
          </ac:spMkLst>
        </pc:spChg>
        <pc:spChg chg="mod">
          <ac:chgData name="Aaron Ryan" userId="91382bc3b0521f4b" providerId="LiveId" clId="{DB819544-B11B-414C-B4F8-1C978EC79490}" dt="2021-08-10T16:54:16.756" v="246" actId="5793"/>
          <ac:spMkLst>
            <pc:docMk/>
            <pc:sldMk cId="3158947321" sldId="272"/>
            <ac:spMk id="3" creationId="{C4F3E809-2339-496B-BE2B-6CEC977F1373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8" creationId="{BE5A092D-C54A-4B40-9F42-A84B4A586F9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4" creationId="{8327B7A3-293C-482E-BAA1-D553049A639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5" creationId="{CD64A6CE-FBB4-4E27-97DF-98F7D0F08C3D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7" creationId="{A74C1E14-D855-40D9-ABD9-374BF527A05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8" creationId="{C7D64313-D010-4ABD-BC19-2E6D322516CA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19" creationId="{95D4BE59-B01A-4826-A83F-0629342C0AFC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1" creationId="{70FBF776-A6DE-45E9-B47F-451CF548BBAE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2" creationId="{3B2DC02D-E6CA-4C34-B613-7887B143517B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3" creationId="{1564A43E-9BD6-4264-A34C-DA3E8F550456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5" creationId="{478166CF-24BC-4F3E-B0EF-A37CCB26A587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6" creationId="{E43F0861-4C62-4447-B04A-DF1707B4BFDF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7" creationId="{35894765-FE7B-45F4-A800-A04F2A7695A8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28" creationId="{0F666C3F-19ED-447C-98FC-698739B3C8D5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0" creationId="{5C1B1C69-1ED2-4CEF-9A8F-2853F7FD97B3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1" creationId="{268C4A2B-5AA8-4C2D-8C38-359A71AB23E4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2" creationId="{971E161B-9E3B-4190-9750-172DCA5F7C2A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3" creationId="{472C0B96-2956-4C83-A888-B4673CB50D86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5" creationId="{E438004D-A036-4F34-8016-EF9D5B6C91E1}"/>
          </ac:spMkLst>
        </pc:spChg>
        <pc:spChg chg="mod">
          <ac:chgData name="Aaron Ryan" userId="91382bc3b0521f4b" providerId="LiveId" clId="{DB819544-B11B-414C-B4F8-1C978EC79490}" dt="2021-08-10T16:52:23.235" v="238" actId="14100"/>
          <ac:spMkLst>
            <pc:docMk/>
            <pc:sldMk cId="3158947321" sldId="272"/>
            <ac:spMk id="36" creationId="{30AE4C21-CC0D-4094-941D-840198997D95}"/>
          </ac:spMkLst>
        </pc:spChg>
        <pc:grpChg chg="add del mod">
          <ac:chgData name="Aaron Ryan" userId="91382bc3b0521f4b" providerId="LiveId" clId="{DB819544-B11B-414C-B4F8-1C978EC79490}" dt="2021-08-10T16:53:44.244" v="239" actId="478"/>
          <ac:grpSpMkLst>
            <pc:docMk/>
            <pc:sldMk cId="3158947321" sldId="272"/>
            <ac:grpSpMk id="7" creationId="{7D309E82-92CA-4CC1-B2D7-AED6C547FD3B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9" creationId="{AD7AB584-CBF6-4157-8773-5ADE5C9BFB2D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0" creationId="{BACC9245-E348-4D9E-AABA-0AD3286A1A2F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1" creationId="{FDDBBE69-B6DD-4121-A28E-05D22FF4B000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2" creationId="{A935D9B1-C888-4793-9126-C2DF24450C0F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3" creationId="{63C84578-70A3-473E-8C82-CA737875085A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16" creationId="{AABBF505-9A9D-4E25-95B7-7057FF16EA88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0" creationId="{B77CCDA2-2D33-4E8D-9183-2822B2566B45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4" creationId="{A0818DC1-BC32-46AC-A74E-9DAB4FBB2F96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29" creationId="{35B3FCDC-D731-44CC-B2F2-CCD214B03279}"/>
          </ac:grpSpMkLst>
        </pc:grpChg>
        <pc:grpChg chg="mod">
          <ac:chgData name="Aaron Ryan" userId="91382bc3b0521f4b" providerId="LiveId" clId="{DB819544-B11B-414C-B4F8-1C978EC79490}" dt="2021-08-10T16:52:23.235" v="238" actId="14100"/>
          <ac:grpSpMkLst>
            <pc:docMk/>
            <pc:sldMk cId="3158947321" sldId="272"/>
            <ac:grpSpMk id="34" creationId="{DDCA2DEE-31A2-475D-ABC2-FD6FEA621FD9}"/>
          </ac:grpSpMkLst>
        </pc:grpChg>
        <pc:picChg chg="add del mod">
          <ac:chgData name="Aaron Ryan" userId="91382bc3b0521f4b" providerId="LiveId" clId="{DB819544-B11B-414C-B4F8-1C978EC79490}" dt="2021-08-10T16:54:13.693" v="243" actId="478"/>
          <ac:picMkLst>
            <pc:docMk/>
            <pc:sldMk cId="3158947321" sldId="272"/>
            <ac:picMk id="37" creationId="{5B9CA285-4007-4137-B42D-E01BDB04F341}"/>
          </ac:picMkLst>
        </pc:picChg>
        <pc:picChg chg="add mod">
          <ac:chgData name="Aaron Ryan" userId="91382bc3b0521f4b" providerId="LiveId" clId="{DB819544-B11B-414C-B4F8-1C978EC79490}" dt="2021-08-10T16:54:23.522" v="248" actId="1076"/>
          <ac:picMkLst>
            <pc:docMk/>
            <pc:sldMk cId="3158947321" sldId="272"/>
            <ac:picMk id="38" creationId="{D5F64012-6A44-4851-A767-22A2842A89BC}"/>
          </ac:picMkLst>
        </pc:picChg>
      </pc:sldChg>
      <pc:sldChg chg="modSp new mod ord">
        <pc:chgData name="Aaron Ryan" userId="91382bc3b0521f4b" providerId="LiveId" clId="{DB819544-B11B-414C-B4F8-1C978EC79490}" dt="2021-08-10T20:13:28.745" v="914"/>
        <pc:sldMkLst>
          <pc:docMk/>
          <pc:sldMk cId="233366688" sldId="273"/>
        </pc:sldMkLst>
        <pc:spChg chg="mod">
          <ac:chgData name="Aaron Ryan" userId="91382bc3b0521f4b" providerId="LiveId" clId="{DB819544-B11B-414C-B4F8-1C978EC79490}" dt="2021-08-10T16:54:40.378" v="250"/>
          <ac:spMkLst>
            <pc:docMk/>
            <pc:sldMk cId="233366688" sldId="273"/>
            <ac:spMk id="2" creationId="{B79EC0D1-E206-41B9-A303-8C332877A34D}"/>
          </ac:spMkLst>
        </pc:spChg>
        <pc:spChg chg="mod">
          <ac:chgData name="Aaron Ryan" userId="91382bc3b0521f4b" providerId="LiveId" clId="{DB819544-B11B-414C-B4F8-1C978EC79490}" dt="2021-08-10T16:54:56.819" v="256" actId="27636"/>
          <ac:spMkLst>
            <pc:docMk/>
            <pc:sldMk cId="233366688" sldId="273"/>
            <ac:spMk id="3" creationId="{E36BD7AC-A2E6-41E8-88E2-71BF3F74C76C}"/>
          </ac:spMkLst>
        </pc:spChg>
      </pc:sldChg>
      <pc:sldChg chg="modSp new mod">
        <pc:chgData name="Aaron Ryan" userId="91382bc3b0521f4b" providerId="LiveId" clId="{DB819544-B11B-414C-B4F8-1C978EC79490}" dt="2021-08-10T20:13:45.484" v="916" actId="27636"/>
        <pc:sldMkLst>
          <pc:docMk/>
          <pc:sldMk cId="2780492790" sldId="274"/>
        </pc:sldMkLst>
        <pc:spChg chg="mod">
          <ac:chgData name="Aaron Ryan" userId="91382bc3b0521f4b" providerId="LiveId" clId="{DB819544-B11B-414C-B4F8-1C978EC79490}" dt="2021-08-10T16:55:27.635" v="258"/>
          <ac:spMkLst>
            <pc:docMk/>
            <pc:sldMk cId="2780492790" sldId="274"/>
            <ac:spMk id="2" creationId="{382E0471-BC1B-4C2C-8BBF-9D10595788C8}"/>
          </ac:spMkLst>
        </pc:spChg>
        <pc:spChg chg="mod">
          <ac:chgData name="Aaron Ryan" userId="91382bc3b0521f4b" providerId="LiveId" clId="{DB819544-B11B-414C-B4F8-1C978EC79490}" dt="2021-08-10T20:13:45.484" v="916" actId="27636"/>
          <ac:spMkLst>
            <pc:docMk/>
            <pc:sldMk cId="2780492790" sldId="274"/>
            <ac:spMk id="3" creationId="{521E84C5-2BDC-4CBB-AC39-646FFB8B3782}"/>
          </ac:spMkLst>
        </pc:spChg>
      </pc:sldChg>
      <pc:sldChg chg="modSp new mod">
        <pc:chgData name="Aaron Ryan" userId="91382bc3b0521f4b" providerId="LiveId" clId="{DB819544-B11B-414C-B4F8-1C978EC79490}" dt="2021-08-10T16:56:47.081" v="273" actId="20577"/>
        <pc:sldMkLst>
          <pc:docMk/>
          <pc:sldMk cId="3368282562" sldId="275"/>
        </pc:sldMkLst>
        <pc:spChg chg="mod">
          <ac:chgData name="Aaron Ryan" userId="91382bc3b0521f4b" providerId="LiveId" clId="{DB819544-B11B-414C-B4F8-1C978EC79490}" dt="2021-08-10T16:56:34.254" v="266"/>
          <ac:spMkLst>
            <pc:docMk/>
            <pc:sldMk cId="3368282562" sldId="275"/>
            <ac:spMk id="2" creationId="{03E62E16-CA32-4718-8DD6-AFB2A5160116}"/>
          </ac:spMkLst>
        </pc:spChg>
        <pc:spChg chg="mod">
          <ac:chgData name="Aaron Ryan" userId="91382bc3b0521f4b" providerId="LiveId" clId="{DB819544-B11B-414C-B4F8-1C978EC79490}" dt="2021-08-10T16:56:47.081" v="273" actId="20577"/>
          <ac:spMkLst>
            <pc:docMk/>
            <pc:sldMk cId="3368282562" sldId="275"/>
            <ac:spMk id="3" creationId="{7EF2036D-7B56-40C0-B1BA-DD3F2255D7D8}"/>
          </ac:spMkLst>
        </pc:spChg>
      </pc:sldChg>
      <pc:sldChg chg="modSp new mod">
        <pc:chgData name="Aaron Ryan" userId="91382bc3b0521f4b" providerId="LiveId" clId="{DB819544-B11B-414C-B4F8-1C978EC79490}" dt="2021-08-10T16:57:37.513" v="278" actId="5793"/>
        <pc:sldMkLst>
          <pc:docMk/>
          <pc:sldMk cId="3941923843" sldId="276"/>
        </pc:sldMkLst>
        <pc:spChg chg="mod">
          <ac:chgData name="Aaron Ryan" userId="91382bc3b0521f4b" providerId="LiveId" clId="{DB819544-B11B-414C-B4F8-1C978EC79490}" dt="2021-08-10T16:57:24.982" v="275"/>
          <ac:spMkLst>
            <pc:docMk/>
            <pc:sldMk cId="3941923843" sldId="276"/>
            <ac:spMk id="2" creationId="{76A7E214-07AB-4EDE-9713-6361CEF6DF9A}"/>
          </ac:spMkLst>
        </pc:spChg>
        <pc:spChg chg="mod">
          <ac:chgData name="Aaron Ryan" userId="91382bc3b0521f4b" providerId="LiveId" clId="{DB819544-B11B-414C-B4F8-1C978EC79490}" dt="2021-08-10T16:57:37.513" v="278" actId="5793"/>
          <ac:spMkLst>
            <pc:docMk/>
            <pc:sldMk cId="3941923843" sldId="276"/>
            <ac:spMk id="3" creationId="{A04EE529-903E-44EF-A067-AE8AF16B0197}"/>
          </ac:spMkLst>
        </pc:spChg>
      </pc:sldChg>
      <pc:sldChg chg="modSp new mod">
        <pc:chgData name="Aaron Ryan" userId="91382bc3b0521f4b" providerId="LiveId" clId="{DB819544-B11B-414C-B4F8-1C978EC79490}" dt="2021-08-10T16:58:23.973" v="287" actId="27636"/>
        <pc:sldMkLst>
          <pc:docMk/>
          <pc:sldMk cId="1709950288" sldId="277"/>
        </pc:sldMkLst>
        <pc:spChg chg="mod">
          <ac:chgData name="Aaron Ryan" userId="91382bc3b0521f4b" providerId="LiveId" clId="{DB819544-B11B-414C-B4F8-1C978EC79490}" dt="2021-08-10T16:57:56.004" v="280"/>
          <ac:spMkLst>
            <pc:docMk/>
            <pc:sldMk cId="1709950288" sldId="277"/>
            <ac:spMk id="2" creationId="{14B5E17A-24B6-4D19-A3A1-8A8E70D23A12}"/>
          </ac:spMkLst>
        </pc:spChg>
        <pc:spChg chg="mod">
          <ac:chgData name="Aaron Ryan" userId="91382bc3b0521f4b" providerId="LiveId" clId="{DB819544-B11B-414C-B4F8-1C978EC79490}" dt="2021-08-10T16:58:23.973" v="287" actId="27636"/>
          <ac:spMkLst>
            <pc:docMk/>
            <pc:sldMk cId="1709950288" sldId="277"/>
            <ac:spMk id="3" creationId="{349DFF77-AEE1-42AD-A604-995720D3BD69}"/>
          </ac:spMkLst>
        </pc:spChg>
      </pc:sldChg>
      <pc:sldChg chg="modSp new mod">
        <pc:chgData name="Aaron Ryan" userId="91382bc3b0521f4b" providerId="LiveId" clId="{DB819544-B11B-414C-B4F8-1C978EC79490}" dt="2021-08-10T20:10:28.629" v="852" actId="27636"/>
        <pc:sldMkLst>
          <pc:docMk/>
          <pc:sldMk cId="1264321468" sldId="278"/>
        </pc:sldMkLst>
        <pc:spChg chg="mod">
          <ac:chgData name="Aaron Ryan" userId="91382bc3b0521f4b" providerId="LiveId" clId="{DB819544-B11B-414C-B4F8-1C978EC79490}" dt="2021-08-10T16:58:56.494" v="289"/>
          <ac:spMkLst>
            <pc:docMk/>
            <pc:sldMk cId="1264321468" sldId="278"/>
            <ac:spMk id="2" creationId="{374CC685-FB5B-4E28-A764-5B27855CFA62}"/>
          </ac:spMkLst>
        </pc:spChg>
        <pc:spChg chg="mod">
          <ac:chgData name="Aaron Ryan" userId="91382bc3b0521f4b" providerId="LiveId" clId="{DB819544-B11B-414C-B4F8-1C978EC79490}" dt="2021-08-10T20:10:28.629" v="852" actId="27636"/>
          <ac:spMkLst>
            <pc:docMk/>
            <pc:sldMk cId="1264321468" sldId="278"/>
            <ac:spMk id="3" creationId="{1D861940-2A0B-4C97-B4CA-9DDFE9EBCE7F}"/>
          </ac:spMkLst>
        </pc:spChg>
      </pc:sldChg>
      <pc:sldChg chg="addSp modSp new mod">
        <pc:chgData name="Aaron Ryan" userId="91382bc3b0521f4b" providerId="LiveId" clId="{DB819544-B11B-414C-B4F8-1C978EC79490}" dt="2021-08-10T17:00:46.097" v="310" actId="14100"/>
        <pc:sldMkLst>
          <pc:docMk/>
          <pc:sldMk cId="749105689" sldId="279"/>
        </pc:sldMkLst>
        <pc:spChg chg="mod">
          <ac:chgData name="Aaron Ryan" userId="91382bc3b0521f4b" providerId="LiveId" clId="{DB819544-B11B-414C-B4F8-1C978EC79490}" dt="2021-08-10T16:59:29.815" v="294"/>
          <ac:spMkLst>
            <pc:docMk/>
            <pc:sldMk cId="749105689" sldId="279"/>
            <ac:spMk id="2" creationId="{C127CB87-696A-4FC3-B37D-C36C16F08144}"/>
          </ac:spMkLst>
        </pc:spChg>
        <pc:spChg chg="mod">
          <ac:chgData name="Aaron Ryan" userId="91382bc3b0521f4b" providerId="LiveId" clId="{DB819544-B11B-414C-B4F8-1C978EC79490}" dt="2021-08-10T17:00:08.112" v="303" actId="14100"/>
          <ac:spMkLst>
            <pc:docMk/>
            <pc:sldMk cId="749105689" sldId="279"/>
            <ac:spMk id="3" creationId="{04759033-EBA2-496E-B64F-A32B33DA90D9}"/>
          </ac:spMkLst>
        </pc:spChg>
        <pc:picChg chg="add mod">
          <ac:chgData name="Aaron Ryan" userId="91382bc3b0521f4b" providerId="LiveId" clId="{DB819544-B11B-414C-B4F8-1C978EC79490}" dt="2021-08-10T17:00:46.097" v="310" actId="14100"/>
          <ac:picMkLst>
            <pc:docMk/>
            <pc:sldMk cId="749105689" sldId="279"/>
            <ac:picMk id="7" creationId="{8FCAF5B7-2F82-46F2-8DF7-2A49DD218757}"/>
          </ac:picMkLst>
        </pc:picChg>
        <pc:picChg chg="add mod">
          <ac:chgData name="Aaron Ryan" userId="91382bc3b0521f4b" providerId="LiveId" clId="{DB819544-B11B-414C-B4F8-1C978EC79490}" dt="2021-08-10T17:00:43.587" v="309" actId="14100"/>
          <ac:picMkLst>
            <pc:docMk/>
            <pc:sldMk cId="749105689" sldId="279"/>
            <ac:picMk id="8" creationId="{2A9E8649-8D42-47EC-9B00-4E6D8EEDB196}"/>
          </ac:picMkLst>
        </pc:picChg>
      </pc:sldChg>
      <pc:sldChg chg="modSp new mod">
        <pc:chgData name="Aaron Ryan" userId="91382bc3b0521f4b" providerId="LiveId" clId="{DB819544-B11B-414C-B4F8-1C978EC79490}" dt="2021-08-10T22:20:11.777" v="1607" actId="20577"/>
        <pc:sldMkLst>
          <pc:docMk/>
          <pc:sldMk cId="1064067488" sldId="280"/>
        </pc:sldMkLst>
        <pc:spChg chg="mod">
          <ac:chgData name="Aaron Ryan" userId="91382bc3b0521f4b" providerId="LiveId" clId="{DB819544-B11B-414C-B4F8-1C978EC79490}" dt="2021-08-10T22:16:09.125" v="1197" actId="20577"/>
          <ac:spMkLst>
            <pc:docMk/>
            <pc:sldMk cId="1064067488" sldId="280"/>
            <ac:spMk id="2" creationId="{85F4A10F-4B4C-4CC7-BF4E-3F809ED409C8}"/>
          </ac:spMkLst>
        </pc:spChg>
        <pc:spChg chg="mod">
          <ac:chgData name="Aaron Ryan" userId="91382bc3b0521f4b" providerId="LiveId" clId="{DB819544-B11B-414C-B4F8-1C978EC79490}" dt="2021-08-10T22:20:11.777" v="1607" actId="20577"/>
          <ac:spMkLst>
            <pc:docMk/>
            <pc:sldMk cId="1064067488" sldId="280"/>
            <ac:spMk id="3" creationId="{18132F85-71FF-4F34-8B75-B05338DF74DC}"/>
          </ac:spMkLst>
        </pc:spChg>
      </pc:sldChg>
      <pc:sldMasterChg chg="modSp modSldLayout">
        <pc:chgData name="Aaron Ryan" userId="91382bc3b0521f4b" providerId="LiveId" clId="{DB819544-B11B-414C-B4F8-1C978EC79490}" dt="2021-08-10T15:07:45.289" v="1"/>
        <pc:sldMasterMkLst>
          <pc:docMk/>
          <pc:sldMasterMk cId="1510408941" sldId="2147483648"/>
        </pc:sldMasterMkLst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2" creationId="{AD1E8EED-1840-41CF-9BC0-DF84CCB0C0FE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3" creationId="{DD8C03E5-91BD-438F-A567-FD9B2D5DE02A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4" creationId="{B66EA334-C5FE-426C-BD2C-2AE281F56786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5" creationId="{BD8EA487-8F66-43C5-8266-4740B9972E7D}"/>
          </ac:spMkLst>
        </pc:spChg>
        <pc:spChg chg="mod">
          <ac:chgData name="Aaron Ryan" userId="91382bc3b0521f4b" providerId="LiveId" clId="{DB819544-B11B-414C-B4F8-1C978EC79490}" dt="2021-08-10T15:07:45.289" v="1"/>
          <ac:spMkLst>
            <pc:docMk/>
            <pc:sldMasterMk cId="1510408941" sldId="2147483648"/>
            <ac:spMk id="6" creationId="{B54BF4D1-8A1F-4B8C-985D-BD189AF6AA12}"/>
          </ac:spMkLst>
        </pc:sp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73573960" sldId="2147483649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73573960" sldId="2147483649"/>
              <ac:spMk id="2" creationId="{3DA8B06C-CDA5-4BDF-907F-1F8504A70134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73573960" sldId="2147483649"/>
              <ac:spMk id="3" creationId="{CC28A14D-8241-4D81-A133-489791553B4F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503621469" sldId="2147483651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503621469" sldId="2147483651"/>
              <ac:spMk id="2" creationId="{789A320F-2F8A-48E8-9DF8-D9221B341587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503621469" sldId="2147483651"/>
              <ac:spMk id="3" creationId="{7C5F3E58-02E1-4F30-BBBE-BD105729BFF0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478505216" sldId="2147483652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78505216" sldId="2147483652"/>
              <ac:spMk id="3" creationId="{BE772A84-9919-457D-A07F-88EBB791BE1A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78505216" sldId="2147483652"/>
              <ac:spMk id="4" creationId="{1B60840A-A752-4EAB-9CE4-18B91F486F11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4115552555" sldId="2147483653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2" creationId="{41FFA169-3EEC-496A-8556-7833649CCE8E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3" creationId="{83E22AE4-F50D-4021-BA59-B55F328DC5C9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4" creationId="{3497FC82-D210-4F34-81F1-F3E3DDC98D8A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5" creationId="{C9C694B4-C9A1-4936-AF6A-E1B46A51E352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4115552555" sldId="2147483653"/>
              <ac:spMk id="6" creationId="{087AEAF5-3B2E-4AE4-A178-A847044E98A5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2487464578" sldId="2147483656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2" creationId="{D6585936-7F42-487B-B5C3-9804393EA600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3" creationId="{C03360B3-107D-40CA-A0B8-869E342328B4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2487464578" sldId="2147483656"/>
              <ac:spMk id="4" creationId="{8166DF93-C258-4DE1-9AC2-898B1934A852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3525554191" sldId="2147483657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2" creationId="{2873AE7E-8502-4798-8909-CE6828513013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3" creationId="{30595D02-1E29-4733-954D-06A5001BC396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525554191" sldId="2147483657"/>
              <ac:spMk id="4" creationId="{4FE5701F-BD2C-4BA5-A25B-A1B6EF846195}"/>
            </ac:spMkLst>
          </pc:spChg>
        </pc:sldLayoutChg>
        <pc:sldLayoutChg chg="modSp">
          <pc:chgData name="Aaron Ryan" userId="91382bc3b0521f4b" providerId="LiveId" clId="{DB819544-B11B-414C-B4F8-1C978EC79490}" dt="2021-08-10T15:07:45.289" v="1"/>
          <pc:sldLayoutMkLst>
            <pc:docMk/>
            <pc:sldMasterMk cId="1510408941" sldId="2147483648"/>
            <pc:sldLayoutMk cId="3627145381" sldId="2147483659"/>
          </pc:sldLayoutMkLst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627145381" sldId="2147483659"/>
              <ac:spMk id="2" creationId="{F24E058F-07D0-47D3-8705-797B16810C29}"/>
            </ac:spMkLst>
          </pc:spChg>
          <pc:spChg chg="mod">
            <ac:chgData name="Aaron Ryan" userId="91382bc3b0521f4b" providerId="LiveId" clId="{DB819544-B11B-414C-B4F8-1C978EC79490}" dt="2021-08-10T15:07:45.289" v="1"/>
            <ac:spMkLst>
              <pc:docMk/>
              <pc:sldMasterMk cId="1510408941" sldId="2147483648"/>
              <pc:sldLayoutMk cId="3627145381" sldId="2147483659"/>
              <ac:spMk id="3" creationId="{73E27CA9-2641-4A2A-AEED-0305AE85C53B}"/>
            </ac:spMkLst>
          </pc:spChg>
        </pc:sldLayoutChg>
      </pc:sldMasterChg>
      <pc:sldMasterChg chg="addSp modSp mod setBg modSldLayout">
        <pc:chgData name="Aaron Ryan" userId="91382bc3b0521f4b" providerId="LiveId" clId="{DB819544-B11B-414C-B4F8-1C978EC79490}" dt="2021-08-10T16:41:37.962" v="195" actId="14100"/>
        <pc:sldMasterMkLst>
          <pc:docMk/>
          <pc:sldMasterMk cId="305375589" sldId="2147483660"/>
        </pc:sldMasterMkLst>
        <pc:spChg chg="mod">
          <ac:chgData name="Aaron Ryan" userId="91382bc3b0521f4b" providerId="LiveId" clId="{DB819544-B11B-414C-B4F8-1C978EC79490}" dt="2021-08-10T16:40:47.866" v="185" actId="14100"/>
          <ac:spMkLst>
            <pc:docMk/>
            <pc:sldMasterMk cId="305375589" sldId="2147483660"/>
            <ac:spMk id="2" creationId="{00000000-0000-0000-0000-000000000000}"/>
          </ac:spMkLst>
        </pc:spChg>
        <pc:picChg chg="add mod">
          <ac:chgData name="Aaron Ryan" userId="91382bc3b0521f4b" providerId="LiveId" clId="{DB819544-B11B-414C-B4F8-1C978EC79490}" dt="2021-08-10T16:38:20.810" v="180" actId="1076"/>
          <ac:picMkLst>
            <pc:docMk/>
            <pc:sldMasterMk cId="305375589" sldId="2147483660"/>
            <ac:picMk id="8" creationId="{A5704832-9998-4AA0-84F1-CDF181F9A30F}"/>
          </ac:picMkLst>
        </pc:picChg>
        <pc:picChg chg="add mod">
          <ac:chgData name="Aaron Ryan" userId="91382bc3b0521f4b" providerId="LiveId" clId="{DB819544-B11B-414C-B4F8-1C978EC79490}" dt="2021-08-10T16:38:48.097" v="183" actId="1076"/>
          <ac:picMkLst>
            <pc:docMk/>
            <pc:sldMasterMk cId="305375589" sldId="2147483660"/>
            <ac:picMk id="10" creationId="{1116225A-7BBF-4F39-BDF3-A1D1C1F29D4F}"/>
          </ac:picMkLst>
        </pc:pic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737880070" sldId="2147483661"/>
          </pc:sldLayoutMkLst>
        </pc:sldLayoutChg>
        <pc:sldLayoutChg chg="modSp mod setBg">
          <pc:chgData name="Aaron Ryan" userId="91382bc3b0521f4b" providerId="LiveId" clId="{DB819544-B11B-414C-B4F8-1C978EC79490}" dt="2021-08-10T16:41:03.385" v="187" actId="14100"/>
          <pc:sldLayoutMkLst>
            <pc:docMk/>
            <pc:sldMasterMk cId="305375589" sldId="2147483660"/>
            <pc:sldLayoutMk cId="2096098222" sldId="2147483662"/>
          </pc:sldLayoutMkLst>
          <pc:spChg chg="mod">
            <ac:chgData name="Aaron Ryan" userId="91382bc3b0521f4b" providerId="LiveId" clId="{DB819544-B11B-414C-B4F8-1C978EC79490}" dt="2021-08-10T16:41:03.385" v="187" actId="14100"/>
            <ac:spMkLst>
              <pc:docMk/>
              <pc:sldMasterMk cId="305375589" sldId="2147483660"/>
              <pc:sldLayoutMk cId="2096098222" sldId="2147483662"/>
              <ac:spMk id="2" creationId="{00000000-0000-0000-0000-000000000000}"/>
            </ac:spMkLst>
          </pc:spChg>
        </pc:sldLayoutChg>
        <pc:sldLayoutChg chg="modSp 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3685807848" sldId="2147483663"/>
          </pc:sldLayoutMkLst>
          <pc:spChg chg="mod">
            <ac:chgData name="Aaron Ryan" userId="91382bc3b0521f4b" providerId="LiveId" clId="{DB819544-B11B-414C-B4F8-1C978EC79490}" dt="2021-08-10T15:24:46.047" v="28" actId="122"/>
            <ac:spMkLst>
              <pc:docMk/>
              <pc:sldMasterMk cId="305375589" sldId="2147483660"/>
              <pc:sldLayoutMk cId="3685807848" sldId="2147483663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11.122" v="189" actId="14100"/>
          <pc:sldLayoutMkLst>
            <pc:docMk/>
            <pc:sldMasterMk cId="305375589" sldId="2147483660"/>
            <pc:sldLayoutMk cId="1300526022" sldId="2147483664"/>
          </pc:sldLayoutMkLst>
          <pc:spChg chg="mod">
            <ac:chgData name="Aaron Ryan" userId="91382bc3b0521f4b" providerId="LiveId" clId="{DB819544-B11B-414C-B4F8-1C978EC79490}" dt="2021-08-10T16:41:11.122" v="189" actId="14100"/>
            <ac:spMkLst>
              <pc:docMk/>
              <pc:sldMasterMk cId="305375589" sldId="2147483660"/>
              <pc:sldLayoutMk cId="1300526022" sldId="2147483664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18.106" v="191" actId="14100"/>
          <pc:sldLayoutMkLst>
            <pc:docMk/>
            <pc:sldMasterMk cId="305375589" sldId="2147483660"/>
            <pc:sldLayoutMk cId="210112791" sldId="2147483665"/>
          </pc:sldLayoutMkLst>
          <pc:spChg chg="mod">
            <ac:chgData name="Aaron Ryan" userId="91382bc3b0521f4b" providerId="LiveId" clId="{DB819544-B11B-414C-B4F8-1C978EC79490}" dt="2021-08-10T16:41:18.106" v="191" actId="14100"/>
            <ac:spMkLst>
              <pc:docMk/>
              <pc:sldMasterMk cId="305375589" sldId="2147483660"/>
              <pc:sldLayoutMk cId="210112791" sldId="2147483665"/>
              <ac:spMk id="2" creationId="{00000000-0000-0000-0000-000000000000}"/>
            </ac:spMkLst>
          </pc:spChg>
        </pc:sldLayoutChg>
        <pc:sldLayoutChg chg="modSp mod setBg">
          <pc:chgData name="Aaron Ryan" userId="91382bc3b0521f4b" providerId="LiveId" clId="{DB819544-B11B-414C-B4F8-1C978EC79490}" dt="2021-08-10T16:41:24.499" v="193" actId="14100"/>
          <pc:sldLayoutMkLst>
            <pc:docMk/>
            <pc:sldMasterMk cId="305375589" sldId="2147483660"/>
            <pc:sldLayoutMk cId="65839926" sldId="2147483666"/>
          </pc:sldLayoutMkLst>
          <pc:spChg chg="mod">
            <ac:chgData name="Aaron Ryan" userId="91382bc3b0521f4b" providerId="LiveId" clId="{DB819544-B11B-414C-B4F8-1C978EC79490}" dt="2021-08-10T16:41:24.499" v="193" actId="14100"/>
            <ac:spMkLst>
              <pc:docMk/>
              <pc:sldMasterMk cId="305375589" sldId="2147483660"/>
              <pc:sldLayoutMk cId="65839926" sldId="2147483666"/>
              <ac:spMk id="2" creationId="{00000000-0000-0000-0000-000000000000}"/>
            </ac:spMkLst>
          </pc:spChg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614762145" sldId="2147483667"/>
          </pc:sldLayoutMkLst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4058855424" sldId="2147483668"/>
          </pc:sldLayoutMkLst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169796404" sldId="2147483669"/>
          </pc:sldLayoutMkLst>
        </pc:sldLayoutChg>
        <pc:sldLayoutChg chg="modSp mod setBg">
          <pc:chgData name="Aaron Ryan" userId="91382bc3b0521f4b" providerId="LiveId" clId="{DB819544-B11B-414C-B4F8-1C978EC79490}" dt="2021-08-10T16:41:37.962" v="195" actId="14100"/>
          <pc:sldLayoutMkLst>
            <pc:docMk/>
            <pc:sldMasterMk cId="305375589" sldId="2147483660"/>
            <pc:sldLayoutMk cId="223914021" sldId="2147483670"/>
          </pc:sldLayoutMkLst>
          <pc:spChg chg="mod">
            <ac:chgData name="Aaron Ryan" userId="91382bc3b0521f4b" providerId="LiveId" clId="{DB819544-B11B-414C-B4F8-1C978EC79490}" dt="2021-08-10T16:41:37.962" v="195" actId="14100"/>
            <ac:spMkLst>
              <pc:docMk/>
              <pc:sldMasterMk cId="305375589" sldId="2147483660"/>
              <pc:sldLayoutMk cId="223914021" sldId="2147483670"/>
              <ac:spMk id="2" creationId="{00000000-0000-0000-0000-000000000000}"/>
            </ac:spMkLst>
          </pc:spChg>
        </pc:sldLayoutChg>
        <pc:sldLayoutChg chg="setBg">
          <pc:chgData name="Aaron Ryan" userId="91382bc3b0521f4b" providerId="LiveId" clId="{DB819544-B11B-414C-B4F8-1C978EC79490}" dt="2021-08-10T16:34:43.097" v="158"/>
          <pc:sldLayoutMkLst>
            <pc:docMk/>
            <pc:sldMasterMk cId="305375589" sldId="2147483660"/>
            <pc:sldLayoutMk cId="2378146109" sldId="2147483671"/>
          </pc:sldLayoutMkLst>
        </pc:sldLayoutChg>
      </pc:sldMasterChg>
      <pc:sldMasterChg chg="new del mod addSldLayout delSldLayout">
        <pc:chgData name="Aaron Ryan" userId="91382bc3b0521f4b" providerId="LiveId" clId="{DB819544-B11B-414C-B4F8-1C978EC79490}" dt="2021-08-10T16:34:49.987" v="160" actId="6938"/>
        <pc:sldMasterMkLst>
          <pc:docMk/>
          <pc:sldMasterMk cId="4064844713" sldId="2147483672"/>
        </pc:sldMasterMkLst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711717828" sldId="2147483673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171284715" sldId="2147483674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456371212" sldId="2147483675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2013977613" sldId="2147483676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584114863" sldId="2147483677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725472318" sldId="2147483678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816719029" sldId="2147483679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50436984" sldId="2147483680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183439571" sldId="2147483681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3970682944" sldId="2147483682"/>
          </pc:sldLayoutMkLst>
        </pc:sldLayoutChg>
        <pc:sldLayoutChg chg="new del replId">
          <pc:chgData name="Aaron Ryan" userId="91382bc3b0521f4b" providerId="LiveId" clId="{DB819544-B11B-414C-B4F8-1C978EC79490}" dt="2021-08-10T16:34:49.987" v="160" actId="6938"/>
          <pc:sldLayoutMkLst>
            <pc:docMk/>
            <pc:sldMasterMk cId="4064844713" sldId="2147483672"/>
            <pc:sldLayoutMk cId="2670753350" sldId="2147483683"/>
          </pc:sldLayoutMkLst>
        </pc:sldLayoutChg>
      </pc:sldMasterChg>
    </pc:docChg>
  </pc:docChgLst>
  <pc:docChgLst>
    <pc:chgData name="Aaron Ryan" userId="91382bc3b0521f4b" providerId="LiveId" clId="{657A18A7-EE07-4FC4-8B8C-F786BB8293B4}"/>
    <pc:docChg chg="undo custSel addSld delSld modSld">
      <pc:chgData name="Aaron Ryan" userId="91382bc3b0521f4b" providerId="LiveId" clId="{657A18A7-EE07-4FC4-8B8C-F786BB8293B4}" dt="2021-08-12T14:17:28.688" v="522" actId="27636"/>
      <pc:docMkLst>
        <pc:docMk/>
      </pc:docMkLst>
      <pc:sldChg chg="addSp delSp modSp mod modClrScheme chgLayout">
        <pc:chgData name="Aaron Ryan" userId="91382bc3b0521f4b" providerId="LiveId" clId="{657A18A7-EE07-4FC4-8B8C-F786BB8293B4}" dt="2021-08-11T21:48:57.044" v="11" actId="20577"/>
        <pc:sldMkLst>
          <pc:docMk/>
          <pc:sldMk cId="3605834392" sldId="257"/>
        </pc:sldMkLst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2" creationId="{1A91425A-9552-45EC-A344-94FD4465CE80}"/>
          </ac:spMkLst>
        </pc:spChg>
        <pc:spChg chg="mod ord">
          <ac:chgData name="Aaron Ryan" userId="91382bc3b0521f4b" providerId="LiveId" clId="{657A18A7-EE07-4FC4-8B8C-F786BB8293B4}" dt="2021-08-11T21:48:57.044" v="11" actId="20577"/>
          <ac:spMkLst>
            <pc:docMk/>
            <pc:sldMk cId="3605834392" sldId="257"/>
            <ac:spMk id="3" creationId="{6E1047C6-EF63-4A8B-B61F-DD45DAD433CD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4" creationId="{85B7AA0D-477E-4784-8E4F-828C7A82406E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5" creationId="{1A478A68-595E-4B4F-97B6-15AD9A826A09}"/>
          </ac:spMkLst>
        </pc:spChg>
        <pc:spChg chg="mod ord">
          <ac:chgData name="Aaron Ryan" userId="91382bc3b0521f4b" providerId="LiveId" clId="{657A18A7-EE07-4FC4-8B8C-F786BB8293B4}" dt="2021-08-11T21:47:27.035" v="5" actId="700"/>
          <ac:spMkLst>
            <pc:docMk/>
            <pc:sldMk cId="3605834392" sldId="257"/>
            <ac:spMk id="6" creationId="{AFA2B8D1-833B-4A8C-B5E0-D25F5E2584F5}"/>
          </ac:spMkLst>
        </pc:spChg>
        <pc:spChg chg="add del mod ord">
          <ac:chgData name="Aaron Ryan" userId="91382bc3b0521f4b" providerId="LiveId" clId="{657A18A7-EE07-4FC4-8B8C-F786BB8293B4}" dt="2021-08-11T21:47:16.550" v="4" actId="478"/>
          <ac:spMkLst>
            <pc:docMk/>
            <pc:sldMk cId="3605834392" sldId="257"/>
            <ac:spMk id="7" creationId="{048FE525-7676-42A1-8752-1655F9744A77}"/>
          </ac:spMkLst>
        </pc:spChg>
      </pc:sldChg>
      <pc:sldChg chg="modSp mod">
        <pc:chgData name="Aaron Ryan" userId="91382bc3b0521f4b" providerId="LiveId" clId="{657A18A7-EE07-4FC4-8B8C-F786BB8293B4}" dt="2021-08-11T21:49:52.131" v="19" actId="20577"/>
        <pc:sldMkLst>
          <pc:docMk/>
          <pc:sldMk cId="4198812297" sldId="265"/>
        </pc:sldMkLst>
        <pc:spChg chg="mod">
          <ac:chgData name="Aaron Ryan" userId="91382bc3b0521f4b" providerId="LiveId" clId="{657A18A7-EE07-4FC4-8B8C-F786BB8293B4}" dt="2021-08-11T21:49:52.131" v="19" actId="20577"/>
          <ac:spMkLst>
            <pc:docMk/>
            <pc:sldMk cId="4198812297" sldId="265"/>
            <ac:spMk id="3" creationId="{3AE0F584-15B7-4B80-90E9-DFDE0418B7D5}"/>
          </ac:spMkLst>
        </pc:spChg>
      </pc:sldChg>
      <pc:sldChg chg="modSp mod">
        <pc:chgData name="Aaron Ryan" userId="91382bc3b0521f4b" providerId="LiveId" clId="{657A18A7-EE07-4FC4-8B8C-F786BB8293B4}" dt="2021-08-12T14:17:28.688" v="522" actId="27636"/>
        <pc:sldMkLst>
          <pc:docMk/>
          <pc:sldMk cId="1264321468" sldId="278"/>
        </pc:sldMkLst>
        <pc:spChg chg="mod">
          <ac:chgData name="Aaron Ryan" userId="91382bc3b0521f4b" providerId="LiveId" clId="{657A18A7-EE07-4FC4-8B8C-F786BB8293B4}" dt="2021-08-12T14:17:28.688" v="522" actId="27636"/>
          <ac:spMkLst>
            <pc:docMk/>
            <pc:sldMk cId="1264321468" sldId="278"/>
            <ac:spMk id="3" creationId="{1D861940-2A0B-4C97-B4CA-9DDFE9EBCE7F}"/>
          </ac:spMkLst>
        </pc:spChg>
      </pc:sldChg>
      <pc:sldChg chg="modSp add del mod">
        <pc:chgData name="Aaron Ryan" userId="91382bc3b0521f4b" providerId="LiveId" clId="{657A18A7-EE07-4FC4-8B8C-F786BB8293B4}" dt="2021-08-11T21:56:51.291" v="518" actId="20577"/>
        <pc:sldMkLst>
          <pc:docMk/>
          <pc:sldMk cId="4152008102" sldId="281"/>
        </pc:sldMkLst>
        <pc:spChg chg="mod">
          <ac:chgData name="Aaron Ryan" userId="91382bc3b0521f4b" providerId="LiveId" clId="{657A18A7-EE07-4FC4-8B8C-F786BB8293B4}" dt="2021-08-11T21:56:51.291" v="518" actId="20577"/>
          <ac:spMkLst>
            <pc:docMk/>
            <pc:sldMk cId="4152008102" sldId="281"/>
            <ac:spMk id="3" creationId="{B2A00B81-3E2F-4002-B261-906F7FFED3B3}"/>
          </ac:spMkLst>
        </pc:spChg>
      </pc:sldChg>
      <pc:sldChg chg="new del">
        <pc:chgData name="Aaron Ryan" userId="91382bc3b0521f4b" providerId="LiveId" clId="{657A18A7-EE07-4FC4-8B8C-F786BB8293B4}" dt="2021-08-11T21:58:33.813" v="520" actId="47"/>
        <pc:sldMkLst>
          <pc:docMk/>
          <pc:sldMk cId="3022879995" sldId="282"/>
        </pc:sldMkLst>
      </pc:sldChg>
    </pc:docChg>
  </pc:docChgLst>
  <pc:docChgLst>
    <pc:chgData name="Aaron Ryan" userId="91382bc3b0521f4b" providerId="LiveId" clId="{574B5F52-6139-42AA-94CF-F5DDC379785C}"/>
    <pc:docChg chg="undo custSel addSld delSld modSld sldOrd modMainMaster">
      <pc:chgData name="Aaron Ryan" userId="91382bc3b0521f4b" providerId="LiveId" clId="{574B5F52-6139-42AA-94CF-F5DDC379785C}" dt="2021-10-18T01:36:18.944" v="10179" actId="20577"/>
      <pc:docMkLst>
        <pc:docMk/>
      </pc:docMkLst>
      <pc:sldChg chg="modSp new mod">
        <pc:chgData name="Aaron Ryan" userId="91382bc3b0521f4b" providerId="LiveId" clId="{574B5F52-6139-42AA-94CF-F5DDC379785C}" dt="2021-10-18T00:56:43.620" v="7308" actId="20577"/>
        <pc:sldMkLst>
          <pc:docMk/>
          <pc:sldMk cId="1098748392" sldId="256"/>
        </pc:sldMkLst>
        <pc:spChg chg="mod">
          <ac:chgData name="Aaron Ryan" userId="91382bc3b0521f4b" providerId="LiveId" clId="{574B5F52-6139-42AA-94CF-F5DDC379785C}" dt="2021-10-18T00:56:04.134" v="7278" actId="27636"/>
          <ac:spMkLst>
            <pc:docMk/>
            <pc:sldMk cId="1098748392" sldId="256"/>
            <ac:spMk id="2" creationId="{1D221BE4-6EEB-4D74-9720-F1D2DC9214DD}"/>
          </ac:spMkLst>
        </pc:spChg>
        <pc:spChg chg="mod">
          <ac:chgData name="Aaron Ryan" userId="91382bc3b0521f4b" providerId="LiveId" clId="{574B5F52-6139-42AA-94CF-F5DDC379785C}" dt="2021-10-18T00:56:43.620" v="7308" actId="20577"/>
          <ac:spMkLst>
            <pc:docMk/>
            <pc:sldMk cId="1098748392" sldId="256"/>
            <ac:spMk id="3" creationId="{E3C2D0FA-F006-404A-ABCA-B7D489E30563}"/>
          </ac:spMkLst>
        </pc:spChg>
      </pc:sldChg>
      <pc:sldChg chg="addSp delSp modSp new mod modClrScheme chgLayout">
        <pc:chgData name="Aaron Ryan" userId="91382bc3b0521f4b" providerId="LiveId" clId="{574B5F52-6139-42AA-94CF-F5DDC379785C}" dt="2021-10-18T00:30:05.401" v="7049" actId="27636"/>
        <pc:sldMkLst>
          <pc:docMk/>
          <pc:sldMk cId="3241196189" sldId="257"/>
        </pc:sldMkLst>
        <pc:spChg chg="mod ord">
          <ac:chgData name="Aaron Ryan" userId="91382bc3b0521f4b" providerId="LiveId" clId="{574B5F52-6139-42AA-94CF-F5DDC379785C}" dt="2021-10-17T19:33:16.412" v="1118" actId="700"/>
          <ac:spMkLst>
            <pc:docMk/>
            <pc:sldMk cId="3241196189" sldId="257"/>
            <ac:spMk id="2" creationId="{D37F9876-2C5F-4916-ACEA-EF60F04F5B73}"/>
          </ac:spMkLst>
        </pc:spChg>
        <pc:spChg chg="del mod ord">
          <ac:chgData name="Aaron Ryan" userId="91382bc3b0521f4b" providerId="LiveId" clId="{574B5F52-6139-42AA-94CF-F5DDC379785C}" dt="2021-10-17T19:33:16.412" v="1118" actId="700"/>
          <ac:spMkLst>
            <pc:docMk/>
            <pc:sldMk cId="3241196189" sldId="257"/>
            <ac:spMk id="3" creationId="{5DA4EA67-98E0-4637-B04E-474C59815111}"/>
          </ac:spMkLst>
        </pc:spChg>
        <pc:spChg chg="mod ord">
          <ac:chgData name="Aaron Ryan" userId="91382bc3b0521f4b" providerId="LiveId" clId="{574B5F52-6139-42AA-94CF-F5DDC379785C}" dt="2021-10-17T19:33:16.412" v="1118" actId="700"/>
          <ac:spMkLst>
            <pc:docMk/>
            <pc:sldMk cId="3241196189" sldId="257"/>
            <ac:spMk id="4" creationId="{1C9BD88C-DCD6-462B-87BB-7230C16101D1}"/>
          </ac:spMkLst>
        </pc:spChg>
        <pc:spChg chg="mod ord">
          <ac:chgData name="Aaron Ryan" userId="91382bc3b0521f4b" providerId="LiveId" clId="{574B5F52-6139-42AA-94CF-F5DDC379785C}" dt="2021-10-17T19:33:16.412" v="1118" actId="700"/>
          <ac:spMkLst>
            <pc:docMk/>
            <pc:sldMk cId="3241196189" sldId="257"/>
            <ac:spMk id="5" creationId="{2818A927-BE90-4BB3-BEAD-5B1F595B9C46}"/>
          </ac:spMkLst>
        </pc:spChg>
        <pc:spChg chg="mod ord">
          <ac:chgData name="Aaron Ryan" userId="91382bc3b0521f4b" providerId="LiveId" clId="{574B5F52-6139-42AA-94CF-F5DDC379785C}" dt="2021-10-17T19:33:16.412" v="1118" actId="700"/>
          <ac:spMkLst>
            <pc:docMk/>
            <pc:sldMk cId="3241196189" sldId="257"/>
            <ac:spMk id="6" creationId="{B143299E-6AC6-475B-A720-E1BC14A8C078}"/>
          </ac:spMkLst>
        </pc:spChg>
        <pc:spChg chg="add mod ord">
          <ac:chgData name="Aaron Ryan" userId="91382bc3b0521f4b" providerId="LiveId" clId="{574B5F52-6139-42AA-94CF-F5DDC379785C}" dt="2021-10-18T00:30:05.401" v="7049" actId="27636"/>
          <ac:spMkLst>
            <pc:docMk/>
            <pc:sldMk cId="3241196189" sldId="257"/>
            <ac:spMk id="7" creationId="{D6206DB2-FE13-418D-BAD1-1D629CC4B460}"/>
          </ac:spMkLst>
        </pc:spChg>
        <pc:spChg chg="add del mod ord">
          <ac:chgData name="Aaron Ryan" userId="91382bc3b0521f4b" providerId="LiveId" clId="{574B5F52-6139-42AA-94CF-F5DDC379785C}" dt="2021-10-17T19:33:23.810" v="1120" actId="478"/>
          <ac:spMkLst>
            <pc:docMk/>
            <pc:sldMk cId="3241196189" sldId="257"/>
            <ac:spMk id="8" creationId="{FDAE10BF-379F-4477-AFB5-DF99B21C1713}"/>
          </ac:spMkLst>
        </pc:spChg>
        <pc:picChg chg="add mod">
          <ac:chgData name="Aaron Ryan" userId="91382bc3b0521f4b" providerId="LiveId" clId="{574B5F52-6139-42AA-94CF-F5DDC379785C}" dt="2021-10-17T19:33:27.152" v="1121" actId="1076"/>
          <ac:picMkLst>
            <pc:docMk/>
            <pc:sldMk cId="3241196189" sldId="257"/>
            <ac:picMk id="9" creationId="{F6FDBE81-2D88-4440-A1CB-282C9FB69617}"/>
          </ac:picMkLst>
        </pc:picChg>
        <pc:picChg chg="add mod">
          <ac:chgData name="Aaron Ryan" userId="91382bc3b0521f4b" providerId="LiveId" clId="{574B5F52-6139-42AA-94CF-F5DDC379785C}" dt="2021-10-17T19:33:20.231" v="1119"/>
          <ac:picMkLst>
            <pc:docMk/>
            <pc:sldMk cId="3241196189" sldId="257"/>
            <ac:picMk id="10" creationId="{1FD04250-F4C4-43B8-9DED-D7267FB6AD03}"/>
          </ac:picMkLst>
        </pc:picChg>
      </pc:sldChg>
      <pc:sldChg chg="addSp delSp modSp new mod modClrScheme chgLayout">
        <pc:chgData name="Aaron Ryan" userId="91382bc3b0521f4b" providerId="LiveId" clId="{574B5F52-6139-42AA-94CF-F5DDC379785C}" dt="2021-10-18T01:07:21.499" v="7729" actId="20577"/>
        <pc:sldMkLst>
          <pc:docMk/>
          <pc:sldMk cId="1429877904" sldId="258"/>
        </pc:sldMkLst>
        <pc:spChg chg="mod ord">
          <ac:chgData name="Aaron Ryan" userId="91382bc3b0521f4b" providerId="LiveId" clId="{574B5F52-6139-42AA-94CF-F5DDC379785C}" dt="2021-10-18T01:06:22.366" v="7665" actId="1076"/>
          <ac:spMkLst>
            <pc:docMk/>
            <pc:sldMk cId="1429877904" sldId="258"/>
            <ac:spMk id="2" creationId="{3DBEF8FD-3219-4884-836E-4CE30DCCE8AE}"/>
          </ac:spMkLst>
        </pc:spChg>
        <pc:spChg chg="mod ord">
          <ac:chgData name="Aaron Ryan" userId="91382bc3b0521f4b" providerId="LiveId" clId="{574B5F52-6139-42AA-94CF-F5DDC379785C}" dt="2021-10-18T01:07:21.499" v="7729" actId="20577"/>
          <ac:spMkLst>
            <pc:docMk/>
            <pc:sldMk cId="1429877904" sldId="258"/>
            <ac:spMk id="3" creationId="{6487535C-DB36-4F57-848A-7156A385A06E}"/>
          </ac:spMkLst>
        </pc:spChg>
        <pc:spChg chg="mod ord">
          <ac:chgData name="Aaron Ryan" userId="91382bc3b0521f4b" providerId="LiveId" clId="{574B5F52-6139-42AA-94CF-F5DDC379785C}" dt="2021-10-18T00:49:31.617" v="7202" actId="700"/>
          <ac:spMkLst>
            <pc:docMk/>
            <pc:sldMk cId="1429877904" sldId="258"/>
            <ac:spMk id="4" creationId="{193A57F5-3A43-41A2-9151-C60E4FD688CA}"/>
          </ac:spMkLst>
        </pc:spChg>
        <pc:spChg chg="add del mod ord">
          <ac:chgData name="Aaron Ryan" userId="91382bc3b0521f4b" providerId="LiveId" clId="{574B5F52-6139-42AA-94CF-F5DDC379785C}" dt="2021-10-18T00:49:44.197" v="7208"/>
          <ac:spMkLst>
            <pc:docMk/>
            <pc:sldMk cId="1429877904" sldId="258"/>
            <ac:spMk id="5" creationId="{B93C38E4-52B2-41F2-B836-FBEDCC46F92A}"/>
          </ac:spMkLst>
        </pc:spChg>
        <pc:picChg chg="add mod">
          <ac:chgData name="Aaron Ryan" userId="91382bc3b0521f4b" providerId="LiveId" clId="{574B5F52-6139-42AA-94CF-F5DDC379785C}" dt="2021-10-18T00:50:04.334" v="7213" actId="1076"/>
          <ac:picMkLst>
            <pc:docMk/>
            <pc:sldMk cId="1429877904" sldId="258"/>
            <ac:picMk id="6" creationId="{72774F6C-BEA5-407D-8F1D-538953BE6E4A}"/>
          </ac:picMkLst>
        </pc:picChg>
        <pc:picChg chg="add mod ord modCrop">
          <ac:chgData name="Aaron Ryan" userId="91382bc3b0521f4b" providerId="LiveId" clId="{574B5F52-6139-42AA-94CF-F5DDC379785C}" dt="2021-10-18T00:50:38.590" v="7220" actId="166"/>
          <ac:picMkLst>
            <pc:docMk/>
            <pc:sldMk cId="1429877904" sldId="258"/>
            <ac:picMk id="7" creationId="{BC9F6A79-1136-4324-A9E2-D1513CB1AD3B}"/>
          </ac:picMkLst>
        </pc:picChg>
        <pc:picChg chg="add mod">
          <ac:chgData name="Aaron Ryan" userId="91382bc3b0521f4b" providerId="LiveId" clId="{574B5F52-6139-42AA-94CF-F5DDC379785C}" dt="2021-10-18T00:50:36.903" v="7219" actId="1076"/>
          <ac:picMkLst>
            <pc:docMk/>
            <pc:sldMk cId="1429877904" sldId="258"/>
            <ac:picMk id="8" creationId="{41C46CD7-1F6A-4F33-A168-B967A745857E}"/>
          </ac:picMkLst>
        </pc:picChg>
      </pc:sldChg>
      <pc:sldChg chg="addSp delSp modSp new mod modClrScheme chgLayout">
        <pc:chgData name="Aaron Ryan" userId="91382bc3b0521f4b" providerId="LiveId" clId="{574B5F52-6139-42AA-94CF-F5DDC379785C}" dt="2021-10-18T00:30:28.543" v="7053" actId="20577"/>
        <pc:sldMkLst>
          <pc:docMk/>
          <pc:sldMk cId="1066978966" sldId="259"/>
        </pc:sldMkLst>
        <pc:spChg chg="mod ord">
          <ac:chgData name="Aaron Ryan" userId="91382bc3b0521f4b" providerId="LiveId" clId="{574B5F52-6139-42AA-94CF-F5DDC379785C}" dt="2021-10-17T20:26:51.545" v="1597" actId="27636"/>
          <ac:spMkLst>
            <pc:docMk/>
            <pc:sldMk cId="1066978966" sldId="259"/>
            <ac:spMk id="2" creationId="{947199C4-149E-447C-B768-EC653B4D496F}"/>
          </ac:spMkLst>
        </pc:spChg>
        <pc:spChg chg="mod ord">
          <ac:chgData name="Aaron Ryan" userId="91382bc3b0521f4b" providerId="LiveId" clId="{574B5F52-6139-42AA-94CF-F5DDC379785C}" dt="2021-10-18T00:30:28.543" v="7053" actId="20577"/>
          <ac:spMkLst>
            <pc:docMk/>
            <pc:sldMk cId="1066978966" sldId="259"/>
            <ac:spMk id="3" creationId="{ADC17918-5080-431C-81AF-D3CA4E7374B3}"/>
          </ac:spMkLst>
        </pc:spChg>
        <pc:spChg chg="mod ord">
          <ac:chgData name="Aaron Ryan" userId="91382bc3b0521f4b" providerId="LiveId" clId="{574B5F52-6139-42AA-94CF-F5DDC379785C}" dt="2021-10-15T20:52:55.753" v="1059" actId="700"/>
          <ac:spMkLst>
            <pc:docMk/>
            <pc:sldMk cId="1066978966" sldId="259"/>
            <ac:spMk id="4" creationId="{359E4DDC-5A4E-4843-9D15-2B80DFDD7520}"/>
          </ac:spMkLst>
        </pc:spChg>
        <pc:spChg chg="mod ord">
          <ac:chgData name="Aaron Ryan" userId="91382bc3b0521f4b" providerId="LiveId" clId="{574B5F52-6139-42AA-94CF-F5DDC379785C}" dt="2021-10-15T20:52:55.753" v="1059" actId="700"/>
          <ac:spMkLst>
            <pc:docMk/>
            <pc:sldMk cId="1066978966" sldId="259"/>
            <ac:spMk id="5" creationId="{B664BDEC-6176-4F77-BB3B-DB7E8BEA9E72}"/>
          </ac:spMkLst>
        </pc:spChg>
        <pc:spChg chg="mod ord">
          <ac:chgData name="Aaron Ryan" userId="91382bc3b0521f4b" providerId="LiveId" clId="{574B5F52-6139-42AA-94CF-F5DDC379785C}" dt="2021-10-15T20:52:55.753" v="1059" actId="700"/>
          <ac:spMkLst>
            <pc:docMk/>
            <pc:sldMk cId="1066978966" sldId="259"/>
            <ac:spMk id="6" creationId="{57D9D1BA-47BC-43DF-87DF-CF131A5BDCDD}"/>
          </ac:spMkLst>
        </pc:spChg>
        <pc:spChg chg="add del mod ord">
          <ac:chgData name="Aaron Ryan" userId="91382bc3b0521f4b" providerId="LiveId" clId="{574B5F52-6139-42AA-94CF-F5DDC379785C}" dt="2021-10-17T20:26:34.697" v="1593"/>
          <ac:spMkLst>
            <pc:docMk/>
            <pc:sldMk cId="1066978966" sldId="259"/>
            <ac:spMk id="7" creationId="{D122D5EC-775C-4D45-8B10-9A66F38D60AF}"/>
          </ac:spMkLst>
        </pc:spChg>
        <pc:graphicFrameChg chg="add mod">
          <ac:chgData name="Aaron Ryan" userId="91382bc3b0521f4b" providerId="LiveId" clId="{574B5F52-6139-42AA-94CF-F5DDC379785C}" dt="2021-10-17T20:26:28.633" v="1590"/>
          <ac:graphicFrameMkLst>
            <pc:docMk/>
            <pc:sldMk cId="1066978966" sldId="259"/>
            <ac:graphicFrameMk id="8" creationId="{051E57F9-400B-40E6-AAA6-54CA21753D19}"/>
          </ac:graphicFrameMkLst>
        </pc:graphicFrameChg>
        <pc:graphicFrameChg chg="add mod">
          <ac:chgData name="Aaron Ryan" userId="91382bc3b0521f4b" providerId="LiveId" clId="{574B5F52-6139-42AA-94CF-F5DDC379785C}" dt="2021-10-17T20:26:32.984" v="1592"/>
          <ac:graphicFrameMkLst>
            <pc:docMk/>
            <pc:sldMk cId="1066978966" sldId="259"/>
            <ac:graphicFrameMk id="9" creationId="{051E57F9-400B-40E6-AAA6-54CA21753D19}"/>
          </ac:graphicFrameMkLst>
        </pc:graphicFrameChg>
        <pc:graphicFrameChg chg="add mod modGraphic">
          <ac:chgData name="Aaron Ryan" userId="91382bc3b0521f4b" providerId="LiveId" clId="{574B5F52-6139-42AA-94CF-F5DDC379785C}" dt="2021-10-17T20:27:23.839" v="1600" actId="255"/>
          <ac:graphicFrameMkLst>
            <pc:docMk/>
            <pc:sldMk cId="1066978966" sldId="259"/>
            <ac:graphicFrameMk id="10" creationId="{051E57F9-400B-40E6-AAA6-54CA21753D19}"/>
          </ac:graphicFrameMkLst>
        </pc:graphicFrameChg>
      </pc:sldChg>
      <pc:sldChg chg="modSp new del mod">
        <pc:chgData name="Aaron Ryan" userId="91382bc3b0521f4b" providerId="LiveId" clId="{574B5F52-6139-42AA-94CF-F5DDC379785C}" dt="2021-10-17T23:22:01.180" v="4296" actId="47"/>
        <pc:sldMkLst>
          <pc:docMk/>
          <pc:sldMk cId="2716435719" sldId="260"/>
        </pc:sldMkLst>
        <pc:spChg chg="mod">
          <ac:chgData name="Aaron Ryan" userId="91382bc3b0521f4b" providerId="LiveId" clId="{574B5F52-6139-42AA-94CF-F5DDC379785C}" dt="2021-10-14T21:25:28.256" v="409" actId="20577"/>
          <ac:spMkLst>
            <pc:docMk/>
            <pc:sldMk cId="2716435719" sldId="260"/>
            <ac:spMk id="2" creationId="{4B1D68CB-8890-4577-ADFA-940AA83E457B}"/>
          </ac:spMkLst>
        </pc:spChg>
      </pc:sldChg>
      <pc:sldChg chg="addSp delSp modSp new mod ord modClrScheme chgLayout">
        <pc:chgData name="Aaron Ryan" userId="91382bc3b0521f4b" providerId="LiveId" clId="{574B5F52-6139-42AA-94CF-F5DDC379785C}" dt="2021-10-18T00:29:50.381" v="7046" actId="1076"/>
        <pc:sldMkLst>
          <pc:docMk/>
          <pc:sldMk cId="2856058975" sldId="261"/>
        </pc:sldMkLst>
        <pc:spChg chg="mod ord">
          <ac:chgData name="Aaron Ryan" userId="91382bc3b0521f4b" providerId="LiveId" clId="{574B5F52-6139-42AA-94CF-F5DDC379785C}" dt="2021-10-18T00:29:50.381" v="7046" actId="1076"/>
          <ac:spMkLst>
            <pc:docMk/>
            <pc:sldMk cId="2856058975" sldId="261"/>
            <ac:spMk id="2" creationId="{81B5F625-38E3-4249-AC8F-C66D98E0CECC}"/>
          </ac:spMkLst>
        </pc:spChg>
        <pc:spChg chg="mod ord">
          <ac:chgData name="Aaron Ryan" userId="91382bc3b0521f4b" providerId="LiveId" clId="{574B5F52-6139-42AA-94CF-F5DDC379785C}" dt="2021-10-18T00:28:18.961" v="6959" actId="14100"/>
          <ac:spMkLst>
            <pc:docMk/>
            <pc:sldMk cId="2856058975" sldId="261"/>
            <ac:spMk id="3" creationId="{9C66A8BA-902C-433D-8B8B-899318BBDD1A}"/>
          </ac:spMkLst>
        </pc:spChg>
        <pc:spChg chg="mod ord">
          <ac:chgData name="Aaron Ryan" userId="91382bc3b0521f4b" providerId="LiveId" clId="{574B5F52-6139-42AA-94CF-F5DDC379785C}" dt="2021-10-18T00:25:46.022" v="6555" actId="700"/>
          <ac:spMkLst>
            <pc:docMk/>
            <pc:sldMk cId="2856058975" sldId="261"/>
            <ac:spMk id="4" creationId="{52C517BD-3BA7-4C20-AEF3-570061B4225B}"/>
          </ac:spMkLst>
        </pc:spChg>
        <pc:spChg chg="add del mod ord">
          <ac:chgData name="Aaron Ryan" userId="91382bc3b0521f4b" providerId="LiveId" clId="{574B5F52-6139-42AA-94CF-F5DDC379785C}" dt="2021-10-18T00:28:13.305" v="6955" actId="478"/>
          <ac:spMkLst>
            <pc:docMk/>
            <pc:sldMk cId="2856058975" sldId="261"/>
            <ac:spMk id="7" creationId="{4EEC5491-1D47-4600-AC30-25B9A43CCE16}"/>
          </ac:spMkLst>
        </pc:spChg>
        <pc:picChg chg="add mod">
          <ac:chgData name="Aaron Ryan" userId="91382bc3b0521f4b" providerId="LiveId" clId="{574B5F52-6139-42AA-94CF-F5DDC379785C}" dt="2021-10-18T00:28:29.071" v="6960" actId="14100"/>
          <ac:picMkLst>
            <pc:docMk/>
            <pc:sldMk cId="2856058975" sldId="261"/>
            <ac:picMk id="8" creationId="{4359492B-0047-4FA5-B34B-D72656867F87}"/>
          </ac:picMkLst>
        </pc:picChg>
        <pc:picChg chg="add mod">
          <ac:chgData name="Aaron Ryan" userId="91382bc3b0521f4b" providerId="LiveId" clId="{574B5F52-6139-42AA-94CF-F5DDC379785C}" dt="2021-10-18T00:28:29.071" v="6960" actId="14100"/>
          <ac:picMkLst>
            <pc:docMk/>
            <pc:sldMk cId="2856058975" sldId="261"/>
            <ac:picMk id="9" creationId="{29FF22CD-6B21-4941-BD54-59A4E5B1E933}"/>
          </ac:picMkLst>
        </pc:picChg>
      </pc:sldChg>
      <pc:sldChg chg="addSp delSp modSp new mod">
        <pc:chgData name="Aaron Ryan" userId="91382bc3b0521f4b" providerId="LiveId" clId="{574B5F52-6139-42AA-94CF-F5DDC379785C}" dt="2021-10-18T00:55:34.918" v="7276" actId="1076"/>
        <pc:sldMkLst>
          <pc:docMk/>
          <pc:sldMk cId="921744187" sldId="262"/>
        </pc:sldMkLst>
        <pc:spChg chg="del mod">
          <ac:chgData name="Aaron Ryan" userId="91382bc3b0521f4b" providerId="LiveId" clId="{574B5F52-6139-42AA-94CF-F5DDC379785C}" dt="2021-10-18T00:54:18.006" v="7262" actId="478"/>
          <ac:spMkLst>
            <pc:docMk/>
            <pc:sldMk cId="921744187" sldId="262"/>
            <ac:spMk id="2" creationId="{D6114F75-9F2D-43FB-B7E2-DD1CC276EFBC}"/>
          </ac:spMkLst>
        </pc:spChg>
        <pc:spChg chg="del">
          <ac:chgData name="Aaron Ryan" userId="91382bc3b0521f4b" providerId="LiveId" clId="{574B5F52-6139-42AA-94CF-F5DDC379785C}" dt="2021-10-18T00:54:23.650" v="7264" actId="478"/>
          <ac:spMkLst>
            <pc:docMk/>
            <pc:sldMk cId="921744187" sldId="262"/>
            <ac:spMk id="3" creationId="{64DD0CEC-FEAF-46D1-9C78-EBCFAA0B111A}"/>
          </ac:spMkLst>
        </pc:spChg>
        <pc:spChg chg="add del mod">
          <ac:chgData name="Aaron Ryan" userId="91382bc3b0521f4b" providerId="LiveId" clId="{574B5F52-6139-42AA-94CF-F5DDC379785C}" dt="2021-10-18T00:54:21.535" v="7263" actId="478"/>
          <ac:spMkLst>
            <pc:docMk/>
            <pc:sldMk cId="921744187" sldId="262"/>
            <ac:spMk id="6" creationId="{E321AA8F-4D0D-4D66-8E10-33ED722D076C}"/>
          </ac:spMkLst>
        </pc:spChg>
        <pc:picChg chg="add mod">
          <ac:chgData name="Aaron Ryan" userId="91382bc3b0521f4b" providerId="LiveId" clId="{574B5F52-6139-42AA-94CF-F5DDC379785C}" dt="2021-10-18T00:54:30.950" v="7267" actId="1076"/>
          <ac:picMkLst>
            <pc:docMk/>
            <pc:sldMk cId="921744187" sldId="262"/>
            <ac:picMk id="8" creationId="{530FDDA2-EF5C-4D88-8C1C-ED6A6E4A8D54}"/>
          </ac:picMkLst>
        </pc:picChg>
        <pc:picChg chg="add mod">
          <ac:chgData name="Aaron Ryan" userId="91382bc3b0521f4b" providerId="LiveId" clId="{574B5F52-6139-42AA-94CF-F5DDC379785C}" dt="2021-10-18T00:55:32.726" v="7275" actId="1076"/>
          <ac:picMkLst>
            <pc:docMk/>
            <pc:sldMk cId="921744187" sldId="262"/>
            <ac:picMk id="10" creationId="{6AD3A6E8-8D27-4D72-AF56-6A6C9330D8AC}"/>
          </ac:picMkLst>
        </pc:picChg>
        <pc:picChg chg="add mod">
          <ac:chgData name="Aaron Ryan" userId="91382bc3b0521f4b" providerId="LiveId" clId="{574B5F52-6139-42AA-94CF-F5DDC379785C}" dt="2021-10-18T00:55:34.918" v="7276" actId="1076"/>
          <ac:picMkLst>
            <pc:docMk/>
            <pc:sldMk cId="921744187" sldId="262"/>
            <ac:picMk id="12" creationId="{7976786B-2A44-46F0-862F-37000AECD512}"/>
          </ac:picMkLst>
        </pc:picChg>
      </pc:sldChg>
      <pc:sldChg chg="addSp delSp modSp new mod modClrScheme chgLayout">
        <pc:chgData name="Aaron Ryan" userId="91382bc3b0521f4b" providerId="LiveId" clId="{574B5F52-6139-42AA-94CF-F5DDC379785C}" dt="2021-10-18T00:29:33.235" v="7045" actId="20577"/>
        <pc:sldMkLst>
          <pc:docMk/>
          <pc:sldMk cId="4058255504" sldId="263"/>
        </pc:sldMkLst>
        <pc:spChg chg="mod ord">
          <ac:chgData name="Aaron Ryan" userId="91382bc3b0521f4b" providerId="LiveId" clId="{574B5F52-6139-42AA-94CF-F5DDC379785C}" dt="2021-10-17T19:30:06.608" v="1098" actId="1076"/>
          <ac:spMkLst>
            <pc:docMk/>
            <pc:sldMk cId="4058255504" sldId="263"/>
            <ac:spMk id="2" creationId="{A3A7730D-87D6-44DD-BC07-847FFD4DF287}"/>
          </ac:spMkLst>
        </pc:spChg>
        <pc:spChg chg="del mod ord">
          <ac:chgData name="Aaron Ryan" userId="91382bc3b0521f4b" providerId="LiveId" clId="{574B5F52-6139-42AA-94CF-F5DDC379785C}" dt="2021-10-17T19:29:09.136" v="1088" actId="700"/>
          <ac:spMkLst>
            <pc:docMk/>
            <pc:sldMk cId="4058255504" sldId="263"/>
            <ac:spMk id="3" creationId="{5F139E9E-BA45-49C3-97A1-503A376FA8B4}"/>
          </ac:spMkLst>
        </pc:spChg>
        <pc:spChg chg="mod ord">
          <ac:chgData name="Aaron Ryan" userId="91382bc3b0521f4b" providerId="LiveId" clId="{574B5F52-6139-42AA-94CF-F5DDC379785C}" dt="2021-10-17T19:29:09.136" v="1088" actId="700"/>
          <ac:spMkLst>
            <pc:docMk/>
            <pc:sldMk cId="4058255504" sldId="263"/>
            <ac:spMk id="4" creationId="{D5F46DB5-B464-4DB9-9B46-E6C450521B41}"/>
          </ac:spMkLst>
        </pc:spChg>
        <pc:spChg chg="mod ord">
          <ac:chgData name="Aaron Ryan" userId="91382bc3b0521f4b" providerId="LiveId" clId="{574B5F52-6139-42AA-94CF-F5DDC379785C}" dt="2021-10-17T19:29:09.136" v="1088" actId="700"/>
          <ac:spMkLst>
            <pc:docMk/>
            <pc:sldMk cId="4058255504" sldId="263"/>
            <ac:spMk id="5" creationId="{954297CE-7BB6-4F91-92BF-1816CD5A4469}"/>
          </ac:spMkLst>
        </pc:spChg>
        <pc:spChg chg="mod ord">
          <ac:chgData name="Aaron Ryan" userId="91382bc3b0521f4b" providerId="LiveId" clId="{574B5F52-6139-42AA-94CF-F5DDC379785C}" dt="2021-10-17T19:29:09.136" v="1088" actId="700"/>
          <ac:spMkLst>
            <pc:docMk/>
            <pc:sldMk cId="4058255504" sldId="263"/>
            <ac:spMk id="6" creationId="{8E8C920B-1EDE-45B7-B93A-ECF8784D7401}"/>
          </ac:spMkLst>
        </pc:spChg>
        <pc:spChg chg="add mod ord">
          <ac:chgData name="Aaron Ryan" userId="91382bc3b0521f4b" providerId="LiveId" clId="{574B5F52-6139-42AA-94CF-F5DDC379785C}" dt="2021-10-18T00:29:33.235" v="7045" actId="20577"/>
          <ac:spMkLst>
            <pc:docMk/>
            <pc:sldMk cId="4058255504" sldId="263"/>
            <ac:spMk id="7" creationId="{7C6FDDD1-886A-4D87-8E03-81E0CEF098B5}"/>
          </ac:spMkLst>
        </pc:spChg>
        <pc:spChg chg="add del mod ord">
          <ac:chgData name="Aaron Ryan" userId="91382bc3b0521f4b" providerId="LiveId" clId="{574B5F52-6139-42AA-94CF-F5DDC379785C}" dt="2021-10-17T19:29:46.526" v="1094"/>
          <ac:spMkLst>
            <pc:docMk/>
            <pc:sldMk cId="4058255504" sldId="263"/>
            <ac:spMk id="8" creationId="{D5FCE84E-3893-47DB-AF26-94FF7FFF5BC9}"/>
          </ac:spMkLst>
        </pc:spChg>
        <pc:picChg chg="add mod">
          <ac:chgData name="Aaron Ryan" userId="91382bc3b0521f4b" providerId="LiveId" clId="{574B5F52-6139-42AA-94CF-F5DDC379785C}" dt="2021-10-18T00:28:38.848" v="6961" actId="14100"/>
          <ac:picMkLst>
            <pc:docMk/>
            <pc:sldMk cId="4058255504" sldId="263"/>
            <ac:picMk id="9" creationId="{E39966CC-05A9-462F-8D0A-270F3EFC1626}"/>
          </ac:picMkLst>
        </pc:picChg>
      </pc:sldChg>
      <pc:sldChg chg="addSp delSp modSp new mod ord modClrScheme chgLayout">
        <pc:chgData name="Aaron Ryan" userId="91382bc3b0521f4b" providerId="LiveId" clId="{574B5F52-6139-42AA-94CF-F5DDC379785C}" dt="2021-10-18T00:02:29.022" v="6169" actId="20577"/>
        <pc:sldMkLst>
          <pc:docMk/>
          <pc:sldMk cId="1845202581" sldId="264"/>
        </pc:sldMkLst>
        <pc:spChg chg="mod ord">
          <ac:chgData name="Aaron Ryan" userId="91382bc3b0521f4b" providerId="LiveId" clId="{574B5F52-6139-42AA-94CF-F5DDC379785C}" dt="2021-10-18T00:02:29.022" v="6169" actId="20577"/>
          <ac:spMkLst>
            <pc:docMk/>
            <pc:sldMk cId="1845202581" sldId="264"/>
            <ac:spMk id="2" creationId="{A1D465D1-939E-43D3-BD68-184C2060AD60}"/>
          </ac:spMkLst>
        </pc:spChg>
        <pc:spChg chg="del mod ord">
          <ac:chgData name="Aaron Ryan" userId="91382bc3b0521f4b" providerId="LiveId" clId="{574B5F52-6139-42AA-94CF-F5DDC379785C}" dt="2021-10-17T20:49:05.593" v="1751" actId="700"/>
          <ac:spMkLst>
            <pc:docMk/>
            <pc:sldMk cId="1845202581" sldId="264"/>
            <ac:spMk id="3" creationId="{417A95EF-50AF-41E5-AAED-A7F876048569}"/>
          </ac:spMkLst>
        </pc:spChg>
        <pc:spChg chg="mod ord">
          <ac:chgData name="Aaron Ryan" userId="91382bc3b0521f4b" providerId="LiveId" clId="{574B5F52-6139-42AA-94CF-F5DDC379785C}" dt="2021-10-17T23:43:04.802" v="5156" actId="1076"/>
          <ac:spMkLst>
            <pc:docMk/>
            <pc:sldMk cId="1845202581" sldId="264"/>
            <ac:spMk id="4" creationId="{AC7AD4D9-2BF2-4FBF-ABCC-1507D5994786}"/>
          </ac:spMkLst>
        </pc:spChg>
        <pc:spChg chg="mod ord">
          <ac:chgData name="Aaron Ryan" userId="91382bc3b0521f4b" providerId="LiveId" clId="{574B5F52-6139-42AA-94CF-F5DDC379785C}" dt="2021-10-17T23:43:04.802" v="5156" actId="1076"/>
          <ac:spMkLst>
            <pc:docMk/>
            <pc:sldMk cId="1845202581" sldId="264"/>
            <ac:spMk id="5" creationId="{B04B4197-6039-4EA6-92B2-6E1DF0847486}"/>
          </ac:spMkLst>
        </pc:spChg>
        <pc:spChg chg="mod ord">
          <ac:chgData name="Aaron Ryan" userId="91382bc3b0521f4b" providerId="LiveId" clId="{574B5F52-6139-42AA-94CF-F5DDC379785C}" dt="2021-10-17T23:43:04.802" v="5156" actId="1076"/>
          <ac:spMkLst>
            <pc:docMk/>
            <pc:sldMk cId="1845202581" sldId="264"/>
            <ac:spMk id="6" creationId="{1F085872-3B50-47E2-AB82-CBDD26779071}"/>
          </ac:spMkLst>
        </pc:spChg>
        <pc:spChg chg="add mod ord">
          <ac:chgData name="Aaron Ryan" userId="91382bc3b0521f4b" providerId="LiveId" clId="{574B5F52-6139-42AA-94CF-F5DDC379785C}" dt="2021-10-17T23:43:04.802" v="5156" actId="1076"/>
          <ac:spMkLst>
            <pc:docMk/>
            <pc:sldMk cId="1845202581" sldId="264"/>
            <ac:spMk id="7" creationId="{16B9C76D-B5D4-4780-A0CA-6D5AA7E7A941}"/>
          </ac:spMkLst>
        </pc:spChg>
        <pc:spChg chg="add mod ord">
          <ac:chgData name="Aaron Ryan" userId="91382bc3b0521f4b" providerId="LiveId" clId="{574B5F52-6139-42AA-94CF-F5DDC379785C}" dt="2021-10-18T00:01:53.920" v="6143" actId="20577"/>
          <ac:spMkLst>
            <pc:docMk/>
            <pc:sldMk cId="1845202581" sldId="264"/>
            <ac:spMk id="8" creationId="{26C684AF-4C20-4138-B90E-5F14FE0F97A6}"/>
          </ac:spMkLst>
        </pc:spChg>
        <pc:spChg chg="add mod ord">
          <ac:chgData name="Aaron Ryan" userId="91382bc3b0521f4b" providerId="LiveId" clId="{574B5F52-6139-42AA-94CF-F5DDC379785C}" dt="2021-10-18T00:02:14.504" v="6147" actId="20577"/>
          <ac:spMkLst>
            <pc:docMk/>
            <pc:sldMk cId="1845202581" sldId="264"/>
            <ac:spMk id="9" creationId="{5E360FCC-50C6-4D4E-9F83-8808D32703B9}"/>
          </ac:spMkLst>
        </pc:spChg>
        <pc:spChg chg="add mod ord">
          <ac:chgData name="Aaron Ryan" userId="91382bc3b0521f4b" providerId="LiveId" clId="{574B5F52-6139-42AA-94CF-F5DDC379785C}" dt="2021-10-17T23:43:04.802" v="5156" actId="1076"/>
          <ac:spMkLst>
            <pc:docMk/>
            <pc:sldMk cId="1845202581" sldId="264"/>
            <ac:spMk id="10" creationId="{483019B2-6E1D-479B-8A88-48A5A26C265D}"/>
          </ac:spMkLst>
        </pc:spChg>
      </pc:sldChg>
      <pc:sldChg chg="addSp delSp modSp new mod modClrScheme chgLayout">
        <pc:chgData name="Aaron Ryan" userId="91382bc3b0521f4b" providerId="LiveId" clId="{574B5F52-6139-42AA-94CF-F5DDC379785C}" dt="2021-10-18T00:40:31.782" v="7154" actId="20577"/>
        <pc:sldMkLst>
          <pc:docMk/>
          <pc:sldMk cId="270693390" sldId="265"/>
        </pc:sldMkLst>
        <pc:spChg chg="mod ord">
          <ac:chgData name="Aaron Ryan" userId="91382bc3b0521f4b" providerId="LiveId" clId="{574B5F52-6139-42AA-94CF-F5DDC379785C}" dt="2021-10-17T23:42:48.962" v="5154" actId="1076"/>
          <ac:spMkLst>
            <pc:docMk/>
            <pc:sldMk cId="270693390" sldId="265"/>
            <ac:spMk id="2" creationId="{B422CA28-EED3-47E8-9A34-2022FCEA323A}"/>
          </ac:spMkLst>
        </pc:spChg>
        <pc:spChg chg="del mod ord">
          <ac:chgData name="Aaron Ryan" userId="91382bc3b0521f4b" providerId="LiveId" clId="{574B5F52-6139-42AA-94CF-F5DDC379785C}" dt="2021-10-17T23:40:13.288" v="4993" actId="700"/>
          <ac:spMkLst>
            <pc:docMk/>
            <pc:sldMk cId="270693390" sldId="265"/>
            <ac:spMk id="3" creationId="{EC8A7386-28F9-4FAF-9378-D436CFCA12D2}"/>
          </ac:spMkLst>
        </pc:spChg>
        <pc:spChg chg="mod ord">
          <ac:chgData name="Aaron Ryan" userId="91382bc3b0521f4b" providerId="LiveId" clId="{574B5F52-6139-42AA-94CF-F5DDC379785C}" dt="2021-10-17T23:40:13.288" v="4993" actId="700"/>
          <ac:spMkLst>
            <pc:docMk/>
            <pc:sldMk cId="270693390" sldId="265"/>
            <ac:spMk id="4" creationId="{28CF3922-0BD6-43AF-8F33-376B4DAACB52}"/>
          </ac:spMkLst>
        </pc:spChg>
        <pc:spChg chg="mod ord">
          <ac:chgData name="Aaron Ryan" userId="91382bc3b0521f4b" providerId="LiveId" clId="{574B5F52-6139-42AA-94CF-F5DDC379785C}" dt="2021-10-17T23:40:13.288" v="4993" actId="700"/>
          <ac:spMkLst>
            <pc:docMk/>
            <pc:sldMk cId="270693390" sldId="265"/>
            <ac:spMk id="5" creationId="{40C2E4AB-60A3-4C75-9549-29CA7FDEBB83}"/>
          </ac:spMkLst>
        </pc:spChg>
        <pc:spChg chg="mod ord">
          <ac:chgData name="Aaron Ryan" userId="91382bc3b0521f4b" providerId="LiveId" clId="{574B5F52-6139-42AA-94CF-F5DDC379785C}" dt="2021-10-17T23:40:13.288" v="4993" actId="700"/>
          <ac:spMkLst>
            <pc:docMk/>
            <pc:sldMk cId="270693390" sldId="265"/>
            <ac:spMk id="6" creationId="{D834868B-D93F-4BBB-847E-5C0793850BA8}"/>
          </ac:spMkLst>
        </pc:spChg>
        <pc:spChg chg="add mod ord">
          <ac:chgData name="Aaron Ryan" userId="91382bc3b0521f4b" providerId="LiveId" clId="{574B5F52-6139-42AA-94CF-F5DDC379785C}" dt="2021-10-18T00:40:31.782" v="7154" actId="20577"/>
          <ac:spMkLst>
            <pc:docMk/>
            <pc:sldMk cId="270693390" sldId="265"/>
            <ac:spMk id="7" creationId="{A55136DB-06EE-4333-BBBB-FF791414DEC9}"/>
          </ac:spMkLst>
        </pc:spChg>
        <pc:spChg chg="add del mod ord">
          <ac:chgData name="Aaron Ryan" userId="91382bc3b0521f4b" providerId="LiveId" clId="{574B5F52-6139-42AA-94CF-F5DDC379785C}" dt="2021-10-18T00:34:02.357" v="7110"/>
          <ac:spMkLst>
            <pc:docMk/>
            <pc:sldMk cId="270693390" sldId="265"/>
            <ac:spMk id="8" creationId="{7D09220B-4D87-4D58-9CD2-AE4EF11004EC}"/>
          </ac:spMkLst>
        </pc:spChg>
        <pc:picChg chg="add mod">
          <ac:chgData name="Aaron Ryan" userId="91382bc3b0521f4b" providerId="LiveId" clId="{574B5F52-6139-42AA-94CF-F5DDC379785C}" dt="2021-10-18T00:39:41.031" v="7126" actId="1076"/>
          <ac:picMkLst>
            <pc:docMk/>
            <pc:sldMk cId="270693390" sldId="265"/>
            <ac:picMk id="8" creationId="{065950C5-AB34-47EF-B06F-D50709DDDB76}"/>
          </ac:picMkLst>
        </pc:picChg>
        <pc:picChg chg="add mod ord">
          <ac:chgData name="Aaron Ryan" userId="91382bc3b0521f4b" providerId="LiveId" clId="{574B5F52-6139-42AA-94CF-F5DDC379785C}" dt="2021-10-18T00:36:32.271" v="7119" actId="1076"/>
          <ac:picMkLst>
            <pc:docMk/>
            <pc:sldMk cId="270693390" sldId="265"/>
            <ac:picMk id="9" creationId="{494546AD-7644-4773-BEB8-63F7AB7239AA}"/>
          </ac:picMkLst>
        </pc:picChg>
        <pc:picChg chg="add mod">
          <ac:chgData name="Aaron Ryan" userId="91382bc3b0521f4b" providerId="LiveId" clId="{574B5F52-6139-42AA-94CF-F5DDC379785C}" dt="2021-10-18T00:39:44.224" v="7127" actId="1076"/>
          <ac:picMkLst>
            <pc:docMk/>
            <pc:sldMk cId="270693390" sldId="265"/>
            <ac:picMk id="10" creationId="{E0B408E2-3F8F-4381-BE96-CFB15D6E4859}"/>
          </ac:picMkLst>
        </pc:picChg>
        <pc:picChg chg="add mod">
          <ac:chgData name="Aaron Ryan" userId="91382bc3b0521f4b" providerId="LiveId" clId="{574B5F52-6139-42AA-94CF-F5DDC379785C}" dt="2021-10-18T00:39:46.190" v="7128" actId="1076"/>
          <ac:picMkLst>
            <pc:docMk/>
            <pc:sldMk cId="270693390" sldId="265"/>
            <ac:picMk id="11" creationId="{8EE287D2-1501-4798-903A-A366360349C5}"/>
          </ac:picMkLst>
        </pc:picChg>
      </pc:sldChg>
      <pc:sldChg chg="addSp delSp modSp new mod modClrScheme chgLayout">
        <pc:chgData name="Aaron Ryan" userId="91382bc3b0521f4b" providerId="LiveId" clId="{574B5F52-6139-42AA-94CF-F5DDC379785C}" dt="2021-10-18T00:18:53.152" v="6489" actId="1076"/>
        <pc:sldMkLst>
          <pc:docMk/>
          <pc:sldMk cId="4252039212" sldId="266"/>
        </pc:sldMkLst>
        <pc:spChg chg="mod ord">
          <ac:chgData name="Aaron Ryan" userId="91382bc3b0521f4b" providerId="LiveId" clId="{574B5F52-6139-42AA-94CF-F5DDC379785C}" dt="2021-10-17T23:54:02.642" v="5674" actId="1076"/>
          <ac:spMkLst>
            <pc:docMk/>
            <pc:sldMk cId="4252039212" sldId="266"/>
            <ac:spMk id="2" creationId="{4BE2376C-95CF-46DC-A39B-532CA5C7A153}"/>
          </ac:spMkLst>
        </pc:spChg>
        <pc:spChg chg="del mod ord">
          <ac:chgData name="Aaron Ryan" userId="91382bc3b0521f4b" providerId="LiveId" clId="{574B5F52-6139-42AA-94CF-F5DDC379785C}" dt="2021-10-17T23:38:17.807" v="4992" actId="700"/>
          <ac:spMkLst>
            <pc:docMk/>
            <pc:sldMk cId="4252039212" sldId="266"/>
            <ac:spMk id="3" creationId="{0758757C-4ED3-463D-AC9B-47EB2D2232E2}"/>
          </ac:spMkLst>
        </pc:spChg>
        <pc:spChg chg="mod ord">
          <ac:chgData name="Aaron Ryan" userId="91382bc3b0521f4b" providerId="LiveId" clId="{574B5F52-6139-42AA-94CF-F5DDC379785C}" dt="2021-10-17T23:38:17.807" v="4992" actId="700"/>
          <ac:spMkLst>
            <pc:docMk/>
            <pc:sldMk cId="4252039212" sldId="266"/>
            <ac:spMk id="4" creationId="{6D112193-5D2F-4B3F-AE9B-623112B830E5}"/>
          </ac:spMkLst>
        </pc:spChg>
        <pc:spChg chg="mod ord">
          <ac:chgData name="Aaron Ryan" userId="91382bc3b0521f4b" providerId="LiveId" clId="{574B5F52-6139-42AA-94CF-F5DDC379785C}" dt="2021-10-17T23:38:17.807" v="4992" actId="700"/>
          <ac:spMkLst>
            <pc:docMk/>
            <pc:sldMk cId="4252039212" sldId="266"/>
            <ac:spMk id="5" creationId="{827410DA-3E5E-40EC-8B74-08453AB04EA2}"/>
          </ac:spMkLst>
        </pc:spChg>
        <pc:spChg chg="mod ord">
          <ac:chgData name="Aaron Ryan" userId="91382bc3b0521f4b" providerId="LiveId" clId="{574B5F52-6139-42AA-94CF-F5DDC379785C}" dt="2021-10-17T23:38:17.807" v="4992" actId="700"/>
          <ac:spMkLst>
            <pc:docMk/>
            <pc:sldMk cId="4252039212" sldId="266"/>
            <ac:spMk id="6" creationId="{D99273A5-3E4B-45C5-A911-D2BC935B6ECA}"/>
          </ac:spMkLst>
        </pc:spChg>
        <pc:spChg chg="add mod ord">
          <ac:chgData name="Aaron Ryan" userId="91382bc3b0521f4b" providerId="LiveId" clId="{574B5F52-6139-42AA-94CF-F5DDC379785C}" dt="2021-10-17T23:54:21.967" v="5702" actId="20577"/>
          <ac:spMkLst>
            <pc:docMk/>
            <pc:sldMk cId="4252039212" sldId="266"/>
            <ac:spMk id="9" creationId="{C6DC1766-2148-4E0C-8DD4-DA6E52B04F3C}"/>
          </ac:spMkLst>
        </pc:spChg>
        <pc:spChg chg="add del mod ord">
          <ac:chgData name="Aaron Ryan" userId="91382bc3b0521f4b" providerId="LiveId" clId="{574B5F52-6139-42AA-94CF-F5DDC379785C}" dt="2021-10-17T23:53:06.897" v="5667"/>
          <ac:spMkLst>
            <pc:docMk/>
            <pc:sldMk cId="4252039212" sldId="266"/>
            <ac:spMk id="10" creationId="{E082F94A-AE46-4EBA-8082-F785889E21E3}"/>
          </ac:spMkLst>
        </pc:spChg>
        <pc:picChg chg="add del">
          <ac:chgData name="Aaron Ryan" userId="91382bc3b0521f4b" providerId="LiveId" clId="{574B5F52-6139-42AA-94CF-F5DDC379785C}" dt="2021-10-17T23:38:14.133" v="4991" actId="22"/>
          <ac:picMkLst>
            <pc:docMk/>
            <pc:sldMk cId="4252039212" sldId="266"/>
            <ac:picMk id="8" creationId="{D6A95880-9A2B-48A1-A6FC-13C4E0BE13B5}"/>
          </ac:picMkLst>
        </pc:picChg>
        <pc:picChg chg="add mod">
          <ac:chgData name="Aaron Ryan" userId="91382bc3b0521f4b" providerId="LiveId" clId="{574B5F52-6139-42AA-94CF-F5DDC379785C}" dt="2021-10-18T00:18:53.152" v="6489" actId="1076"/>
          <ac:picMkLst>
            <pc:docMk/>
            <pc:sldMk cId="4252039212" sldId="266"/>
            <ac:picMk id="11" creationId="{41066478-76ED-4C54-A651-2360C1102970}"/>
          </ac:picMkLst>
        </pc:picChg>
        <pc:picChg chg="add mod">
          <ac:chgData name="Aaron Ryan" userId="91382bc3b0521f4b" providerId="LiveId" clId="{574B5F52-6139-42AA-94CF-F5DDC379785C}" dt="2021-10-17T23:55:12.298" v="5706" actId="14100"/>
          <ac:picMkLst>
            <pc:docMk/>
            <pc:sldMk cId="4252039212" sldId="266"/>
            <ac:picMk id="12" creationId="{BFA4B37A-E697-4581-B2B3-1384805A347C}"/>
          </ac:picMkLst>
        </pc:picChg>
        <pc:picChg chg="add del mod">
          <ac:chgData name="Aaron Ryan" userId="91382bc3b0521f4b" providerId="LiveId" clId="{574B5F52-6139-42AA-94CF-F5DDC379785C}" dt="2021-10-17T23:55:15.782" v="5710" actId="478"/>
          <ac:picMkLst>
            <pc:docMk/>
            <pc:sldMk cId="4252039212" sldId="266"/>
            <ac:picMk id="13" creationId="{610223F7-190A-45A8-92F7-B026137FD2D7}"/>
          </ac:picMkLst>
        </pc:picChg>
        <pc:picChg chg="add mod">
          <ac:chgData name="Aaron Ryan" userId="91382bc3b0521f4b" providerId="LiveId" clId="{574B5F52-6139-42AA-94CF-F5DDC379785C}" dt="2021-10-17T23:55:26.249" v="5714" actId="1076"/>
          <ac:picMkLst>
            <pc:docMk/>
            <pc:sldMk cId="4252039212" sldId="266"/>
            <ac:picMk id="14" creationId="{889AB6A2-86B8-4455-95DF-78508154EC6A}"/>
          </ac:picMkLst>
        </pc:picChg>
      </pc:sldChg>
      <pc:sldChg chg="modSp new mod">
        <pc:chgData name="Aaron Ryan" userId="91382bc3b0521f4b" providerId="LiveId" clId="{574B5F52-6139-42AA-94CF-F5DDC379785C}" dt="2021-10-18T01:36:18.944" v="10179" actId="20577"/>
        <pc:sldMkLst>
          <pc:docMk/>
          <pc:sldMk cId="3282057782" sldId="267"/>
        </pc:sldMkLst>
        <pc:spChg chg="mod">
          <ac:chgData name="Aaron Ryan" userId="91382bc3b0521f4b" providerId="LiveId" clId="{574B5F52-6139-42AA-94CF-F5DDC379785C}" dt="2021-10-18T01:30:30.243" v="9511" actId="1076"/>
          <ac:spMkLst>
            <pc:docMk/>
            <pc:sldMk cId="3282057782" sldId="267"/>
            <ac:spMk id="2" creationId="{56A83A08-4C89-4668-B5FD-621539916169}"/>
          </ac:spMkLst>
        </pc:spChg>
        <pc:spChg chg="mod">
          <ac:chgData name="Aaron Ryan" userId="91382bc3b0521f4b" providerId="LiveId" clId="{574B5F52-6139-42AA-94CF-F5DDC379785C}" dt="2021-10-18T01:36:18.944" v="10179" actId="20577"/>
          <ac:spMkLst>
            <pc:docMk/>
            <pc:sldMk cId="3282057782" sldId="267"/>
            <ac:spMk id="3" creationId="{4B4FDBD8-9B8B-4882-B698-3BDA5CFA3B8A}"/>
          </ac:spMkLst>
        </pc:spChg>
      </pc:sldChg>
      <pc:sldChg chg="addSp delSp modSp new mod modClrScheme chgLayout">
        <pc:chgData name="Aaron Ryan" userId="91382bc3b0521f4b" providerId="LiveId" clId="{574B5F52-6139-42AA-94CF-F5DDC379785C}" dt="2021-10-18T00:00:50.683" v="6139" actId="20577"/>
        <pc:sldMkLst>
          <pc:docMk/>
          <pc:sldMk cId="2677584716" sldId="268"/>
        </pc:sldMkLst>
        <pc:spChg chg="mod ord">
          <ac:chgData name="Aaron Ryan" userId="91382bc3b0521f4b" providerId="LiveId" clId="{574B5F52-6139-42AA-94CF-F5DDC379785C}" dt="2021-10-17T23:59:49.081" v="6058" actId="1076"/>
          <ac:spMkLst>
            <pc:docMk/>
            <pc:sldMk cId="2677584716" sldId="268"/>
            <ac:spMk id="2" creationId="{CC1FA0D7-C3C2-4386-A5F9-DB3FDAC35B21}"/>
          </ac:spMkLst>
        </pc:spChg>
        <pc:spChg chg="del mod ord">
          <ac:chgData name="Aaron Ryan" userId="91382bc3b0521f4b" providerId="LiveId" clId="{574B5F52-6139-42AA-94CF-F5DDC379785C}" dt="2021-10-17T23:56:00.033" v="5716" actId="700"/>
          <ac:spMkLst>
            <pc:docMk/>
            <pc:sldMk cId="2677584716" sldId="268"/>
            <ac:spMk id="3" creationId="{66E1C7F3-72E4-4DD1-9674-00C92E39CA3F}"/>
          </ac:spMkLst>
        </pc:spChg>
        <pc:spChg chg="mod ord">
          <ac:chgData name="Aaron Ryan" userId="91382bc3b0521f4b" providerId="LiveId" clId="{574B5F52-6139-42AA-94CF-F5DDC379785C}" dt="2021-10-17T23:56:00.033" v="5716" actId="700"/>
          <ac:spMkLst>
            <pc:docMk/>
            <pc:sldMk cId="2677584716" sldId="268"/>
            <ac:spMk id="4" creationId="{53739CC2-8EE9-429E-8123-CCF92165FA87}"/>
          </ac:spMkLst>
        </pc:spChg>
        <pc:spChg chg="add mod ord">
          <ac:chgData name="Aaron Ryan" userId="91382bc3b0521f4b" providerId="LiveId" clId="{574B5F52-6139-42AA-94CF-F5DDC379785C}" dt="2021-10-18T00:00:50.683" v="6139" actId="20577"/>
          <ac:spMkLst>
            <pc:docMk/>
            <pc:sldMk cId="2677584716" sldId="268"/>
            <ac:spMk id="7" creationId="{18C0E632-67A8-4307-8FC6-AC84D79A9682}"/>
          </ac:spMkLst>
        </pc:spChg>
        <pc:spChg chg="add del mod ord">
          <ac:chgData name="Aaron Ryan" userId="91382bc3b0521f4b" providerId="LiveId" clId="{574B5F52-6139-42AA-94CF-F5DDC379785C}" dt="2021-10-17T23:57:09.892" v="5799"/>
          <ac:spMkLst>
            <pc:docMk/>
            <pc:sldMk cId="2677584716" sldId="268"/>
            <ac:spMk id="8" creationId="{C148A537-2E81-46AA-AF08-945B77A4C45A}"/>
          </ac:spMkLst>
        </pc:spChg>
        <pc:picChg chg="add mod">
          <ac:chgData name="Aaron Ryan" userId="91382bc3b0521f4b" providerId="LiveId" clId="{574B5F52-6139-42AA-94CF-F5DDC379785C}" dt="2021-10-17T23:58:41.042" v="5957" actId="1076"/>
          <ac:picMkLst>
            <pc:docMk/>
            <pc:sldMk cId="2677584716" sldId="268"/>
            <ac:picMk id="9" creationId="{05F666BD-2100-45A4-BC20-F2E027478A03}"/>
          </ac:picMkLst>
        </pc:picChg>
      </pc:sldChg>
      <pc:sldChg chg="addSp delSp modSp new mod ord modClrScheme chgLayout">
        <pc:chgData name="Aaron Ryan" userId="91382bc3b0521f4b" providerId="LiveId" clId="{574B5F52-6139-42AA-94CF-F5DDC379785C}" dt="2021-10-17T23:36:29.595" v="4988" actId="1076"/>
        <pc:sldMkLst>
          <pc:docMk/>
          <pc:sldMk cId="2895593166" sldId="269"/>
        </pc:sldMkLst>
        <pc:spChg chg="mod ord">
          <ac:chgData name="Aaron Ryan" userId="91382bc3b0521f4b" providerId="LiveId" clId="{574B5F52-6139-42AA-94CF-F5DDC379785C}" dt="2021-10-17T23:33:26.747" v="4885" actId="1076"/>
          <ac:spMkLst>
            <pc:docMk/>
            <pc:sldMk cId="2895593166" sldId="269"/>
            <ac:spMk id="2" creationId="{012DDE3F-CEB0-46FB-ADEF-133BBDE8F3C7}"/>
          </ac:spMkLst>
        </pc:spChg>
        <pc:spChg chg="del mod ord">
          <ac:chgData name="Aaron Ryan" userId="91382bc3b0521f4b" providerId="LiveId" clId="{574B5F52-6139-42AA-94CF-F5DDC379785C}" dt="2021-10-17T23:31:59.168" v="4843" actId="700"/>
          <ac:spMkLst>
            <pc:docMk/>
            <pc:sldMk cId="2895593166" sldId="269"/>
            <ac:spMk id="3" creationId="{E834126D-E73A-4613-8462-56AC85A7CDE4}"/>
          </ac:spMkLst>
        </pc:spChg>
        <pc:spChg chg="mod ord">
          <ac:chgData name="Aaron Ryan" userId="91382bc3b0521f4b" providerId="LiveId" clId="{574B5F52-6139-42AA-94CF-F5DDC379785C}" dt="2021-10-17T23:31:59.168" v="4843" actId="700"/>
          <ac:spMkLst>
            <pc:docMk/>
            <pc:sldMk cId="2895593166" sldId="269"/>
            <ac:spMk id="4" creationId="{ED3DFB9F-3F8E-4A3F-9C19-BBBF5470C98A}"/>
          </ac:spMkLst>
        </pc:spChg>
        <pc:spChg chg="mod ord">
          <ac:chgData name="Aaron Ryan" userId="91382bc3b0521f4b" providerId="LiveId" clId="{574B5F52-6139-42AA-94CF-F5DDC379785C}" dt="2021-10-17T23:31:59.168" v="4843" actId="700"/>
          <ac:spMkLst>
            <pc:docMk/>
            <pc:sldMk cId="2895593166" sldId="269"/>
            <ac:spMk id="5" creationId="{9D2759E0-FEB8-4C07-AA51-BED8DF342972}"/>
          </ac:spMkLst>
        </pc:spChg>
        <pc:spChg chg="mod ord">
          <ac:chgData name="Aaron Ryan" userId="91382bc3b0521f4b" providerId="LiveId" clId="{574B5F52-6139-42AA-94CF-F5DDC379785C}" dt="2021-10-17T23:31:59.168" v="4843" actId="700"/>
          <ac:spMkLst>
            <pc:docMk/>
            <pc:sldMk cId="2895593166" sldId="269"/>
            <ac:spMk id="6" creationId="{15898F5E-65E4-461E-BAC1-7C6CEDB331C2}"/>
          </ac:spMkLst>
        </pc:spChg>
        <pc:spChg chg="add mod ord">
          <ac:chgData name="Aaron Ryan" userId="91382bc3b0521f4b" providerId="LiveId" clId="{574B5F52-6139-42AA-94CF-F5DDC379785C}" dt="2021-10-17T23:34:40.365" v="4970" actId="20577"/>
          <ac:spMkLst>
            <pc:docMk/>
            <pc:sldMk cId="2895593166" sldId="269"/>
            <ac:spMk id="7" creationId="{AD0E803E-0F41-414F-8643-C27EF71B38C8}"/>
          </ac:spMkLst>
        </pc:spChg>
        <pc:spChg chg="add del mod ord">
          <ac:chgData name="Aaron Ryan" userId="91382bc3b0521f4b" providerId="LiveId" clId="{574B5F52-6139-42AA-94CF-F5DDC379785C}" dt="2021-10-17T23:33:22.065" v="4883" actId="478"/>
          <ac:spMkLst>
            <pc:docMk/>
            <pc:sldMk cId="2895593166" sldId="269"/>
            <ac:spMk id="8" creationId="{585606C3-678C-4D4E-B05B-B7AE146B4DDF}"/>
          </ac:spMkLst>
        </pc:spChg>
        <pc:picChg chg="add del mod">
          <ac:chgData name="Aaron Ryan" userId="91382bc3b0521f4b" providerId="LiveId" clId="{574B5F52-6139-42AA-94CF-F5DDC379785C}" dt="2021-10-17T23:32:57.845" v="4874"/>
          <ac:picMkLst>
            <pc:docMk/>
            <pc:sldMk cId="2895593166" sldId="269"/>
            <ac:picMk id="9" creationId="{F90E5C37-4002-4BE1-86AD-1DBD2F722333}"/>
          </ac:picMkLst>
        </pc:picChg>
        <pc:picChg chg="add del mod">
          <ac:chgData name="Aaron Ryan" userId="91382bc3b0521f4b" providerId="LiveId" clId="{574B5F52-6139-42AA-94CF-F5DDC379785C}" dt="2021-10-17T23:32:57.845" v="4874"/>
          <ac:picMkLst>
            <pc:docMk/>
            <pc:sldMk cId="2895593166" sldId="269"/>
            <ac:picMk id="10" creationId="{7CC6951B-F7AD-489C-9C04-81C00B70DF1F}"/>
          </ac:picMkLst>
        </pc:picChg>
        <pc:picChg chg="add del mod">
          <ac:chgData name="Aaron Ryan" userId="91382bc3b0521f4b" providerId="LiveId" clId="{574B5F52-6139-42AA-94CF-F5DDC379785C}" dt="2021-10-17T23:35:53.716" v="4979" actId="478"/>
          <ac:picMkLst>
            <pc:docMk/>
            <pc:sldMk cId="2895593166" sldId="269"/>
            <ac:picMk id="11" creationId="{BD2782E9-4DC1-4E03-B66F-F36027EE93BE}"/>
          </ac:picMkLst>
        </pc:picChg>
        <pc:picChg chg="add del mod">
          <ac:chgData name="Aaron Ryan" userId="91382bc3b0521f4b" providerId="LiveId" clId="{574B5F52-6139-42AA-94CF-F5DDC379785C}" dt="2021-10-17T23:35:54.305" v="4980" actId="478"/>
          <ac:picMkLst>
            <pc:docMk/>
            <pc:sldMk cId="2895593166" sldId="269"/>
            <ac:picMk id="12" creationId="{0285A33B-8D1B-4B39-BC3B-5D4752681941}"/>
          </ac:picMkLst>
        </pc:picChg>
        <pc:picChg chg="add mod modCrop">
          <ac:chgData name="Aaron Ryan" userId="91382bc3b0521f4b" providerId="LiveId" clId="{574B5F52-6139-42AA-94CF-F5DDC379785C}" dt="2021-10-17T23:36:29.595" v="4988" actId="1076"/>
          <ac:picMkLst>
            <pc:docMk/>
            <pc:sldMk cId="2895593166" sldId="269"/>
            <ac:picMk id="14" creationId="{72546894-A943-4CA2-93A7-809D1CFCD951}"/>
          </ac:picMkLst>
        </pc:picChg>
      </pc:sldChg>
      <pc:sldChg chg="modSp new del mod">
        <pc:chgData name="Aaron Ryan" userId="91382bc3b0521f4b" providerId="LiveId" clId="{574B5F52-6139-42AA-94CF-F5DDC379785C}" dt="2021-10-18T00:23:12.790" v="6497" actId="47"/>
        <pc:sldMkLst>
          <pc:docMk/>
          <pc:sldMk cId="2699044382" sldId="270"/>
        </pc:sldMkLst>
        <pc:spChg chg="mod">
          <ac:chgData name="Aaron Ryan" userId="91382bc3b0521f4b" providerId="LiveId" clId="{574B5F52-6139-42AA-94CF-F5DDC379785C}" dt="2021-10-14T21:55:31.284" v="1018" actId="20577"/>
          <ac:spMkLst>
            <pc:docMk/>
            <pc:sldMk cId="2699044382" sldId="270"/>
            <ac:spMk id="2" creationId="{685F0B99-AB22-4717-A23B-5907CF8EA364}"/>
          </ac:spMkLst>
        </pc:spChg>
      </pc:sldChg>
      <pc:sldChg chg="addSp delSp modSp new mod modClrScheme chgLayout">
        <pc:chgData name="Aaron Ryan" userId="91382bc3b0521f4b" providerId="LiveId" clId="{574B5F52-6139-42AA-94CF-F5DDC379785C}" dt="2021-10-18T01:26:32.802" v="9032" actId="20577"/>
        <pc:sldMkLst>
          <pc:docMk/>
          <pc:sldMk cId="4168444528" sldId="271"/>
        </pc:sldMkLst>
        <pc:spChg chg="mod ord">
          <ac:chgData name="Aaron Ryan" userId="91382bc3b0521f4b" providerId="LiveId" clId="{574B5F52-6139-42AA-94CF-F5DDC379785C}" dt="2021-10-18T01:16:45.037" v="8329" actId="1076"/>
          <ac:spMkLst>
            <pc:docMk/>
            <pc:sldMk cId="4168444528" sldId="271"/>
            <ac:spMk id="2" creationId="{EAA4B5AA-9D79-4FEA-B538-9C3AFDDA50B6}"/>
          </ac:spMkLst>
        </pc:spChg>
        <pc:spChg chg="del mod ord">
          <ac:chgData name="Aaron Ryan" userId="91382bc3b0521f4b" providerId="LiveId" clId="{574B5F52-6139-42AA-94CF-F5DDC379785C}" dt="2021-10-18T00:09:12.319" v="6395" actId="700"/>
          <ac:spMkLst>
            <pc:docMk/>
            <pc:sldMk cId="4168444528" sldId="271"/>
            <ac:spMk id="3" creationId="{3F2BC9BD-9AF9-4B6B-A859-ACE53D5A095D}"/>
          </ac:spMkLst>
        </pc:spChg>
        <pc:spChg chg="mod ord">
          <ac:chgData name="Aaron Ryan" userId="91382bc3b0521f4b" providerId="LiveId" clId="{574B5F52-6139-42AA-94CF-F5DDC379785C}" dt="2021-10-18T00:09:12.319" v="6395" actId="700"/>
          <ac:spMkLst>
            <pc:docMk/>
            <pc:sldMk cId="4168444528" sldId="271"/>
            <ac:spMk id="4" creationId="{369C00AB-C6C0-484C-BE66-843457C10BDA}"/>
          </ac:spMkLst>
        </pc:spChg>
        <pc:spChg chg="add del mod">
          <ac:chgData name="Aaron Ryan" userId="91382bc3b0521f4b" providerId="LiveId" clId="{574B5F52-6139-42AA-94CF-F5DDC379785C}" dt="2021-10-18T01:24:22.853" v="8838"/>
          <ac:spMkLst>
            <pc:docMk/>
            <pc:sldMk cId="4168444528" sldId="271"/>
            <ac:spMk id="5" creationId="{91DABBBC-D2E8-4F7E-9600-3D645251535F}"/>
          </ac:spMkLst>
        </pc:spChg>
        <pc:spChg chg="add mod ord">
          <ac:chgData name="Aaron Ryan" userId="91382bc3b0521f4b" providerId="LiveId" clId="{574B5F52-6139-42AA-94CF-F5DDC379785C}" dt="2021-10-18T01:26:32.802" v="9032" actId="20577"/>
          <ac:spMkLst>
            <pc:docMk/>
            <pc:sldMk cId="4168444528" sldId="271"/>
            <ac:spMk id="7" creationId="{6CFD09A3-FC18-463B-9574-95427651492E}"/>
          </ac:spMkLst>
        </pc:spChg>
        <pc:spChg chg="add del mod ord">
          <ac:chgData name="Aaron Ryan" userId="91382bc3b0521f4b" providerId="LiveId" clId="{574B5F52-6139-42AA-94CF-F5DDC379785C}" dt="2021-10-18T00:09:15.020" v="6396"/>
          <ac:spMkLst>
            <pc:docMk/>
            <pc:sldMk cId="4168444528" sldId="271"/>
            <ac:spMk id="8" creationId="{4C4EC693-7552-443A-BB12-D36E27A0DFBD}"/>
          </ac:spMkLst>
        </pc:spChg>
        <pc:picChg chg="add del mod">
          <ac:chgData name="Aaron Ryan" userId="91382bc3b0521f4b" providerId="LiveId" clId="{574B5F52-6139-42AA-94CF-F5DDC379785C}" dt="2021-10-18T01:23:49.334" v="8798" actId="478"/>
          <ac:picMkLst>
            <pc:docMk/>
            <pc:sldMk cId="4168444528" sldId="271"/>
            <ac:picMk id="9" creationId="{DD373396-4A58-4FFC-BF84-036E7E9C061D}"/>
          </ac:picMkLst>
        </pc:picChg>
        <pc:picChg chg="add mod">
          <ac:chgData name="Aaron Ryan" userId="91382bc3b0521f4b" providerId="LiveId" clId="{574B5F52-6139-42AA-94CF-F5DDC379785C}" dt="2021-10-18T01:25:07.333" v="8900" actId="1076"/>
          <ac:picMkLst>
            <pc:docMk/>
            <pc:sldMk cId="4168444528" sldId="271"/>
            <ac:picMk id="2050" creationId="{4681CA49-55CE-43D6-B911-5933B0793819}"/>
          </ac:picMkLst>
        </pc:picChg>
      </pc:sldChg>
      <pc:sldChg chg="modSp new del mod">
        <pc:chgData name="Aaron Ryan" userId="91382bc3b0521f4b" providerId="LiveId" clId="{574B5F52-6139-42AA-94CF-F5DDC379785C}" dt="2021-10-18T00:22:30.586" v="6496" actId="47"/>
        <pc:sldMkLst>
          <pc:docMk/>
          <pc:sldMk cId="3314573935" sldId="272"/>
        </pc:sldMkLst>
        <pc:spChg chg="mod">
          <ac:chgData name="Aaron Ryan" userId="91382bc3b0521f4b" providerId="LiveId" clId="{574B5F52-6139-42AA-94CF-F5DDC379785C}" dt="2021-10-14T21:52:04.068" v="866" actId="20577"/>
          <ac:spMkLst>
            <pc:docMk/>
            <pc:sldMk cId="3314573935" sldId="272"/>
            <ac:spMk id="2" creationId="{527DF7BA-B1C9-4D0A-A532-F7F040FA8CE2}"/>
          </ac:spMkLst>
        </pc:spChg>
      </pc:sldChg>
      <pc:sldChg chg="modSp new mod ord">
        <pc:chgData name="Aaron Ryan" userId="91382bc3b0521f4b" providerId="LiveId" clId="{574B5F52-6139-42AA-94CF-F5DDC379785C}" dt="2021-10-17T23:37:11.811" v="4989" actId="1076"/>
        <pc:sldMkLst>
          <pc:docMk/>
          <pc:sldMk cId="2377856820" sldId="273"/>
        </pc:sldMkLst>
        <pc:spChg chg="mod">
          <ac:chgData name="Aaron Ryan" userId="91382bc3b0521f4b" providerId="LiveId" clId="{574B5F52-6139-42AA-94CF-F5DDC379785C}" dt="2021-10-14T21:52:53.436" v="903" actId="20577"/>
          <ac:spMkLst>
            <pc:docMk/>
            <pc:sldMk cId="2377856820" sldId="273"/>
            <ac:spMk id="2" creationId="{18C44503-DF3B-4E5F-9B44-F1863DF3F546}"/>
          </ac:spMkLst>
        </pc:spChg>
        <pc:spChg chg="mod">
          <ac:chgData name="Aaron Ryan" userId="91382bc3b0521f4b" providerId="LiveId" clId="{574B5F52-6139-42AA-94CF-F5DDC379785C}" dt="2021-10-17T23:37:11.811" v="4989" actId="1076"/>
          <ac:spMkLst>
            <pc:docMk/>
            <pc:sldMk cId="2377856820" sldId="273"/>
            <ac:spMk id="3" creationId="{B8CD75B5-95BD-4EA5-94F3-B40BE668285B}"/>
          </ac:spMkLst>
        </pc:spChg>
      </pc:sldChg>
      <pc:sldChg chg="modSp new mod">
        <pc:chgData name="Aaron Ryan" userId="91382bc3b0521f4b" providerId="LiveId" clId="{574B5F52-6139-42AA-94CF-F5DDC379785C}" dt="2021-10-18T01:12:39.414" v="8177" actId="27636"/>
        <pc:sldMkLst>
          <pc:docMk/>
          <pc:sldMk cId="1267276832" sldId="274"/>
        </pc:sldMkLst>
        <pc:spChg chg="mod">
          <ac:chgData name="Aaron Ryan" userId="91382bc3b0521f4b" providerId="LiveId" clId="{574B5F52-6139-42AA-94CF-F5DDC379785C}" dt="2021-10-18T01:12:37.087" v="8175" actId="1076"/>
          <ac:spMkLst>
            <pc:docMk/>
            <pc:sldMk cId="1267276832" sldId="274"/>
            <ac:spMk id="2" creationId="{2443C4CF-4FF2-4880-80E8-BF7B12124B8E}"/>
          </ac:spMkLst>
        </pc:spChg>
        <pc:spChg chg="mod">
          <ac:chgData name="Aaron Ryan" userId="91382bc3b0521f4b" providerId="LiveId" clId="{574B5F52-6139-42AA-94CF-F5DDC379785C}" dt="2021-10-18T01:12:39.414" v="8177" actId="27636"/>
          <ac:spMkLst>
            <pc:docMk/>
            <pc:sldMk cId="1267276832" sldId="274"/>
            <ac:spMk id="3" creationId="{D676E6E4-597D-4FF4-A67C-F83EC4AA6D80}"/>
          </ac:spMkLst>
        </pc:spChg>
      </pc:sldChg>
      <pc:sldChg chg="modSp new mod ord">
        <pc:chgData name="Aaron Ryan" userId="91382bc3b0521f4b" providerId="LiveId" clId="{574B5F52-6139-42AA-94CF-F5DDC379785C}" dt="2021-10-18T00:04:41.214" v="6272" actId="20577"/>
        <pc:sldMkLst>
          <pc:docMk/>
          <pc:sldMk cId="2162301149" sldId="275"/>
        </pc:sldMkLst>
        <pc:spChg chg="mod">
          <ac:chgData name="Aaron Ryan" userId="91382bc3b0521f4b" providerId="LiveId" clId="{574B5F52-6139-42AA-94CF-F5DDC379785C}" dt="2021-10-17T23:47:25.357" v="5396" actId="20577"/>
          <ac:spMkLst>
            <pc:docMk/>
            <pc:sldMk cId="2162301149" sldId="275"/>
            <ac:spMk id="2" creationId="{509A70C5-5A8F-4633-BA86-5913D327CD89}"/>
          </ac:spMkLst>
        </pc:spChg>
        <pc:spChg chg="mod">
          <ac:chgData name="Aaron Ryan" userId="91382bc3b0521f4b" providerId="LiveId" clId="{574B5F52-6139-42AA-94CF-F5DDC379785C}" dt="2021-10-18T00:04:41.214" v="6272" actId="20577"/>
          <ac:spMkLst>
            <pc:docMk/>
            <pc:sldMk cId="2162301149" sldId="275"/>
            <ac:spMk id="3" creationId="{FCAA96D7-C1C7-4D06-B5BB-FB5CADB0461E}"/>
          </ac:spMkLst>
        </pc:spChg>
      </pc:sldChg>
      <pc:sldChg chg="new del">
        <pc:chgData name="Aaron Ryan" userId="91382bc3b0521f4b" providerId="LiveId" clId="{574B5F52-6139-42AA-94CF-F5DDC379785C}" dt="2021-10-17T22:08:14.920" v="3822" actId="47"/>
        <pc:sldMkLst>
          <pc:docMk/>
          <pc:sldMk cId="2615317509" sldId="276"/>
        </pc:sldMkLst>
      </pc:sldChg>
      <pc:sldChg chg="modSp new mod">
        <pc:chgData name="Aaron Ryan" userId="91382bc3b0521f4b" providerId="LiveId" clId="{574B5F52-6139-42AA-94CF-F5DDC379785C}" dt="2021-10-18T00:52:38.440" v="7261" actId="20577"/>
        <pc:sldMkLst>
          <pc:docMk/>
          <pc:sldMk cId="300434597" sldId="277"/>
        </pc:sldMkLst>
        <pc:spChg chg="mod">
          <ac:chgData name="Aaron Ryan" userId="91382bc3b0521f4b" providerId="LiveId" clId="{574B5F52-6139-42AA-94CF-F5DDC379785C}" dt="2021-10-18T00:52:38.440" v="7261" actId="20577"/>
          <ac:spMkLst>
            <pc:docMk/>
            <pc:sldMk cId="300434597" sldId="277"/>
            <ac:spMk id="2" creationId="{6AF84236-809A-4E18-BC4C-3E727BA97104}"/>
          </ac:spMkLst>
        </pc:spChg>
        <pc:spChg chg="mod">
          <ac:chgData name="Aaron Ryan" userId="91382bc3b0521f4b" providerId="LiveId" clId="{574B5F52-6139-42AA-94CF-F5DDC379785C}" dt="2021-10-17T23:21:30.841" v="4287" actId="20577"/>
          <ac:spMkLst>
            <pc:docMk/>
            <pc:sldMk cId="300434597" sldId="277"/>
            <ac:spMk id="3" creationId="{C1CC6328-30DA-4F3F-8454-8B0A39D8B506}"/>
          </ac:spMkLst>
        </pc:spChg>
      </pc:sldChg>
      <pc:sldChg chg="modSp add mod ord">
        <pc:chgData name="Aaron Ryan" userId="91382bc3b0521f4b" providerId="LiveId" clId="{574B5F52-6139-42AA-94CF-F5DDC379785C}" dt="2021-10-18T00:16:59.133" v="6488" actId="20577"/>
        <pc:sldMkLst>
          <pc:docMk/>
          <pc:sldMk cId="3343599812" sldId="278"/>
        </pc:sldMkLst>
        <pc:spChg chg="mod">
          <ac:chgData name="Aaron Ryan" userId="91382bc3b0521f4b" providerId="LiveId" clId="{574B5F52-6139-42AA-94CF-F5DDC379785C}" dt="2021-10-17T23:47:38.810" v="5408" actId="20577"/>
          <ac:spMkLst>
            <pc:docMk/>
            <pc:sldMk cId="3343599812" sldId="278"/>
            <ac:spMk id="2" creationId="{509A70C5-5A8F-4633-BA86-5913D327CD89}"/>
          </ac:spMkLst>
        </pc:spChg>
        <pc:spChg chg="mod">
          <ac:chgData name="Aaron Ryan" userId="91382bc3b0521f4b" providerId="LiveId" clId="{574B5F52-6139-42AA-94CF-F5DDC379785C}" dt="2021-10-18T00:16:59.133" v="6488" actId="20577"/>
          <ac:spMkLst>
            <pc:docMk/>
            <pc:sldMk cId="3343599812" sldId="278"/>
            <ac:spMk id="3" creationId="{FCAA96D7-C1C7-4D06-B5BB-FB5CADB0461E}"/>
          </ac:spMkLst>
        </pc:spChg>
      </pc:sldChg>
      <pc:sldChg chg="new del">
        <pc:chgData name="Aaron Ryan" userId="91382bc3b0521f4b" providerId="LiveId" clId="{574B5F52-6139-42AA-94CF-F5DDC379785C}" dt="2021-10-18T00:23:58.419" v="6498" actId="47"/>
        <pc:sldMkLst>
          <pc:docMk/>
          <pc:sldMk cId="868610459" sldId="279"/>
        </pc:sldMkLst>
      </pc:sldChg>
      <pc:sldChg chg="new del">
        <pc:chgData name="Aaron Ryan" userId="91382bc3b0521f4b" providerId="LiveId" clId="{574B5F52-6139-42AA-94CF-F5DDC379785C}" dt="2021-10-18T00:16:19.287" v="6484" actId="680"/>
        <pc:sldMkLst>
          <pc:docMk/>
          <pc:sldMk cId="2818933310" sldId="280"/>
        </pc:sldMkLst>
      </pc:sldChg>
      <pc:sldChg chg="addSp delSp modSp new mod">
        <pc:chgData name="Aaron Ryan" userId="91382bc3b0521f4b" providerId="LiveId" clId="{574B5F52-6139-42AA-94CF-F5DDC379785C}" dt="2021-10-18T01:30:13.697" v="9509" actId="20577"/>
        <pc:sldMkLst>
          <pc:docMk/>
          <pc:sldMk cId="3359171225" sldId="280"/>
        </pc:sldMkLst>
        <pc:spChg chg="mod">
          <ac:chgData name="Aaron Ryan" userId="91382bc3b0521f4b" providerId="LiveId" clId="{574B5F52-6139-42AA-94CF-F5DDC379785C}" dt="2021-10-18T01:27:54.842" v="9225" actId="1076"/>
          <ac:spMkLst>
            <pc:docMk/>
            <pc:sldMk cId="3359171225" sldId="280"/>
            <ac:spMk id="2" creationId="{F746BD4A-F543-4FB2-B421-A085508E64EC}"/>
          </ac:spMkLst>
        </pc:spChg>
        <pc:spChg chg="mod">
          <ac:chgData name="Aaron Ryan" userId="91382bc3b0521f4b" providerId="LiveId" clId="{574B5F52-6139-42AA-94CF-F5DDC379785C}" dt="2021-10-18T01:30:13.697" v="9509" actId="20577"/>
          <ac:spMkLst>
            <pc:docMk/>
            <pc:sldMk cId="3359171225" sldId="280"/>
            <ac:spMk id="3" creationId="{32918543-D405-4666-998B-7B0BEECB56AF}"/>
          </ac:spMkLst>
        </pc:spChg>
        <pc:spChg chg="del">
          <ac:chgData name="Aaron Ryan" userId="91382bc3b0521f4b" providerId="LiveId" clId="{574B5F52-6139-42AA-94CF-F5DDC379785C}" dt="2021-10-18T00:21:05.146" v="6491" actId="22"/>
          <ac:spMkLst>
            <pc:docMk/>
            <pc:sldMk cId="3359171225" sldId="280"/>
            <ac:spMk id="4" creationId="{40A77498-E6D1-4CF3-B623-76A9FAD823A8}"/>
          </ac:spMkLst>
        </pc:spChg>
        <pc:picChg chg="add mod ord">
          <ac:chgData name="Aaron Ryan" userId="91382bc3b0521f4b" providerId="LiveId" clId="{574B5F52-6139-42AA-94CF-F5DDC379785C}" dt="2021-10-18T01:29:36.635" v="9429" actId="1076"/>
          <ac:picMkLst>
            <pc:docMk/>
            <pc:sldMk cId="3359171225" sldId="280"/>
            <ac:picMk id="7" creationId="{CF2682B7-69FC-45A4-A3A8-9DC251888069}"/>
          </ac:picMkLst>
        </pc:picChg>
      </pc:sldChg>
      <pc:sldChg chg="addSp delSp modSp new mod">
        <pc:chgData name="Aaron Ryan" userId="91382bc3b0521f4b" providerId="LiveId" clId="{574B5F52-6139-42AA-94CF-F5DDC379785C}" dt="2021-10-18T00:46:57.146" v="7164" actId="478"/>
        <pc:sldMkLst>
          <pc:docMk/>
          <pc:sldMk cId="1498193397" sldId="281"/>
        </pc:sldMkLst>
        <pc:spChg chg="mod">
          <ac:chgData name="Aaron Ryan" userId="91382bc3b0521f4b" providerId="LiveId" clId="{574B5F52-6139-42AA-94CF-F5DDC379785C}" dt="2021-10-18T00:46:50.263" v="7163" actId="1076"/>
          <ac:spMkLst>
            <pc:docMk/>
            <pc:sldMk cId="1498193397" sldId="281"/>
            <ac:spMk id="2" creationId="{D0641566-8DFE-452B-B2D2-3CE5B34BF4C6}"/>
          </ac:spMkLst>
        </pc:spChg>
        <pc:spChg chg="del">
          <ac:chgData name="Aaron Ryan" userId="91382bc3b0521f4b" providerId="LiveId" clId="{574B5F52-6139-42AA-94CF-F5DDC379785C}" dt="2021-10-18T00:46:57.146" v="7164" actId="478"/>
          <ac:spMkLst>
            <pc:docMk/>
            <pc:sldMk cId="1498193397" sldId="281"/>
            <ac:spMk id="3" creationId="{C303C06B-8046-4C3E-B039-5689846FF5DC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6" creationId="{EE410095-1B6E-46E4-8159-B1644409F91F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7" creationId="{48B1EB1C-198C-47BF-8813-C33A8952BB73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8" creationId="{FFE9EFAB-E345-4676-A9D3-AE89B13D8E49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9" creationId="{34AE18EB-CC16-49BC-A170-E716D8197EE6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0" creationId="{E4A819DE-A51C-4CFA-A862-4CACC22A1486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1" creationId="{F4DA0A1D-7709-44A5-BF27-01046BBEF7B8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2" creationId="{9F712EF5-EA82-4C3F-8362-9D21E910D320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3" creationId="{93A0C917-FF73-4359-A5C6-EE1F7DE80175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4" creationId="{7CC6097D-04F5-4159-B6AC-194301119E72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5" creationId="{3ACCFF18-E787-4F41-9FEA-2A933D2A17D7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6" creationId="{8DDF786D-F2C0-447A-8CCD-D701F2E3091F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7" creationId="{6D883EBA-184A-46F5-AAE8-9C71128F39A3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8" creationId="{3A5A8912-D7BA-494C-AF4A-7C7158DB8681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19" creationId="{70FFA450-5D41-4F5D-A454-463B1EE82248}"/>
          </ac:spMkLst>
        </pc:spChg>
        <pc:spChg chg="add del mod">
          <ac:chgData name="Aaron Ryan" userId="91382bc3b0521f4b" providerId="LiveId" clId="{574B5F52-6139-42AA-94CF-F5DDC379785C}" dt="2021-10-18T00:46:11.322" v="7157"/>
          <ac:spMkLst>
            <pc:docMk/>
            <pc:sldMk cId="1498193397" sldId="281"/>
            <ac:spMk id="29" creationId="{CEA3358A-BA6D-4253-A720-94884792A10D}"/>
          </ac:spMkLst>
        </pc:spChg>
        <pc:spChg chg="add del mod">
          <ac:chgData name="Aaron Ryan" userId="91382bc3b0521f4b" providerId="LiveId" clId="{574B5F52-6139-42AA-94CF-F5DDC379785C}" dt="2021-10-18T00:46:43.336" v="7160" actId="478"/>
          <ac:spMkLst>
            <pc:docMk/>
            <pc:sldMk cId="1498193397" sldId="281"/>
            <ac:spMk id="32" creationId="{27231EB4-3E2F-4DF9-B27B-8183AFCAE217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3" creationId="{26D74149-4F10-4CD3-985A-8FD9E3C1F9B8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4" creationId="{27A219B7-A8D7-4F1A-BE2F-7F55F2A5ECA8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5" creationId="{D1DD9A3C-1A4A-44B0-9685-D47E0713E3CF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6" creationId="{D9769126-762F-4295-9578-383C47FECD06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7" creationId="{E16AA13C-4BE4-40BA-8C21-2CDAF1D472DE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8" creationId="{145B44F3-6405-4EBF-A885-84993B8E306E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39" creationId="{AC415AB3-C013-4B9B-B76A-B9CF7D18A1A2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40" creationId="{DA44076B-564A-4E36-AF4C-DF79F2523F2A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41" creationId="{A5BBE411-2AAB-4637-80C0-F59BBE80EFF1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42" creationId="{D1E7E869-DCBA-4715-BF4E-A25104971A97}"/>
          </ac:spMkLst>
        </pc:spChg>
        <pc:spChg chg="add mod">
          <ac:chgData name="Aaron Ryan" userId="91382bc3b0521f4b" providerId="LiveId" clId="{574B5F52-6139-42AA-94CF-F5DDC379785C}" dt="2021-10-18T00:46:29.121" v="7158"/>
          <ac:spMkLst>
            <pc:docMk/>
            <pc:sldMk cId="1498193397" sldId="281"/>
            <ac:spMk id="52" creationId="{81EC9A48-207E-43E4-830B-E3607A4EE2C5}"/>
          </ac:spMkLst>
        </pc:spChg>
        <pc:picChg chg="add del mod">
          <ac:chgData name="Aaron Ryan" userId="91382bc3b0521f4b" providerId="LiveId" clId="{574B5F52-6139-42AA-94CF-F5DDC379785C}" dt="2021-10-18T00:46:11.322" v="7157"/>
          <ac:picMkLst>
            <pc:docMk/>
            <pc:sldMk cId="1498193397" sldId="281"/>
            <ac:picMk id="5" creationId="{4A118EE4-C042-4E3A-A5D2-9B890E5F938E}"/>
          </ac:picMkLst>
        </pc:picChg>
        <pc:picChg chg="add mod">
          <ac:chgData name="Aaron Ryan" userId="91382bc3b0521f4b" providerId="LiveId" clId="{574B5F52-6139-42AA-94CF-F5DDC379785C}" dt="2021-10-18T00:46:29.121" v="7158"/>
          <ac:picMkLst>
            <pc:docMk/>
            <pc:sldMk cId="1498193397" sldId="281"/>
            <ac:picMk id="31" creationId="{6481D470-6FBF-438C-A2DC-DD77221EBA23}"/>
          </ac:picMkLst>
        </pc:pic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0" creationId="{27A74FA0-0927-4C53-A4F2-F03C629D13CD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1" creationId="{AA780A33-621C-4486-B22E-5D71D6EC8373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2" creationId="{B465C765-6043-4542-ADDB-4B14AA231B39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3" creationId="{FB79E27F-47B5-47BF-BE28-4B7981DAFD76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4" creationId="{D7FC894E-5FF0-4327-958B-80E04885B220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5" creationId="{ADF6ACD9-FDA6-43F7-8F1B-7014890C3A80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6" creationId="{254BD394-9AD3-4944-A53A-DFBB109061D0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7" creationId="{FC884838-28E5-44FC-BAE8-9C5BD881E2B3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28" creationId="{7B2D4276-F86C-4702-87A1-D93D19C16E13}"/>
          </ac:cxnSpMkLst>
        </pc:cxnChg>
        <pc:cxnChg chg="add del mod">
          <ac:chgData name="Aaron Ryan" userId="91382bc3b0521f4b" providerId="LiveId" clId="{574B5F52-6139-42AA-94CF-F5DDC379785C}" dt="2021-10-18T00:46:11.322" v="7157"/>
          <ac:cxnSpMkLst>
            <pc:docMk/>
            <pc:sldMk cId="1498193397" sldId="281"/>
            <ac:cxnSpMk id="30" creationId="{A4889D83-EB2C-4F4E-A69D-02FB8C34B1EB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3" creationId="{90E34D08-EBA3-4F75-B892-7980D4EE32DA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4" creationId="{363F3217-2CFB-48FE-923D-B5C3674BA57E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5" creationId="{88255709-CC62-470B-8760-2636DE6FAC45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6" creationId="{7E194F89-9493-40A7-82A2-C69C8FD73AAF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7" creationId="{E80992A7-98F5-423A-A45F-C9555B5478B9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8" creationId="{F5DA3141-79C1-405B-8EA6-2BDC2BA5C6BB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49" creationId="{338582CF-3BAD-4936-B56E-CD94EFA10DFD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50" creationId="{04038EAE-5582-4D9B-86E4-D7566B76C3B0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51" creationId="{FB051593-E206-4123-9324-F0BBAC784981}"/>
          </ac:cxnSpMkLst>
        </pc:cxnChg>
        <pc:cxnChg chg="add mod">
          <ac:chgData name="Aaron Ryan" userId="91382bc3b0521f4b" providerId="LiveId" clId="{574B5F52-6139-42AA-94CF-F5DDC379785C}" dt="2021-10-18T00:46:29.121" v="7158"/>
          <ac:cxnSpMkLst>
            <pc:docMk/>
            <pc:sldMk cId="1498193397" sldId="281"/>
            <ac:cxnSpMk id="53" creationId="{B0C4A7E1-AAF1-4C2D-BA3E-0127406EE688}"/>
          </ac:cxnSpMkLst>
        </pc:cxnChg>
      </pc:sldChg>
      <pc:sldChg chg="addSp delSp modSp new mod modClrScheme chgLayout">
        <pc:chgData name="Aaron Ryan" userId="91382bc3b0521f4b" providerId="LiveId" clId="{574B5F52-6139-42AA-94CF-F5DDC379785C}" dt="2021-10-18T00:48:39.902" v="7193"/>
        <pc:sldMkLst>
          <pc:docMk/>
          <pc:sldMk cId="3193886299" sldId="282"/>
        </pc:sldMkLst>
        <pc:spChg chg="mod ord">
          <ac:chgData name="Aaron Ryan" userId="91382bc3b0521f4b" providerId="LiveId" clId="{574B5F52-6139-42AA-94CF-F5DDC379785C}" dt="2021-10-18T00:47:47.320" v="7169" actId="1076"/>
          <ac:spMkLst>
            <pc:docMk/>
            <pc:sldMk cId="3193886299" sldId="282"/>
            <ac:spMk id="2" creationId="{D2CBA7DD-F517-4996-8D57-776F53C93D8D}"/>
          </ac:spMkLst>
        </pc:spChg>
        <pc:spChg chg="del mod ord">
          <ac:chgData name="Aaron Ryan" userId="91382bc3b0521f4b" providerId="LiveId" clId="{574B5F52-6139-42AA-94CF-F5DDC379785C}" dt="2021-10-18T00:47:41.355" v="7168" actId="700"/>
          <ac:spMkLst>
            <pc:docMk/>
            <pc:sldMk cId="3193886299" sldId="282"/>
            <ac:spMk id="3" creationId="{F5AB3C6E-A919-4FE8-9AC4-D5E2B5069363}"/>
          </ac:spMkLst>
        </pc:spChg>
        <pc:spChg chg="mod ord">
          <ac:chgData name="Aaron Ryan" userId="91382bc3b0521f4b" providerId="LiveId" clId="{574B5F52-6139-42AA-94CF-F5DDC379785C}" dt="2021-10-18T00:47:41.355" v="7168" actId="700"/>
          <ac:spMkLst>
            <pc:docMk/>
            <pc:sldMk cId="3193886299" sldId="282"/>
            <ac:spMk id="4" creationId="{C65FA60B-49D8-4B82-80EF-4196223BD2AB}"/>
          </ac:spMkLst>
        </pc:spChg>
        <pc:spChg chg="add mod ord">
          <ac:chgData name="Aaron Ryan" userId="91382bc3b0521f4b" providerId="LiveId" clId="{574B5F52-6139-42AA-94CF-F5DDC379785C}" dt="2021-10-18T00:48:26.806" v="7191" actId="1076"/>
          <ac:spMkLst>
            <pc:docMk/>
            <pc:sldMk cId="3193886299" sldId="282"/>
            <ac:spMk id="5" creationId="{C94FFED7-FCD8-48CC-8322-B50B72D099B5}"/>
          </ac:spMkLst>
        </pc:spChg>
        <pc:spChg chg="add del mod ord">
          <ac:chgData name="Aaron Ryan" userId="91382bc3b0521f4b" providerId="LiveId" clId="{574B5F52-6139-42AA-94CF-F5DDC379785C}" dt="2021-10-18T00:48:39.565" v="7192" actId="478"/>
          <ac:spMkLst>
            <pc:docMk/>
            <pc:sldMk cId="3193886299" sldId="282"/>
            <ac:spMk id="6" creationId="{1EA75F7F-8273-4F7B-A4C4-7AFF0C0F1EBB}"/>
          </ac:spMkLst>
        </pc:spChg>
        <pc:picChg chg="add mod">
          <ac:chgData name="Aaron Ryan" userId="91382bc3b0521f4b" providerId="LiveId" clId="{574B5F52-6139-42AA-94CF-F5DDC379785C}" dt="2021-10-18T00:48:39.902" v="7193"/>
          <ac:picMkLst>
            <pc:docMk/>
            <pc:sldMk cId="3193886299" sldId="282"/>
            <ac:picMk id="7" creationId="{DD609030-CC4F-49AD-B0BB-C44E36D4FBF4}"/>
          </ac:picMkLst>
        </pc:picChg>
        <pc:picChg chg="add mod">
          <ac:chgData name="Aaron Ryan" userId="91382bc3b0521f4b" providerId="LiveId" clId="{574B5F52-6139-42AA-94CF-F5DDC379785C}" dt="2021-10-18T00:48:39.902" v="7193"/>
          <ac:picMkLst>
            <pc:docMk/>
            <pc:sldMk cId="3193886299" sldId="282"/>
            <ac:picMk id="8" creationId="{34E1EA7D-C533-4FF7-8D0D-8383247E84B5}"/>
          </ac:picMkLst>
        </pc:picChg>
        <pc:picChg chg="add mod">
          <ac:chgData name="Aaron Ryan" userId="91382bc3b0521f4b" providerId="LiveId" clId="{574B5F52-6139-42AA-94CF-F5DDC379785C}" dt="2021-10-18T00:48:39.902" v="7193"/>
          <ac:picMkLst>
            <pc:docMk/>
            <pc:sldMk cId="3193886299" sldId="282"/>
            <ac:picMk id="9" creationId="{D9F1004F-838E-4B8B-8434-136E8C92D28A}"/>
          </ac:picMkLst>
        </pc:picChg>
      </pc:sldChg>
      <pc:sldChg chg="addSp delSp modSp new mod modClrScheme chgLayout">
        <pc:chgData name="Aaron Ryan" userId="91382bc3b0521f4b" providerId="LiveId" clId="{574B5F52-6139-42AA-94CF-F5DDC379785C}" dt="2021-10-18T00:51:39.959" v="7234" actId="20577"/>
        <pc:sldMkLst>
          <pc:docMk/>
          <pc:sldMk cId="674996856" sldId="283"/>
        </pc:sldMkLst>
        <pc:spChg chg="mod ord">
          <ac:chgData name="Aaron Ryan" userId="91382bc3b0521f4b" providerId="LiveId" clId="{574B5F52-6139-42AA-94CF-F5DDC379785C}" dt="2021-10-18T00:51:24.871" v="7227" actId="1076"/>
          <ac:spMkLst>
            <pc:docMk/>
            <pc:sldMk cId="674996856" sldId="283"/>
            <ac:spMk id="2" creationId="{363C0A43-DC31-4801-B127-D3A7A541A49E}"/>
          </ac:spMkLst>
        </pc:spChg>
        <pc:spChg chg="del mod ord">
          <ac:chgData name="Aaron Ryan" userId="91382bc3b0521f4b" providerId="LiveId" clId="{574B5F52-6139-42AA-94CF-F5DDC379785C}" dt="2021-10-18T00:51:13.620" v="7224" actId="700"/>
          <ac:spMkLst>
            <pc:docMk/>
            <pc:sldMk cId="674996856" sldId="283"/>
            <ac:spMk id="3" creationId="{1127E15A-9084-4313-9725-69EB0E2AB974}"/>
          </ac:spMkLst>
        </pc:spChg>
        <pc:spChg chg="mod ord">
          <ac:chgData name="Aaron Ryan" userId="91382bc3b0521f4b" providerId="LiveId" clId="{574B5F52-6139-42AA-94CF-F5DDC379785C}" dt="2021-10-18T00:51:13.620" v="7224" actId="700"/>
          <ac:spMkLst>
            <pc:docMk/>
            <pc:sldMk cId="674996856" sldId="283"/>
            <ac:spMk id="4" creationId="{3C24A2B5-AED6-4A6D-831F-C7F0280BBE85}"/>
          </ac:spMkLst>
        </pc:spChg>
        <pc:spChg chg="add mod ord">
          <ac:chgData name="Aaron Ryan" userId="91382bc3b0521f4b" providerId="LiveId" clId="{574B5F52-6139-42AA-94CF-F5DDC379785C}" dt="2021-10-18T00:51:39.959" v="7234" actId="20577"/>
          <ac:spMkLst>
            <pc:docMk/>
            <pc:sldMk cId="674996856" sldId="283"/>
            <ac:spMk id="5" creationId="{0474D632-B941-452B-A937-640C08D6D0F9}"/>
          </ac:spMkLst>
        </pc:spChg>
        <pc:spChg chg="add del mod ord">
          <ac:chgData name="Aaron Ryan" userId="91382bc3b0521f4b" providerId="LiveId" clId="{574B5F52-6139-42AA-94CF-F5DDC379785C}" dt="2021-10-18T00:51:28.407" v="7229" actId="478"/>
          <ac:spMkLst>
            <pc:docMk/>
            <pc:sldMk cId="674996856" sldId="283"/>
            <ac:spMk id="6" creationId="{938A13BD-2193-4D4F-96B5-C1CDCC72D4C9}"/>
          </ac:spMkLst>
        </pc:spChg>
        <pc:picChg chg="add mod">
          <ac:chgData name="Aaron Ryan" userId="91382bc3b0521f4b" providerId="LiveId" clId="{574B5F52-6139-42AA-94CF-F5DDC379785C}" dt="2021-10-18T00:51:30.278" v="7230" actId="1076"/>
          <ac:picMkLst>
            <pc:docMk/>
            <pc:sldMk cId="674996856" sldId="283"/>
            <ac:picMk id="7" creationId="{EF548190-902E-47E8-99A7-B5AE72802B57}"/>
          </ac:picMkLst>
        </pc:picChg>
        <pc:picChg chg="add mod">
          <ac:chgData name="Aaron Ryan" userId="91382bc3b0521f4b" providerId="LiveId" clId="{574B5F52-6139-42AA-94CF-F5DDC379785C}" dt="2021-10-18T00:51:21.767" v="7226" actId="1076"/>
          <ac:picMkLst>
            <pc:docMk/>
            <pc:sldMk cId="674996856" sldId="283"/>
            <ac:picMk id="8" creationId="{B9A91560-EBF2-4C67-8738-843607609D9D}"/>
          </ac:picMkLst>
        </pc:picChg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1797893443" sldId="284"/>
        </pc:sldMkLst>
        <pc:spChg chg="mod">
          <ac:chgData name="Aaron Ryan" userId="91382bc3b0521f4b" providerId="LiveId" clId="{574B5F52-6139-42AA-94CF-F5DDC379785C}" dt="2021-10-18T00:52:25.367" v="7256" actId="20577"/>
          <ac:spMkLst>
            <pc:docMk/>
            <pc:sldMk cId="1797893443" sldId="284"/>
            <ac:spMk id="2" creationId="{782586EC-0B63-4256-A662-C2BDED838C49}"/>
          </ac:spMkLst>
        </pc:spChg>
        <pc:spChg chg="del">
          <ac:chgData name="Aaron Ryan" userId="91382bc3b0521f4b" providerId="LiveId" clId="{574B5F52-6139-42AA-94CF-F5DDC379785C}" dt="2021-10-18T00:57:36.580" v="7309" actId="22"/>
          <ac:spMkLst>
            <pc:docMk/>
            <pc:sldMk cId="1797893443" sldId="284"/>
            <ac:spMk id="3" creationId="{EBC8E84E-9167-427F-8F7B-87468522EEFE}"/>
          </ac:spMkLst>
        </pc:spChg>
        <pc:spChg chg="add del">
          <ac:chgData name="Aaron Ryan" userId="91382bc3b0521f4b" providerId="LiveId" clId="{574B5F52-6139-42AA-94CF-F5DDC379785C}" dt="2021-10-18T00:59:00.194" v="7315"/>
          <ac:spMkLst>
            <pc:docMk/>
            <pc:sldMk cId="1797893443" sldId="284"/>
            <ac:spMk id="7" creationId="{FAD64891-6E80-4A81-A116-837EC885D13C}"/>
          </ac:spMkLst>
        </pc:spChg>
        <pc:spChg chg="add del mod">
          <ac:chgData name="Aaron Ryan" userId="91382bc3b0521f4b" providerId="LiveId" clId="{574B5F52-6139-42AA-94CF-F5DDC379785C}" dt="2021-10-18T00:59:17.978" v="7319" actId="478"/>
          <ac:spMkLst>
            <pc:docMk/>
            <pc:sldMk cId="1797893443" sldId="284"/>
            <ac:spMk id="8" creationId="{DEFDF571-4502-447E-B3AF-315030FC04E0}"/>
          </ac:spMkLst>
        </pc:spChg>
        <pc:spChg chg="add del">
          <ac:chgData name="Aaron Ryan" userId="91382bc3b0521f4b" providerId="LiveId" clId="{574B5F52-6139-42AA-94CF-F5DDC379785C}" dt="2021-10-18T00:59:20.161" v="7321"/>
          <ac:spMkLst>
            <pc:docMk/>
            <pc:sldMk cId="1797893443" sldId="284"/>
            <ac:spMk id="9" creationId="{3F812DC7-66A5-474A-B4F8-E82A91DF3B95}"/>
          </ac:spMkLst>
        </pc:spChg>
        <pc:picChg chg="add mod ord">
          <ac:chgData name="Aaron Ryan" userId="91382bc3b0521f4b" providerId="LiveId" clId="{574B5F52-6139-42AA-94CF-F5DDC379785C}" dt="2021-10-18T00:57:43.870" v="7313" actId="1076"/>
          <ac:picMkLst>
            <pc:docMk/>
            <pc:sldMk cId="1797893443" sldId="284"/>
            <ac:picMk id="6" creationId="{FA6D0BD3-21B8-466D-BD70-468765BAB1B1}"/>
          </ac:picMkLst>
        </pc:picChg>
        <pc:picChg chg="add mod">
          <ac:chgData name="Aaron Ryan" userId="91382bc3b0521f4b" providerId="LiveId" clId="{574B5F52-6139-42AA-94CF-F5DDC379785C}" dt="2021-10-18T00:59:36.119" v="7324" actId="1076"/>
          <ac:picMkLst>
            <pc:docMk/>
            <pc:sldMk cId="1797893443" sldId="284"/>
            <ac:picMk id="1032" creationId="{665B5941-2F22-4BBE-93BE-D592518AB549}"/>
          </ac:picMkLst>
        </pc:picChg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0" sldId="298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0" sldId="317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0" sldId="318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0" sldId="321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0" sldId="323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585898803" sldId="335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1966470004" sldId="336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770774218" sldId="344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1836409356" sldId="346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3399238319" sldId="349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4015819247" sldId="350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3818985972" sldId="351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2802461921" sldId="352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1535124722" sldId="357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2384300836" sldId="358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279121168" sldId="359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2220470202" sldId="360"/>
        </pc:sldMkLst>
      </pc:sldChg>
      <pc:sldChg chg="del">
        <pc:chgData name="Aaron Ryan" userId="91382bc3b0521f4b" providerId="LiveId" clId="{574B5F52-6139-42AA-94CF-F5DDC379785C}" dt="2021-10-13T17:06:39.112" v="0" actId="47"/>
        <pc:sldMkLst>
          <pc:docMk/>
          <pc:sldMk cId="3439986263" sldId="361"/>
        </pc:sldMkLst>
      </pc:sldChg>
      <pc:sldMasterChg chg="modSp mod">
        <pc:chgData name="Aaron Ryan" userId="91382bc3b0521f4b" providerId="LiveId" clId="{574B5F52-6139-42AA-94CF-F5DDC379785C}" dt="2021-10-13T17:07:06.537" v="2" actId="14100"/>
        <pc:sldMasterMkLst>
          <pc:docMk/>
          <pc:sldMasterMk cId="305375589" sldId="2147483660"/>
        </pc:sldMasterMkLst>
        <pc:picChg chg="mod">
          <ac:chgData name="Aaron Ryan" userId="91382bc3b0521f4b" providerId="LiveId" clId="{574B5F52-6139-42AA-94CF-F5DDC379785C}" dt="2021-10-13T17:06:57.587" v="1" actId="14100"/>
          <ac:picMkLst>
            <pc:docMk/>
            <pc:sldMasterMk cId="305375589" sldId="2147483660"/>
            <ac:picMk id="8" creationId="{A5704832-9998-4AA0-84F1-CDF181F9A30F}"/>
          </ac:picMkLst>
        </pc:picChg>
        <pc:picChg chg="mod">
          <ac:chgData name="Aaron Ryan" userId="91382bc3b0521f4b" providerId="LiveId" clId="{574B5F52-6139-42AA-94CF-F5DDC379785C}" dt="2021-10-13T17:07:06.537" v="2" actId="14100"/>
          <ac:picMkLst>
            <pc:docMk/>
            <pc:sldMasterMk cId="305375589" sldId="2147483660"/>
            <ac:picMk id="10" creationId="{1116225A-7BBF-4F39-BDF3-A1D1C1F29D4F}"/>
          </ac:picMkLst>
        </pc:picChg>
      </pc:sldMasterChg>
    </pc:docChg>
  </pc:docChgLst>
  <pc:docChgLst>
    <pc:chgData name="Aaron Ryan" userId="91382bc3b0521f4b" providerId="LiveId" clId="{489BD9D7-B40D-4AF6-A721-F34E7A6B14D5}"/>
    <pc:docChg chg="modSld">
      <pc:chgData name="Aaron Ryan" userId="91382bc3b0521f4b" providerId="LiveId" clId="{489BD9D7-B40D-4AF6-A721-F34E7A6B14D5}" dt="2021-08-14T17:52:53.446" v="0" actId="20577"/>
      <pc:docMkLst>
        <pc:docMk/>
      </pc:docMkLst>
      <pc:sldChg chg="modSp mod">
        <pc:chgData name="Aaron Ryan" userId="91382bc3b0521f4b" providerId="LiveId" clId="{489BD9D7-B40D-4AF6-A721-F34E7A6B14D5}" dt="2021-08-14T17:52:53.446" v="0" actId="20577"/>
        <pc:sldMkLst>
          <pc:docMk/>
          <pc:sldMk cId="3818985972" sldId="351"/>
        </pc:sldMkLst>
        <pc:spChg chg="mod">
          <ac:chgData name="Aaron Ryan" userId="91382bc3b0521f4b" providerId="LiveId" clId="{489BD9D7-B40D-4AF6-A721-F34E7A6B14D5}" dt="2021-08-14T17:52:53.446" v="0" actId="20577"/>
          <ac:spMkLst>
            <pc:docMk/>
            <pc:sldMk cId="3818985972" sldId="351"/>
            <ac:spMk id="3" creationId="{9E1A6D2A-8A75-4B74-9A1E-D276B80FC6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9" y="365126"/>
            <a:ext cx="6087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337" y="365127"/>
            <a:ext cx="6125228" cy="7986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913"/>
            <a:ext cx="7886700" cy="4797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41" y="365127"/>
            <a:ext cx="6075124" cy="86515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673"/>
            <a:ext cx="3886200" cy="4767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673"/>
            <a:ext cx="3886200" cy="4767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40" y="365126"/>
            <a:ext cx="6162807" cy="6573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11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73173"/>
            <a:ext cx="3868340" cy="4016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73173"/>
            <a:ext cx="3887391" cy="4016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33" y="365126"/>
            <a:ext cx="616280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568" y="365126"/>
            <a:ext cx="61276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704832-9998-4AA0-84F1-CDF181F9A3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4276" cy="10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reiman/SdF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dafruit/S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B767-FF68-493D-9273-52EBD7BAE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Ultimate GPS Logger Shield - 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E5F81-8D21-43B5-9DCC-5C7CE274C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LaACES</a:t>
            </a:r>
            <a:r>
              <a:rPr lang="en-US" dirty="0"/>
              <a:t> Student Ballooning Course</a:t>
            </a:r>
          </a:p>
        </p:txBody>
      </p:sp>
    </p:spTree>
    <p:extLst>
      <p:ext uri="{BB962C8B-B14F-4D97-AF65-F5344CB8AC3E}">
        <p14:creationId xmlns:p14="http://schemas.microsoft.com/office/powerpoint/2010/main" val="2034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latin typeface="Calibri (Headings)"/>
              </a:rPr>
              <a:t>Process of Writing </a:t>
            </a:r>
            <a:br>
              <a:rPr lang="en-NZ" dirty="0">
                <a:latin typeface="Calibri (Headings)"/>
              </a:rPr>
            </a:br>
            <a:r>
              <a:rPr lang="en-NZ" dirty="0">
                <a:latin typeface="Calibri (Headings)"/>
              </a:rPr>
              <a:t>Data to SD Card</a:t>
            </a:r>
            <a:endParaRPr lang="en-US" dirty="0">
              <a:latin typeface="Calibri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8579"/>
            <a:ext cx="7886699" cy="4287476"/>
          </a:xfrm>
        </p:spPr>
        <p:txBody>
          <a:bodyPr>
            <a:normAutofit/>
          </a:bodyPr>
          <a:lstStyle/>
          <a:p>
            <a:r>
              <a:rPr lang="en-US" sz="2600" dirty="0"/>
              <a:t>SD card communication initialized in setup()</a:t>
            </a:r>
          </a:p>
          <a:p>
            <a:pPr lvl="1"/>
            <a:r>
              <a:rPr lang="en-US" sz="2200" dirty="0" err="1"/>
              <a:t>SD.begin</a:t>
            </a:r>
            <a:r>
              <a:rPr lang="en-US" sz="2200" dirty="0"/>
              <a:t>(CS, MOSI, MISO, CLK);</a:t>
            </a:r>
          </a:p>
          <a:p>
            <a:r>
              <a:rPr lang="en-US" sz="2600" dirty="0"/>
              <a:t>Open/create SD file</a:t>
            </a:r>
          </a:p>
          <a:p>
            <a:pPr lvl="1"/>
            <a:r>
              <a:rPr lang="en-US" sz="2200" dirty="0" err="1"/>
              <a:t>myFile</a:t>
            </a:r>
            <a:r>
              <a:rPr lang="en-US" sz="2200" dirty="0"/>
              <a:t> = </a:t>
            </a:r>
            <a:r>
              <a:rPr lang="en-US" sz="2200" dirty="0" err="1"/>
              <a:t>SD.open</a:t>
            </a:r>
            <a:r>
              <a:rPr lang="en-US" sz="2200" dirty="0"/>
              <a:t>(filename, FILE_WRITE);</a:t>
            </a:r>
          </a:p>
          <a:p>
            <a:r>
              <a:rPr lang="en-US" sz="2600" dirty="0"/>
              <a:t>Write to SD card – same as printing to Serial Monitor</a:t>
            </a:r>
          </a:p>
          <a:p>
            <a:pPr lvl="1"/>
            <a:r>
              <a:rPr lang="en-US" sz="2200" dirty="0" err="1"/>
              <a:t>myFile.println</a:t>
            </a:r>
            <a:r>
              <a:rPr lang="en-US" sz="2200" dirty="0"/>
              <a:t>(“This sentence will be written to my SD file”);</a:t>
            </a:r>
          </a:p>
          <a:p>
            <a:r>
              <a:rPr lang="en-US" sz="2600" dirty="0"/>
              <a:t>Flush the data </a:t>
            </a:r>
          </a:p>
          <a:p>
            <a:pPr lvl="1"/>
            <a:r>
              <a:rPr lang="en-US" sz="2200" dirty="0" err="1"/>
              <a:t>myFile.flush</a:t>
            </a:r>
            <a:r>
              <a:rPr lang="en-US" sz="2200" dirty="0"/>
              <a:t>();</a:t>
            </a:r>
          </a:p>
          <a:p>
            <a:r>
              <a:rPr lang="en-US" sz="2600" dirty="0"/>
              <a:t>When finished, close the file</a:t>
            </a:r>
          </a:p>
          <a:p>
            <a:pPr lvl="1"/>
            <a:r>
              <a:rPr lang="en-US" sz="2200" dirty="0" err="1"/>
              <a:t>myFile.close</a:t>
            </a:r>
            <a:r>
              <a:rPr lang="en-US" sz="2200" dirty="0"/>
              <a:t>();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alibri (Headings)"/>
              </a:rPr>
              <a:t>SdFat</a:t>
            </a:r>
            <a:endParaRPr lang="en-US" dirty="0">
              <a:latin typeface="Calibri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42874"/>
            <a:ext cx="7886699" cy="4845587"/>
          </a:xfrm>
        </p:spPr>
        <p:txBody>
          <a:bodyPr>
            <a:normAutofit/>
          </a:bodyPr>
          <a:lstStyle/>
          <a:p>
            <a:r>
              <a:rPr lang="en-US" sz="2600" dirty="0"/>
              <a:t>If you get comfortable with the SD card library used here recommend moving to SDFAT library</a:t>
            </a:r>
          </a:p>
          <a:p>
            <a:r>
              <a:rPr lang="en-US" sz="2600" dirty="0" err="1"/>
              <a:t>SdFat</a:t>
            </a:r>
            <a:r>
              <a:rPr lang="en-US" sz="2600" dirty="0"/>
              <a:t> removes the size and filename limitations</a:t>
            </a:r>
          </a:p>
          <a:p>
            <a:r>
              <a:rPr lang="en-US" sz="2600" dirty="0"/>
              <a:t>Can install jumpers to SPI connections :</a:t>
            </a:r>
          </a:p>
          <a:p>
            <a:pPr lvl="1"/>
            <a:r>
              <a:rPr lang="en-US" sz="2200" dirty="0"/>
              <a:t>MISO, MOSI, and SCK (50, 51, and 52) must be hardwired to pins (12, 11, and 13)</a:t>
            </a:r>
          </a:p>
          <a:p>
            <a:pPr lvl="1"/>
            <a:r>
              <a:rPr lang="en-US" sz="2200" dirty="0"/>
              <a:t>Since SPI is synchronous match all pin jumper lengths and keep lead as short as reasonable</a:t>
            </a:r>
            <a:endParaRPr lang="en-US" sz="3000" dirty="0"/>
          </a:p>
          <a:p>
            <a:r>
              <a:rPr lang="en-US" sz="2600" dirty="0"/>
              <a:t>Also has Software SPI implementation but requires editing of the library files</a:t>
            </a:r>
          </a:p>
          <a:p>
            <a:r>
              <a:rPr lang="en-US" sz="2600" dirty="0"/>
              <a:t>The </a:t>
            </a:r>
            <a:r>
              <a:rPr lang="en-US" sz="2600" dirty="0" err="1"/>
              <a:t>SdFat</a:t>
            </a:r>
            <a:r>
              <a:rPr lang="en-US" sz="2600" dirty="0"/>
              <a:t> library can be found at </a:t>
            </a:r>
            <a:r>
              <a:rPr lang="en-US" sz="2600" dirty="0">
                <a:hlinkClick r:id="rId2"/>
              </a:rPr>
              <a:t>https://github.com/greiman/SdFat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 (Headings)"/>
              </a:rPr>
              <a:t>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9" y="1690689"/>
            <a:ext cx="5729288" cy="439777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GPS shield has a microSD card slot.  Use this to save the GPS and flight data</a:t>
            </a:r>
          </a:p>
          <a:p>
            <a:r>
              <a:rPr lang="en-US" sz="2600" dirty="0"/>
              <a:t>Communication between the Mega and SD card uses SPI</a:t>
            </a:r>
          </a:p>
          <a:p>
            <a:r>
              <a:rPr lang="en-US" sz="2600" dirty="0"/>
              <a:t>The microSD can be any capacity, but be aware of the limitations of the SD library being used</a:t>
            </a:r>
            <a:endParaRPr lang="en-US" sz="2200" dirty="0"/>
          </a:p>
          <a:p>
            <a:r>
              <a:rPr lang="en-US" sz="2600" dirty="0"/>
              <a:t>When inserting the microSD, ensure that it latches. If it does not latch, no data will be logged</a:t>
            </a:r>
          </a:p>
          <a:p>
            <a:r>
              <a:rPr lang="en-US" sz="2600" dirty="0"/>
              <a:t>Data saved in files on SD card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BDCE7-8C7A-4C25-B9B7-C8A2E0B69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9167" r="28889" b="38472"/>
          <a:stretch/>
        </p:blipFill>
        <p:spPr>
          <a:xfrm rot="10800000">
            <a:off x="5759457" y="1543865"/>
            <a:ext cx="2777325" cy="2920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AD0B2-11FA-4CF1-8FA0-7354900331EA}"/>
              </a:ext>
            </a:extLst>
          </p:cNvPr>
          <p:cNvSpPr txBox="1"/>
          <p:nvPr/>
        </p:nvSpPr>
        <p:spPr>
          <a:xfrm>
            <a:off x="5836514" y="4844926"/>
            <a:ext cx="3174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Adafruit Ultimate GPS Logger Shield’s microSD socket.  It is next to the Reset button.  When inserting a microSD card, it will latch once fully inserted. To eject simply push the card in again</a:t>
            </a:r>
          </a:p>
        </p:txBody>
      </p:sp>
    </p:spTree>
    <p:extLst>
      <p:ext uri="{BB962C8B-B14F-4D97-AF65-F5344CB8AC3E}">
        <p14:creationId xmlns:p14="http://schemas.microsoft.com/office/powerpoint/2010/main" val="177196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SD Card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409673"/>
            <a:ext cx="4982037" cy="476729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SPI communication requires 4 lines:  MISO, MOSI, Clock, and Chip Select</a:t>
            </a:r>
          </a:p>
          <a:p>
            <a:r>
              <a:rPr lang="en-US" sz="2600" dirty="0"/>
              <a:t>On the Adafruit Shield pins 10, 11, 12, 13 are CS, MISO (DO), MOSI (DI) and CLK, these are the UNO SPI pins</a:t>
            </a:r>
          </a:p>
          <a:p>
            <a:r>
              <a:rPr lang="en-US" sz="2600" dirty="0"/>
              <a:t>On the Mega2560 MISO, MOSI, and SCK are digital pins 50, 51, and 52</a:t>
            </a:r>
          </a:p>
          <a:p>
            <a:pPr lvl="1"/>
            <a:r>
              <a:rPr lang="en-US" sz="2200" dirty="0"/>
              <a:t>Because of this we either need a library that will do Software SPI or to solder jumpers between the pins</a:t>
            </a:r>
          </a:p>
          <a:p>
            <a:pPr lvl="1"/>
            <a:r>
              <a:rPr lang="en-US" sz="2200" dirty="0"/>
              <a:t>CS pin is selectable in most libraries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A40D86-7A82-4DD7-9C53-60D2C294C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55" t="13260" r="24325" b="5733"/>
          <a:stretch/>
        </p:blipFill>
        <p:spPr>
          <a:xfrm>
            <a:off x="6115050" y="1230285"/>
            <a:ext cx="2057400" cy="50348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SD Library: </a:t>
            </a:r>
            <a:br>
              <a:rPr lang="en-US" dirty="0">
                <a:latin typeface="Calibri (Headings)"/>
              </a:rPr>
            </a:br>
            <a:r>
              <a:rPr lang="en-US" dirty="0">
                <a:latin typeface="Calibri (Headings)"/>
              </a:rPr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8579"/>
            <a:ext cx="7886699" cy="412988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Because of this for the </a:t>
            </a:r>
            <a:r>
              <a:rPr lang="en-US" sz="2600" dirty="0" err="1"/>
              <a:t>activites</a:t>
            </a:r>
            <a:r>
              <a:rPr lang="en-US" sz="2600" dirty="0"/>
              <a:t>, an older SD library will be used. It can be found at: </a:t>
            </a:r>
            <a:r>
              <a:rPr lang="en-US" sz="2400" dirty="0">
                <a:hlinkClick r:id="rId2"/>
              </a:rPr>
              <a:t>https://github.com/adafruit/SD</a:t>
            </a:r>
            <a:r>
              <a:rPr lang="en-US" sz="2400" dirty="0"/>
              <a:t> </a:t>
            </a:r>
          </a:p>
          <a:p>
            <a:r>
              <a:rPr lang="en-US" sz="2400" dirty="0"/>
              <a:t>We will need to manually install the library</a:t>
            </a:r>
          </a:p>
          <a:p>
            <a:pPr lvl="1"/>
            <a:r>
              <a:rPr lang="en-US" sz="2000" dirty="0"/>
              <a:t>Download the zip file.  Extract it into the libraries folder.</a:t>
            </a:r>
          </a:p>
          <a:p>
            <a:pPr lvl="1"/>
            <a:r>
              <a:rPr lang="en-US" sz="2100" dirty="0"/>
              <a:t>The folder will be named “SD-master.” Rename it as “SD”.</a:t>
            </a:r>
          </a:p>
          <a:p>
            <a:pPr lvl="1"/>
            <a:r>
              <a:rPr lang="en-US" sz="2100" dirty="0"/>
              <a:t>Default windows location: Documents &gt;&gt; Arduino &gt;&gt; libraries</a:t>
            </a:r>
          </a:p>
          <a:p>
            <a:r>
              <a:rPr lang="en-US" sz="2500" dirty="0"/>
              <a:t>This library was chosen because it allows you to easily implement software defined SPI pins.</a:t>
            </a:r>
          </a:p>
          <a:p>
            <a:r>
              <a:rPr lang="en-US" sz="2500" dirty="0"/>
              <a:t>This must be done before launching the IDE to load the library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10D1-7448-4CC4-9C1F-2CBDD797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36" y="365127"/>
            <a:ext cx="7150013" cy="7986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(Headings)"/>
              </a:rPr>
              <a:t>SD Library: </a:t>
            </a:r>
            <a:br>
              <a:rPr lang="en-US" dirty="0">
                <a:latin typeface="Calibri (Headings)"/>
              </a:rPr>
            </a:br>
            <a:r>
              <a:rPr lang="en-US" dirty="0">
                <a:latin typeface="Calibri (Headings)"/>
              </a:rPr>
              <a:t>Limitations and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3CE8-4F54-4647-8C43-A7E6501A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9004"/>
            <a:ext cx="7886700" cy="3786891"/>
          </a:xfrm>
        </p:spPr>
        <p:txBody>
          <a:bodyPr/>
          <a:lstStyle/>
          <a:p>
            <a:r>
              <a:rPr lang="en-US" sz="2600" dirty="0"/>
              <a:t>Card must be FAT32 or FAT16</a:t>
            </a:r>
          </a:p>
          <a:p>
            <a:pPr lvl="1"/>
            <a:r>
              <a:rPr lang="en-US" sz="2200" dirty="0" err="1"/>
              <a:t>ExFAT</a:t>
            </a:r>
            <a:r>
              <a:rPr lang="en-US" sz="2200" dirty="0"/>
              <a:t> cards will not be recognized</a:t>
            </a:r>
          </a:p>
          <a:p>
            <a:r>
              <a:rPr lang="en-US" sz="2600" dirty="0"/>
              <a:t>Only ~2 GB storage of the SD card will be recognized/ accessible</a:t>
            </a:r>
          </a:p>
          <a:p>
            <a:r>
              <a:rPr lang="en-US" sz="2600" dirty="0"/>
              <a:t>File names must follow 8.3 format</a:t>
            </a:r>
          </a:p>
          <a:p>
            <a:r>
              <a:rPr lang="en-US" sz="2600" dirty="0"/>
              <a:t>Software SPI will lead to slower write speeds</a:t>
            </a:r>
          </a:p>
          <a:p>
            <a:r>
              <a:rPr lang="en-US" sz="2600" dirty="0"/>
              <a:t>It is important to note while this library installed it will override the default Arduino SD library</a:t>
            </a:r>
          </a:p>
          <a:p>
            <a:pPr marL="914400" lvl="2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3D2F-EFA1-4272-92C9-64CCD3FF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EAE6-700D-42C7-B386-D66BE29E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822A-4E93-4DF6-BB1E-E0AC61E9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Filenames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19835"/>
            <a:ext cx="7886699" cy="4268626"/>
          </a:xfrm>
        </p:spPr>
        <p:txBody>
          <a:bodyPr>
            <a:normAutofit/>
          </a:bodyPr>
          <a:lstStyle/>
          <a:p>
            <a:r>
              <a:rPr lang="en-US" sz="2600" dirty="0"/>
              <a:t>File names must follow 8.3 format – </a:t>
            </a:r>
            <a:r>
              <a:rPr lang="en-US" sz="2200" dirty="0"/>
              <a:t>FILENAME.EXT</a:t>
            </a:r>
          </a:p>
          <a:p>
            <a:pPr lvl="1"/>
            <a:r>
              <a:rPr lang="en-US" sz="2200" dirty="0"/>
              <a:t>Filenames can be shorter than 8 characters but cannot be longer and include a 3 character extension</a:t>
            </a:r>
          </a:p>
          <a:p>
            <a:pPr lvl="1"/>
            <a:r>
              <a:rPr lang="en-US" sz="2200" dirty="0"/>
              <a:t>Common extension types are .txt and .csv</a:t>
            </a:r>
          </a:p>
          <a:p>
            <a:r>
              <a:rPr lang="en-US" sz="2600" dirty="0"/>
              <a:t>If possible, use filenames that convey information</a:t>
            </a:r>
          </a:p>
          <a:p>
            <a:pPr lvl="1"/>
            <a:r>
              <a:rPr lang="en-US" sz="2200" dirty="0"/>
              <a:t>Ex: Use a timestamp for the filename</a:t>
            </a:r>
          </a:p>
          <a:p>
            <a:r>
              <a:rPr lang="en-US" sz="2600" dirty="0"/>
              <a:t>Approved characters in Adafruit SD library filenames</a:t>
            </a:r>
          </a:p>
          <a:p>
            <a:pPr lvl="1"/>
            <a:r>
              <a:rPr lang="en-US" sz="2200" dirty="0"/>
              <a:t>Letters, numbers, _, - 		(not all inclusive)</a:t>
            </a:r>
            <a:endParaRPr lang="en-US" sz="2600" dirty="0"/>
          </a:p>
          <a:p>
            <a:r>
              <a:rPr lang="en-US" sz="2600" dirty="0"/>
              <a:t>Characters not allowed in filename by Adafruit library</a:t>
            </a:r>
          </a:p>
          <a:p>
            <a:pPr lvl="1"/>
            <a:r>
              <a:rPr lang="en-US" sz="2200" dirty="0"/>
              <a:t>Spaces, periods			(not all inclusive)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65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Extension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58283"/>
            <a:ext cx="7886699" cy="4730178"/>
          </a:xfrm>
        </p:spPr>
        <p:txBody>
          <a:bodyPr>
            <a:normAutofit/>
          </a:bodyPr>
          <a:lstStyle/>
          <a:p>
            <a:r>
              <a:rPr lang="en-US" sz="2600" dirty="0"/>
              <a:t>Some common extension types are .txt and .csv</a:t>
            </a:r>
          </a:p>
          <a:p>
            <a:r>
              <a:rPr lang="en-US" sz="2600" dirty="0"/>
              <a:t>CSV is a comma-separated values file</a:t>
            </a:r>
          </a:p>
          <a:p>
            <a:pPr lvl="1"/>
            <a:r>
              <a:rPr lang="en-US" sz="2000" dirty="0"/>
              <a:t>Figure 2 shows an example of what this data could look like</a:t>
            </a:r>
          </a:p>
          <a:p>
            <a:pPr lvl="1"/>
            <a:r>
              <a:rPr lang="en-US" sz="2000" dirty="0"/>
              <a:t>Excel automatically separates each row by the delimiter (,) </a:t>
            </a:r>
          </a:p>
          <a:p>
            <a:r>
              <a:rPr lang="en-US" sz="2400" dirty="0"/>
              <a:t>TXT file can have the same data format, but user must manually tell Excel what the delimiter 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7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63579-DCDC-43DE-986A-A31631B22639}"/>
              </a:ext>
            </a:extLst>
          </p:cNvPr>
          <p:cNvGrpSpPr/>
          <p:nvPr/>
        </p:nvGrpSpPr>
        <p:grpSpPr>
          <a:xfrm>
            <a:off x="561756" y="4249977"/>
            <a:ext cx="8020489" cy="2192850"/>
            <a:chOff x="259645" y="4151362"/>
            <a:chExt cx="8020489" cy="21928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EB0037-B11F-41C2-9965-DD6DD061F080}"/>
                </a:ext>
              </a:extLst>
            </p:cNvPr>
            <p:cNvSpPr txBox="1"/>
            <p:nvPr/>
          </p:nvSpPr>
          <p:spPr>
            <a:xfrm>
              <a:off x="810072" y="6113380"/>
              <a:ext cx="69196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Figure 2:  This is an example of a .csv file.  Left – opened in a text editor.  Right – opened in Excel, the commas are used to separate the columns.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87F070-00E1-466E-93CB-89F248F41736}"/>
                </a:ext>
              </a:extLst>
            </p:cNvPr>
            <p:cNvGrpSpPr/>
            <p:nvPr/>
          </p:nvGrpSpPr>
          <p:grpSpPr>
            <a:xfrm>
              <a:off x="259645" y="4151362"/>
              <a:ext cx="8020489" cy="1924319"/>
              <a:chOff x="331362" y="4236726"/>
              <a:chExt cx="8020489" cy="192431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95D7313-BD98-4649-BD42-10BB3C3636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333"/>
              <a:stretch/>
            </p:blipFill>
            <p:spPr>
              <a:xfrm>
                <a:off x="331362" y="4236726"/>
                <a:ext cx="3604145" cy="192431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71CD598-F0AC-4F42-92EA-12DBB0F98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265" b="21162"/>
              <a:stretch/>
            </p:blipFill>
            <p:spPr>
              <a:xfrm>
                <a:off x="3950076" y="4238765"/>
                <a:ext cx="4401775" cy="19202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62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7E40-62E1-4AF9-8ED1-4179FB48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22" y="136524"/>
            <a:ext cx="6125228" cy="798656"/>
          </a:xfrm>
        </p:spPr>
        <p:txBody>
          <a:bodyPr/>
          <a:lstStyle/>
          <a:p>
            <a:r>
              <a:rPr lang="en-US" dirty="0"/>
              <a:t>Designing a Data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10F5-AC86-45F9-AE69-7C052D21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091952"/>
            <a:ext cx="8922058" cy="4119239"/>
          </a:xfrm>
        </p:spPr>
        <p:txBody>
          <a:bodyPr>
            <a:normAutofit fontScale="92500"/>
          </a:bodyPr>
          <a:lstStyle/>
          <a:p>
            <a:r>
              <a:rPr lang="en-US" dirty="0"/>
              <a:t>For this program we recommend you record your data in plain text in CSV files</a:t>
            </a:r>
          </a:p>
          <a:p>
            <a:pPr lvl="1"/>
            <a:r>
              <a:rPr lang="en-US" dirty="0"/>
              <a:t>CSV format easily opened excel and other software</a:t>
            </a:r>
          </a:p>
          <a:p>
            <a:r>
              <a:rPr lang="en-US" dirty="0"/>
              <a:t>Plain text allow easily viewing the data and can determine if an error occurred during writing</a:t>
            </a:r>
          </a:p>
          <a:p>
            <a:pPr lvl="1"/>
            <a:r>
              <a:rPr lang="en-US" dirty="0"/>
              <a:t>SD Library uses same format as Serial libraries to write text to a file</a:t>
            </a:r>
          </a:p>
          <a:p>
            <a:r>
              <a:rPr lang="en-US" dirty="0"/>
              <a:t>Comma delimiters separate the data into discrete spots</a:t>
            </a:r>
          </a:p>
          <a:p>
            <a:pPr lvl="1"/>
            <a:r>
              <a:rPr lang="en-US" dirty="0"/>
              <a:t>If a particular piece of data is missing can easily see the rest of data</a:t>
            </a:r>
          </a:p>
          <a:p>
            <a:r>
              <a:rPr lang="en-US" dirty="0"/>
              <a:t>Use a header as the first line of the file as a label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461C7-48E9-4053-8AFB-713D720C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97E-4F60-40A8-8122-E8D9B1E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4B61E-0EE8-4AE0-99A4-AA997670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D8AC1E-5965-463F-AAEA-10CFFE11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91" y="4774434"/>
            <a:ext cx="3460443" cy="15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8F62-19BC-4E3D-B3C9-2CF1C6ED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37" y="365127"/>
            <a:ext cx="7689886" cy="798656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Data File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53DE-180C-44E7-8A66-D2A18889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379913"/>
            <a:ext cx="8708994" cy="4797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need to format the numbers you are recording</a:t>
            </a:r>
          </a:p>
          <a:p>
            <a:pPr lvl="1"/>
            <a:r>
              <a:rPr lang="en-US" dirty="0"/>
              <a:t>Number decimal places, positive or negative signs</a:t>
            </a:r>
          </a:p>
          <a:p>
            <a:r>
              <a:rPr lang="en-US" dirty="0"/>
              <a:t>Its easiest to have a data format rather than multiple types of formats, even if data will be recorded at different rates</a:t>
            </a:r>
          </a:p>
          <a:p>
            <a:pPr lvl="1"/>
            <a:r>
              <a:rPr lang="en-US" dirty="0"/>
              <a:t>Have a column for each possible type of data if not recorded in that record can just not write a number</a:t>
            </a:r>
          </a:p>
          <a:p>
            <a:pPr lvl="1"/>
            <a:r>
              <a:rPr lang="en-US" dirty="0"/>
              <a:t>NUMBER,TYPE,TIME,TEMP1,TEMP2,ALT,</a:t>
            </a:r>
          </a:p>
          <a:p>
            <a:pPr lvl="1"/>
            <a:r>
              <a:rPr lang="en-US" dirty="0"/>
              <a:t>1,A,3,34.0,12.0,,</a:t>
            </a:r>
          </a:p>
          <a:p>
            <a:pPr lvl="1"/>
            <a:r>
              <a:rPr lang="en-US" dirty="0"/>
              <a:t>2,A,8,33.0,12.0,,</a:t>
            </a:r>
          </a:p>
          <a:p>
            <a:pPr lvl="1"/>
            <a:r>
              <a:rPr lang="en-US" dirty="0"/>
              <a:t>3,B,10,,,500.2,</a:t>
            </a:r>
          </a:p>
          <a:p>
            <a:r>
              <a:rPr lang="en-US" dirty="0"/>
              <a:t>Make sure you can easily identify each data pack uniquely and include sort of type identifier if you have multiple sorts of data records to allow sorting after recording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A632-08B1-4071-B166-8F668007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DE62-4DC7-4322-9AEC-BC4241D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B1A6-AA9F-4908-9954-96E322A2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1025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(Headings)</vt:lpstr>
      <vt:lpstr>Calibri Light</vt:lpstr>
      <vt:lpstr>Office Theme</vt:lpstr>
      <vt:lpstr>The Ultimate GPS Logger Shield - SD</vt:lpstr>
      <vt:lpstr>SD Card</vt:lpstr>
      <vt:lpstr>SD Card Communications</vt:lpstr>
      <vt:lpstr>SD Library:  Installation</vt:lpstr>
      <vt:lpstr>SD Library:  Limitations and Characteristics</vt:lpstr>
      <vt:lpstr>Filenames</vt:lpstr>
      <vt:lpstr>Extension Types</vt:lpstr>
      <vt:lpstr>Designing a Data Packet</vt:lpstr>
      <vt:lpstr>Other Data File Recommendations</vt:lpstr>
      <vt:lpstr>Process of Writing  Data to SD Card</vt:lpstr>
      <vt:lpstr>SdFat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14</cp:revision>
  <dcterms:created xsi:type="dcterms:W3CDTF">2021-08-10T15:07:14Z</dcterms:created>
  <dcterms:modified xsi:type="dcterms:W3CDTF">2021-11-01T22:57:20Z</dcterms:modified>
</cp:coreProperties>
</file>