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56" r:id="rId2"/>
    <p:sldId id="279" r:id="rId3"/>
    <p:sldId id="280" r:id="rId4"/>
    <p:sldId id="281" r:id="rId5"/>
    <p:sldId id="273" r:id="rId6"/>
    <p:sldId id="282" r:id="rId7"/>
    <p:sldId id="284" r:id="rId8"/>
    <p:sldId id="285" r:id="rId9"/>
    <p:sldId id="283" r:id="rId10"/>
    <p:sldId id="277" r:id="rId11"/>
    <p:sldId id="278" r:id="rId12"/>
    <p:sldId id="289" r:id="rId13"/>
    <p:sldId id="287" r:id="rId14"/>
    <p:sldId id="288" r:id="rId15"/>
    <p:sldId id="275" r:id="rId16"/>
    <p:sldId id="28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4B5F52-6139-42AA-94CF-F5DDC379785C}" v="62" dt="2021-10-18T01:25:07.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aron Ryan" userId="91382bc3b0521f4b" providerId="LiveId" clId="{DB819544-B11B-414C-B4F8-1C978EC79490}"/>
    <pc:docChg chg="undo custSel addSld delSld modSld sldOrd addMainMaster delMainMaster modMainMaster">
      <pc:chgData name="Aaron Ryan" userId="91382bc3b0521f4b" providerId="LiveId" clId="{DB819544-B11B-414C-B4F8-1C978EC79490}" dt="2021-08-10T22:20:11.777" v="1607" actId="20577"/>
      <pc:docMkLst>
        <pc:docMk/>
      </pc:docMkLst>
      <pc:sldChg chg="modSp new mod">
        <pc:chgData name="Aaron Ryan" userId="91382bc3b0521f4b" providerId="LiveId" clId="{DB819544-B11B-414C-B4F8-1C978EC79490}" dt="2021-08-10T20:05:33.694" v="692"/>
        <pc:sldMkLst>
          <pc:docMk/>
          <pc:sldMk cId="3360850647" sldId="256"/>
        </pc:sldMkLst>
        <pc:spChg chg="mod">
          <ac:chgData name="Aaron Ryan" userId="91382bc3b0521f4b" providerId="LiveId" clId="{DB819544-B11B-414C-B4F8-1C978EC79490}" dt="2021-08-10T15:32:35.711" v="39" actId="27636"/>
          <ac:spMkLst>
            <pc:docMk/>
            <pc:sldMk cId="3360850647" sldId="256"/>
            <ac:spMk id="2" creationId="{925C6844-D065-417A-BCF9-1822371505AD}"/>
          </ac:spMkLst>
        </pc:spChg>
        <pc:spChg chg="mod">
          <ac:chgData name="Aaron Ryan" userId="91382bc3b0521f4b" providerId="LiveId" clId="{DB819544-B11B-414C-B4F8-1C978EC79490}" dt="2021-08-10T20:05:33.694" v="692"/>
          <ac:spMkLst>
            <pc:docMk/>
            <pc:sldMk cId="3360850647" sldId="256"/>
            <ac:spMk id="3" creationId="{02A1CCD2-FA82-445C-B2DD-D3F034F31285}"/>
          </ac:spMkLst>
        </pc:spChg>
      </pc:sldChg>
      <pc:sldChg chg="new del">
        <pc:chgData name="Aaron Ryan" userId="91382bc3b0521f4b" providerId="LiveId" clId="{DB819544-B11B-414C-B4F8-1C978EC79490}" dt="2021-08-10T15:23:01.620" v="12" actId="47"/>
        <pc:sldMkLst>
          <pc:docMk/>
          <pc:sldMk cId="1392070734" sldId="257"/>
        </pc:sldMkLst>
      </pc:sldChg>
      <pc:sldChg chg="modSp new mod">
        <pc:chgData name="Aaron Ryan" userId="91382bc3b0521f4b" providerId="LiveId" clId="{DB819544-B11B-414C-B4F8-1C978EC79490}" dt="2021-08-10T15:33:48.989" v="51" actId="242"/>
        <pc:sldMkLst>
          <pc:docMk/>
          <pc:sldMk cId="3605834392" sldId="257"/>
        </pc:sldMkLst>
        <pc:spChg chg="mod">
          <ac:chgData name="Aaron Ryan" userId="91382bc3b0521f4b" providerId="LiveId" clId="{DB819544-B11B-414C-B4F8-1C978EC79490}" dt="2021-08-10T15:33:12.583" v="43"/>
          <ac:spMkLst>
            <pc:docMk/>
            <pc:sldMk cId="3605834392" sldId="257"/>
            <ac:spMk id="2" creationId="{1A91425A-9552-45EC-A344-94FD4465CE80}"/>
          </ac:spMkLst>
        </pc:spChg>
        <pc:spChg chg="mod">
          <ac:chgData name="Aaron Ryan" userId="91382bc3b0521f4b" providerId="LiveId" clId="{DB819544-B11B-414C-B4F8-1C978EC79490}" dt="2021-08-10T15:33:48.989" v="51" actId="242"/>
          <ac:spMkLst>
            <pc:docMk/>
            <pc:sldMk cId="3605834392" sldId="257"/>
            <ac:spMk id="3" creationId="{6E1047C6-EF63-4A8B-B61F-DD45DAD433CD}"/>
          </ac:spMkLst>
        </pc:spChg>
      </pc:sldChg>
      <pc:sldChg chg="addSp delSp modSp new mod modClrScheme chgLayout">
        <pc:chgData name="Aaron Ryan" userId="91382bc3b0521f4b" providerId="LiveId" clId="{DB819544-B11B-414C-B4F8-1C978EC79490}" dt="2021-08-10T16:23:15.339" v="108" actId="1076"/>
        <pc:sldMkLst>
          <pc:docMk/>
          <pc:sldMk cId="572971871" sldId="258"/>
        </pc:sldMkLst>
        <pc:spChg chg="del mod ord">
          <ac:chgData name="Aaron Ryan" userId="91382bc3b0521f4b" providerId="LiveId" clId="{DB819544-B11B-414C-B4F8-1C978EC79490}" dt="2021-08-10T15:27:16.841" v="31" actId="700"/>
          <ac:spMkLst>
            <pc:docMk/>
            <pc:sldMk cId="572971871" sldId="258"/>
            <ac:spMk id="2" creationId="{88067A6B-60F2-40D2-9268-BCA5B7F0CAAC}"/>
          </ac:spMkLst>
        </pc:spChg>
        <pc:spChg chg="del mod ord">
          <ac:chgData name="Aaron Ryan" userId="91382bc3b0521f4b" providerId="LiveId" clId="{DB819544-B11B-414C-B4F8-1C978EC79490}" dt="2021-08-10T15:27:16.841" v="31" actId="700"/>
          <ac:spMkLst>
            <pc:docMk/>
            <pc:sldMk cId="572971871" sldId="258"/>
            <ac:spMk id="3" creationId="{C32F8BF4-9247-4F73-A284-53285DB64969}"/>
          </ac:spMkLst>
        </pc:spChg>
        <pc:spChg chg="mod ord">
          <ac:chgData name="Aaron Ryan" userId="91382bc3b0521f4b" providerId="LiveId" clId="{DB819544-B11B-414C-B4F8-1C978EC79490}" dt="2021-08-10T15:27:16.841" v="31" actId="700"/>
          <ac:spMkLst>
            <pc:docMk/>
            <pc:sldMk cId="572971871" sldId="258"/>
            <ac:spMk id="4" creationId="{54427C46-0B00-4241-AC5E-0B3414A6D8E3}"/>
          </ac:spMkLst>
        </pc:spChg>
        <pc:spChg chg="mod ord">
          <ac:chgData name="Aaron Ryan" userId="91382bc3b0521f4b" providerId="LiveId" clId="{DB819544-B11B-414C-B4F8-1C978EC79490}" dt="2021-08-10T15:27:16.841" v="31" actId="700"/>
          <ac:spMkLst>
            <pc:docMk/>
            <pc:sldMk cId="572971871" sldId="258"/>
            <ac:spMk id="5" creationId="{A7C3DC4F-30B6-480D-918A-FA0E7BFBA84E}"/>
          </ac:spMkLst>
        </pc:spChg>
        <pc:spChg chg="mod ord">
          <ac:chgData name="Aaron Ryan" userId="91382bc3b0521f4b" providerId="LiveId" clId="{DB819544-B11B-414C-B4F8-1C978EC79490}" dt="2021-08-10T15:27:16.841" v="31" actId="700"/>
          <ac:spMkLst>
            <pc:docMk/>
            <pc:sldMk cId="572971871" sldId="258"/>
            <ac:spMk id="6" creationId="{6356D5A3-1592-46C8-985B-789C129B6105}"/>
          </ac:spMkLst>
        </pc:spChg>
        <pc:spChg chg="add mod ord">
          <ac:chgData name="Aaron Ryan" userId="91382bc3b0521f4b" providerId="LiveId" clId="{DB819544-B11B-414C-B4F8-1C978EC79490}" dt="2021-08-10T16:08:55.232" v="77" actId="20577"/>
          <ac:spMkLst>
            <pc:docMk/>
            <pc:sldMk cId="572971871" sldId="258"/>
            <ac:spMk id="7" creationId="{FB0908DF-CA73-4CC2-8261-806311CEB10A}"/>
          </ac:spMkLst>
        </pc:spChg>
        <pc:spChg chg="add mod ord">
          <ac:chgData name="Aaron Ryan" userId="91382bc3b0521f4b" providerId="LiveId" clId="{DB819544-B11B-414C-B4F8-1C978EC79490}" dt="2021-08-10T16:08:03.669" v="75" actId="20577"/>
          <ac:spMkLst>
            <pc:docMk/>
            <pc:sldMk cId="572971871" sldId="258"/>
            <ac:spMk id="8" creationId="{D8AAFEFA-309E-4B95-AFF1-D1297B1DA74E}"/>
          </ac:spMkLst>
        </pc:spChg>
        <pc:spChg chg="add del mod ord">
          <ac:chgData name="Aaron Ryan" userId="91382bc3b0521f4b" providerId="LiveId" clId="{DB819544-B11B-414C-B4F8-1C978EC79490}" dt="2021-08-10T16:07:28.432" v="70"/>
          <ac:spMkLst>
            <pc:docMk/>
            <pc:sldMk cId="572971871" sldId="258"/>
            <ac:spMk id="9" creationId="{9A921C2E-C097-4AE5-86C3-24CE34D44210}"/>
          </ac:spMkLst>
        </pc:spChg>
        <pc:spChg chg="add mod">
          <ac:chgData name="Aaron Ryan" userId="91382bc3b0521f4b" providerId="LiveId" clId="{DB819544-B11B-414C-B4F8-1C978EC79490}" dt="2021-08-10T16:23:15.339" v="108" actId="1076"/>
          <ac:spMkLst>
            <pc:docMk/>
            <pc:sldMk cId="572971871" sldId="258"/>
            <ac:spMk id="10" creationId="{DCF965DA-71ED-448A-B9DC-F356A723308D}"/>
          </ac:spMkLst>
        </pc:spChg>
        <pc:picChg chg="add mod">
          <ac:chgData name="Aaron Ryan" userId="91382bc3b0521f4b" providerId="LiveId" clId="{DB819544-B11B-414C-B4F8-1C978EC79490}" dt="2021-08-10T16:23:11.971" v="107" actId="1076"/>
          <ac:picMkLst>
            <pc:docMk/>
            <pc:sldMk cId="572971871" sldId="258"/>
            <ac:picMk id="2" creationId="{E5ACD028-5B82-4BB3-ACDE-EDEDF7603FF3}"/>
          </ac:picMkLst>
        </pc:picChg>
      </pc:sldChg>
      <pc:sldChg chg="modSp new del mod">
        <pc:chgData name="Aaron Ryan" userId="91382bc3b0521f4b" providerId="LiveId" clId="{DB819544-B11B-414C-B4F8-1C978EC79490}" dt="2021-08-10T15:23:01.003" v="11" actId="47"/>
        <pc:sldMkLst>
          <pc:docMk/>
          <pc:sldMk cId="4141539342" sldId="258"/>
        </pc:sldMkLst>
        <pc:spChg chg="mod">
          <ac:chgData name="Aaron Ryan" userId="91382bc3b0521f4b" providerId="LiveId" clId="{DB819544-B11B-414C-B4F8-1C978EC79490}" dt="2021-08-10T15:22:49.500" v="10" actId="27636"/>
          <ac:spMkLst>
            <pc:docMk/>
            <pc:sldMk cId="4141539342" sldId="258"/>
            <ac:spMk id="2" creationId="{FC2B20CE-8CE5-4ED1-8BBE-3B50B41E2B5B}"/>
          </ac:spMkLst>
        </pc:spChg>
      </pc:sldChg>
      <pc:sldChg chg="modSp new mod">
        <pc:chgData name="Aaron Ryan" userId="91382bc3b0521f4b" providerId="LiveId" clId="{DB819544-B11B-414C-B4F8-1C978EC79490}" dt="2021-08-10T15:34:38.531" v="56" actId="20577"/>
        <pc:sldMkLst>
          <pc:docMk/>
          <pc:sldMk cId="2251784629" sldId="259"/>
        </pc:sldMkLst>
        <pc:spChg chg="mod">
          <ac:chgData name="Aaron Ryan" userId="91382bc3b0521f4b" providerId="LiveId" clId="{DB819544-B11B-414C-B4F8-1C978EC79490}" dt="2021-08-10T15:34:22.595" v="52"/>
          <ac:spMkLst>
            <pc:docMk/>
            <pc:sldMk cId="2251784629" sldId="259"/>
            <ac:spMk id="2" creationId="{05722724-6F7C-4968-97A1-5156D6CF35DB}"/>
          </ac:spMkLst>
        </pc:spChg>
        <pc:spChg chg="mod">
          <ac:chgData name="Aaron Ryan" userId="91382bc3b0521f4b" providerId="LiveId" clId="{DB819544-B11B-414C-B4F8-1C978EC79490}" dt="2021-08-10T15:34:38.531" v="56" actId="20577"/>
          <ac:spMkLst>
            <pc:docMk/>
            <pc:sldMk cId="2251784629" sldId="259"/>
            <ac:spMk id="3" creationId="{BAB2223B-ACC2-4EE4-A4ED-FC44EBC9404B}"/>
          </ac:spMkLst>
        </pc:spChg>
      </pc:sldChg>
      <pc:sldChg chg="addSp delSp modSp new mod modClrScheme chgLayout">
        <pc:chgData name="Aaron Ryan" userId="91382bc3b0521f4b" providerId="LiveId" clId="{DB819544-B11B-414C-B4F8-1C978EC79490}" dt="2021-08-10T20:12:38.939" v="875" actId="27636"/>
        <pc:sldMkLst>
          <pc:docMk/>
          <pc:sldMk cId="1819966218" sldId="260"/>
        </pc:sldMkLst>
        <pc:spChg chg="mod ord">
          <ac:chgData name="Aaron Ryan" userId="91382bc3b0521f4b" providerId="LiveId" clId="{DB819544-B11B-414C-B4F8-1C978EC79490}" dt="2021-08-10T20:12:22.528" v="873" actId="20577"/>
          <ac:spMkLst>
            <pc:docMk/>
            <pc:sldMk cId="1819966218" sldId="260"/>
            <ac:spMk id="2" creationId="{127B6CE8-20D2-4F17-9B55-C9CBB1D22032}"/>
          </ac:spMkLst>
        </pc:spChg>
        <pc:spChg chg="del mod ord">
          <ac:chgData name="Aaron Ryan" userId="91382bc3b0521f4b" providerId="LiveId" clId="{DB819544-B11B-414C-B4F8-1C978EC79490}" dt="2021-08-10T16:28:11.734" v="135" actId="700"/>
          <ac:spMkLst>
            <pc:docMk/>
            <pc:sldMk cId="1819966218" sldId="260"/>
            <ac:spMk id="3" creationId="{6C2FDDBC-8106-4150-B508-BAE69692DDC1}"/>
          </ac:spMkLst>
        </pc:spChg>
        <pc:spChg chg="del mod ord">
          <ac:chgData name="Aaron Ryan" userId="91382bc3b0521f4b" providerId="LiveId" clId="{DB819544-B11B-414C-B4F8-1C978EC79490}" dt="2021-08-10T16:28:11.734" v="135" actId="700"/>
          <ac:spMkLst>
            <pc:docMk/>
            <pc:sldMk cId="1819966218" sldId="260"/>
            <ac:spMk id="4" creationId="{3D919C0F-8955-4A17-A6B2-4028182E152A}"/>
          </ac:spMkLst>
        </pc:spChg>
        <pc:spChg chg="mod ord">
          <ac:chgData name="Aaron Ryan" userId="91382bc3b0521f4b" providerId="LiveId" clId="{DB819544-B11B-414C-B4F8-1C978EC79490}" dt="2021-08-10T16:28:33.087" v="136" actId="700"/>
          <ac:spMkLst>
            <pc:docMk/>
            <pc:sldMk cId="1819966218" sldId="260"/>
            <ac:spMk id="5" creationId="{EFF52466-87FA-4D06-A6FC-0F439496559C}"/>
          </ac:spMkLst>
        </pc:spChg>
        <pc:spChg chg="mod ord">
          <ac:chgData name="Aaron Ryan" userId="91382bc3b0521f4b" providerId="LiveId" clId="{DB819544-B11B-414C-B4F8-1C978EC79490}" dt="2021-08-10T16:28:33.087" v="136" actId="700"/>
          <ac:spMkLst>
            <pc:docMk/>
            <pc:sldMk cId="1819966218" sldId="260"/>
            <ac:spMk id="6" creationId="{5271BB7B-949C-4CD0-B024-75F79C173CE2}"/>
          </ac:spMkLst>
        </pc:spChg>
        <pc:spChg chg="mod ord">
          <ac:chgData name="Aaron Ryan" userId="91382bc3b0521f4b" providerId="LiveId" clId="{DB819544-B11B-414C-B4F8-1C978EC79490}" dt="2021-08-10T16:28:33.087" v="136" actId="700"/>
          <ac:spMkLst>
            <pc:docMk/>
            <pc:sldMk cId="1819966218" sldId="260"/>
            <ac:spMk id="7" creationId="{371F827E-7687-4532-A13B-711EC1A74F77}"/>
          </ac:spMkLst>
        </pc:spChg>
        <pc:spChg chg="add mod">
          <ac:chgData name="Aaron Ryan" userId="91382bc3b0521f4b" providerId="LiveId" clId="{DB819544-B11B-414C-B4F8-1C978EC79490}" dt="2021-08-10T17:10:15.337" v="340" actId="20577"/>
          <ac:spMkLst>
            <pc:docMk/>
            <pc:sldMk cId="1819966218" sldId="260"/>
            <ac:spMk id="8" creationId="{3E9A1DA6-651D-41E8-A65E-59A564274BEB}"/>
          </ac:spMkLst>
        </pc:spChg>
        <pc:spChg chg="add del mod ord">
          <ac:chgData name="Aaron Ryan" userId="91382bc3b0521f4b" providerId="LiveId" clId="{DB819544-B11B-414C-B4F8-1C978EC79490}" dt="2021-08-10T16:28:33.087" v="136" actId="700"/>
          <ac:spMkLst>
            <pc:docMk/>
            <pc:sldMk cId="1819966218" sldId="260"/>
            <ac:spMk id="8" creationId="{61BEC384-9FEA-442F-80FC-00665843B7EA}"/>
          </ac:spMkLst>
        </pc:spChg>
        <pc:spChg chg="add del mod ord">
          <ac:chgData name="Aaron Ryan" userId="91382bc3b0521f4b" providerId="LiveId" clId="{DB819544-B11B-414C-B4F8-1C978EC79490}" dt="2021-08-10T16:28:33.087" v="136" actId="700"/>
          <ac:spMkLst>
            <pc:docMk/>
            <pc:sldMk cId="1819966218" sldId="260"/>
            <ac:spMk id="9" creationId="{014136AD-5504-459D-923A-5241093E6BAE}"/>
          </ac:spMkLst>
        </pc:spChg>
        <pc:spChg chg="add del mod ord">
          <ac:chgData name="Aaron Ryan" userId="91382bc3b0521f4b" providerId="LiveId" clId="{DB819544-B11B-414C-B4F8-1C978EC79490}" dt="2021-08-10T16:29:02.374" v="137"/>
          <ac:spMkLst>
            <pc:docMk/>
            <pc:sldMk cId="1819966218" sldId="260"/>
            <ac:spMk id="10" creationId="{311EA96C-46F3-49C7-B262-84916DE3E643}"/>
          </ac:spMkLst>
        </pc:spChg>
        <pc:spChg chg="add mod ord">
          <ac:chgData name="Aaron Ryan" userId="91382bc3b0521f4b" providerId="LiveId" clId="{DB819544-B11B-414C-B4F8-1C978EC79490}" dt="2021-08-10T20:12:38.939" v="875" actId="27636"/>
          <ac:spMkLst>
            <pc:docMk/>
            <pc:sldMk cId="1819966218" sldId="260"/>
            <ac:spMk id="11" creationId="{B3350ACE-E152-4382-8A21-891CAA287EBA}"/>
          </ac:spMkLst>
        </pc:spChg>
        <pc:picChg chg="add mod">
          <ac:chgData name="Aaron Ryan" userId="91382bc3b0521f4b" providerId="LiveId" clId="{DB819544-B11B-414C-B4F8-1C978EC79490}" dt="2021-08-10T17:10:31.089" v="341" actId="14100"/>
          <ac:picMkLst>
            <pc:docMk/>
            <pc:sldMk cId="1819966218" sldId="260"/>
            <ac:picMk id="12" creationId="{F736DC98-43FB-4769-A304-0122C117D92A}"/>
          </ac:picMkLst>
        </pc:picChg>
      </pc:sldChg>
      <pc:sldChg chg="modSp new mod">
        <pc:chgData name="Aaron Ryan" userId="91382bc3b0521f4b" providerId="LiveId" clId="{DB819544-B11B-414C-B4F8-1C978EC79490}" dt="2021-08-10T16:04:46.296" v="62" actId="20577"/>
        <pc:sldMkLst>
          <pc:docMk/>
          <pc:sldMk cId="1256460658" sldId="261"/>
        </pc:sldMkLst>
        <pc:spChg chg="mod">
          <ac:chgData name="Aaron Ryan" userId="91382bc3b0521f4b" providerId="LiveId" clId="{DB819544-B11B-414C-B4F8-1C978EC79490}" dt="2021-08-10T16:04:37.732" v="58"/>
          <ac:spMkLst>
            <pc:docMk/>
            <pc:sldMk cId="1256460658" sldId="261"/>
            <ac:spMk id="2" creationId="{759E5E63-D08B-4F30-AF51-1502AE0C2B70}"/>
          </ac:spMkLst>
        </pc:spChg>
        <pc:spChg chg="mod">
          <ac:chgData name="Aaron Ryan" userId="91382bc3b0521f4b" providerId="LiveId" clId="{DB819544-B11B-414C-B4F8-1C978EC79490}" dt="2021-08-10T16:04:46.296" v="62" actId="20577"/>
          <ac:spMkLst>
            <pc:docMk/>
            <pc:sldMk cId="1256460658" sldId="261"/>
            <ac:spMk id="3" creationId="{B4E77C4E-6A16-40B7-BB18-9D7BD54C8F7C}"/>
          </ac:spMkLst>
        </pc:spChg>
      </pc:sldChg>
      <pc:sldChg chg="modSp new mod">
        <pc:chgData name="Aaron Ryan" userId="91382bc3b0521f4b" providerId="LiveId" clId="{DB819544-B11B-414C-B4F8-1C978EC79490}" dt="2021-08-10T16:09:24.760" v="84" actId="15"/>
        <pc:sldMkLst>
          <pc:docMk/>
          <pc:sldMk cId="3119929897" sldId="262"/>
        </pc:sldMkLst>
        <pc:spChg chg="mod">
          <ac:chgData name="Aaron Ryan" userId="91382bc3b0521f4b" providerId="LiveId" clId="{DB819544-B11B-414C-B4F8-1C978EC79490}" dt="2021-08-10T16:07:04.049" v="69" actId="20577"/>
          <ac:spMkLst>
            <pc:docMk/>
            <pc:sldMk cId="3119929897" sldId="262"/>
            <ac:spMk id="2" creationId="{6E7A6910-AA44-4D1A-9586-752D0B48715E}"/>
          </ac:spMkLst>
        </pc:spChg>
        <pc:spChg chg="mod">
          <ac:chgData name="Aaron Ryan" userId="91382bc3b0521f4b" providerId="LiveId" clId="{DB819544-B11B-414C-B4F8-1C978EC79490}" dt="2021-08-10T16:09:24.760" v="84" actId="15"/>
          <ac:spMkLst>
            <pc:docMk/>
            <pc:sldMk cId="3119929897" sldId="262"/>
            <ac:spMk id="3" creationId="{66E46638-5025-4C12-A2AD-47E5C1AF4FE3}"/>
          </ac:spMkLst>
        </pc:spChg>
      </pc:sldChg>
      <pc:sldChg chg="addSp delSp modSp new mod ord">
        <pc:chgData name="Aaron Ryan" userId="91382bc3b0521f4b" providerId="LiveId" clId="{DB819544-B11B-414C-B4F8-1C978EC79490}" dt="2021-08-10T16:16:10.561" v="96" actId="22"/>
        <pc:sldMkLst>
          <pc:docMk/>
          <pc:sldMk cId="3822290808" sldId="263"/>
        </pc:sldMkLst>
        <pc:spChg chg="mod">
          <ac:chgData name="Aaron Ryan" userId="91382bc3b0521f4b" providerId="LiveId" clId="{DB819544-B11B-414C-B4F8-1C978EC79490}" dt="2021-08-10T16:12:08.773" v="87" actId="20577"/>
          <ac:spMkLst>
            <pc:docMk/>
            <pc:sldMk cId="3822290808" sldId="263"/>
            <ac:spMk id="2" creationId="{2B02980C-BCB5-4AD3-ABC7-04506785238E}"/>
          </ac:spMkLst>
        </pc:spChg>
        <pc:spChg chg="mod">
          <ac:chgData name="Aaron Ryan" userId="91382bc3b0521f4b" providerId="LiveId" clId="{DB819544-B11B-414C-B4F8-1C978EC79490}" dt="2021-08-10T16:12:24.385" v="92" actId="27636"/>
          <ac:spMkLst>
            <pc:docMk/>
            <pc:sldMk cId="3822290808" sldId="263"/>
            <ac:spMk id="3" creationId="{35782F29-248F-4F61-949D-D65B75A7A79B}"/>
          </ac:spMkLst>
        </pc:spChg>
        <pc:spChg chg="add del">
          <ac:chgData name="Aaron Ryan" userId="91382bc3b0521f4b" providerId="LiveId" clId="{DB819544-B11B-414C-B4F8-1C978EC79490}" dt="2021-08-10T16:16:10.561" v="96" actId="22"/>
          <ac:spMkLst>
            <pc:docMk/>
            <pc:sldMk cId="3822290808" sldId="263"/>
            <ac:spMk id="8" creationId="{4F7BF80C-7580-4FD1-BF90-0582FA75C709}"/>
          </ac:spMkLst>
        </pc:spChg>
      </pc:sldChg>
      <pc:sldChg chg="modSp new mod">
        <pc:chgData name="Aaron Ryan" userId="91382bc3b0521f4b" providerId="LiveId" clId="{DB819544-B11B-414C-B4F8-1C978EC79490}" dt="2021-08-10T16:16:52.860" v="104" actId="20577"/>
        <pc:sldMkLst>
          <pc:docMk/>
          <pc:sldMk cId="1016536287" sldId="264"/>
        </pc:sldMkLst>
        <pc:spChg chg="mod">
          <ac:chgData name="Aaron Ryan" userId="91382bc3b0521f4b" providerId="LiveId" clId="{DB819544-B11B-414C-B4F8-1C978EC79490}" dt="2021-08-10T16:16:23.052" v="101" actId="27636"/>
          <ac:spMkLst>
            <pc:docMk/>
            <pc:sldMk cId="1016536287" sldId="264"/>
            <ac:spMk id="2" creationId="{942878F3-89FD-4D80-B208-FABA109434E1}"/>
          </ac:spMkLst>
        </pc:spChg>
        <pc:spChg chg="mod">
          <ac:chgData name="Aaron Ryan" userId="91382bc3b0521f4b" providerId="LiveId" clId="{DB819544-B11B-414C-B4F8-1C978EC79490}" dt="2021-08-10T16:16:52.860" v="104" actId="20577"/>
          <ac:spMkLst>
            <pc:docMk/>
            <pc:sldMk cId="1016536287" sldId="264"/>
            <ac:spMk id="3" creationId="{23B21C04-1074-4DB1-AE7B-F3B5A7AAF594}"/>
          </ac:spMkLst>
        </pc:spChg>
      </pc:sldChg>
      <pc:sldChg chg="modSp new mod">
        <pc:chgData name="Aaron Ryan" userId="91382bc3b0521f4b" providerId="LiveId" clId="{DB819544-B11B-414C-B4F8-1C978EC79490}" dt="2021-08-10T16:24:30.199" v="115" actId="20577"/>
        <pc:sldMkLst>
          <pc:docMk/>
          <pc:sldMk cId="4198812297" sldId="265"/>
        </pc:sldMkLst>
        <pc:spChg chg="mod">
          <ac:chgData name="Aaron Ryan" userId="91382bc3b0521f4b" providerId="LiveId" clId="{DB819544-B11B-414C-B4F8-1C978EC79490}" dt="2021-08-10T16:24:16.649" v="111" actId="20577"/>
          <ac:spMkLst>
            <pc:docMk/>
            <pc:sldMk cId="4198812297" sldId="265"/>
            <ac:spMk id="2" creationId="{B25C6DDC-CFB9-43F8-9BF8-405A3FC3DB30}"/>
          </ac:spMkLst>
        </pc:spChg>
        <pc:spChg chg="mod">
          <ac:chgData name="Aaron Ryan" userId="91382bc3b0521f4b" providerId="LiveId" clId="{DB819544-B11B-414C-B4F8-1C978EC79490}" dt="2021-08-10T16:24:30.199" v="115" actId="20577"/>
          <ac:spMkLst>
            <pc:docMk/>
            <pc:sldMk cId="4198812297" sldId="265"/>
            <ac:spMk id="3" creationId="{3AE0F584-15B7-4B80-90E9-DFDE0418B7D5}"/>
          </ac:spMkLst>
        </pc:spChg>
      </pc:sldChg>
      <pc:sldChg chg="modSp new mod">
        <pc:chgData name="Aaron Ryan" userId="91382bc3b0521f4b" providerId="LiveId" clId="{DB819544-B11B-414C-B4F8-1C978EC79490}" dt="2021-08-10T16:26:05.693" v="120" actId="20577"/>
        <pc:sldMkLst>
          <pc:docMk/>
          <pc:sldMk cId="2231482262" sldId="266"/>
        </pc:sldMkLst>
        <pc:spChg chg="mod">
          <ac:chgData name="Aaron Ryan" userId="91382bc3b0521f4b" providerId="LiveId" clId="{DB819544-B11B-414C-B4F8-1C978EC79490}" dt="2021-08-10T16:25:56.407" v="117"/>
          <ac:spMkLst>
            <pc:docMk/>
            <pc:sldMk cId="2231482262" sldId="266"/>
            <ac:spMk id="2" creationId="{6FAC6206-4C2B-4400-8385-EBB0C017C719}"/>
          </ac:spMkLst>
        </pc:spChg>
        <pc:spChg chg="mod">
          <ac:chgData name="Aaron Ryan" userId="91382bc3b0521f4b" providerId="LiveId" clId="{DB819544-B11B-414C-B4F8-1C978EC79490}" dt="2021-08-10T16:26:05.693" v="120" actId="20577"/>
          <ac:spMkLst>
            <pc:docMk/>
            <pc:sldMk cId="2231482262" sldId="266"/>
            <ac:spMk id="3" creationId="{17442119-C786-4C88-BACB-7B3CD6906E55}"/>
          </ac:spMkLst>
        </pc:spChg>
      </pc:sldChg>
      <pc:sldChg chg="modSp new mod">
        <pc:chgData name="Aaron Ryan" userId="91382bc3b0521f4b" providerId="LiveId" clId="{DB819544-B11B-414C-B4F8-1C978EC79490}" dt="2021-08-10T17:16:06.496" v="689" actId="27636"/>
        <pc:sldMkLst>
          <pc:docMk/>
          <pc:sldMk cId="417309387" sldId="267"/>
        </pc:sldMkLst>
        <pc:spChg chg="mod">
          <ac:chgData name="Aaron Ryan" userId="91382bc3b0521f4b" providerId="LiveId" clId="{DB819544-B11B-414C-B4F8-1C978EC79490}" dt="2021-08-10T16:26:40.568" v="124"/>
          <ac:spMkLst>
            <pc:docMk/>
            <pc:sldMk cId="417309387" sldId="267"/>
            <ac:spMk id="2" creationId="{F42B0CE3-F68E-4C73-9AA3-909F8836F6BC}"/>
          </ac:spMkLst>
        </pc:spChg>
        <pc:spChg chg="mod">
          <ac:chgData name="Aaron Ryan" userId="91382bc3b0521f4b" providerId="LiveId" clId="{DB819544-B11B-414C-B4F8-1C978EC79490}" dt="2021-08-10T17:16:06.496" v="689" actId="27636"/>
          <ac:spMkLst>
            <pc:docMk/>
            <pc:sldMk cId="417309387" sldId="267"/>
            <ac:spMk id="3" creationId="{B331EBB6-373F-4367-AD3F-69E5C86FB3E4}"/>
          </ac:spMkLst>
        </pc:spChg>
      </pc:sldChg>
      <pc:sldChg chg="addSp delSp modSp new mod">
        <pc:chgData name="Aaron Ryan" userId="91382bc3b0521f4b" providerId="LiveId" clId="{DB819544-B11B-414C-B4F8-1C978EC79490}" dt="2021-08-10T21:06:06.228" v="1012" actId="14100"/>
        <pc:sldMkLst>
          <pc:docMk/>
          <pc:sldMk cId="3243274754" sldId="268"/>
        </pc:sldMkLst>
        <pc:spChg chg="mod">
          <ac:chgData name="Aaron Ryan" userId="91382bc3b0521f4b" providerId="LiveId" clId="{DB819544-B11B-414C-B4F8-1C978EC79490}" dt="2021-08-10T16:42:42.158" v="196"/>
          <ac:spMkLst>
            <pc:docMk/>
            <pc:sldMk cId="3243274754" sldId="268"/>
            <ac:spMk id="2" creationId="{E0A6F37A-1392-4199-A351-4167C9A92073}"/>
          </ac:spMkLst>
        </pc:spChg>
        <pc:spChg chg="del mod">
          <ac:chgData name="Aaron Ryan" userId="91382bc3b0521f4b" providerId="LiveId" clId="{DB819544-B11B-414C-B4F8-1C978EC79490}" dt="2021-08-10T16:46:55.331" v="212"/>
          <ac:spMkLst>
            <pc:docMk/>
            <pc:sldMk cId="3243274754" sldId="268"/>
            <ac:spMk id="3" creationId="{881300A0-A61B-41B7-A73F-EAED7A17357F}"/>
          </ac:spMkLst>
        </pc:spChg>
        <pc:spChg chg="mod">
          <ac:chgData name="Aaron Ryan" userId="91382bc3b0521f4b" providerId="LiveId" clId="{DB819544-B11B-414C-B4F8-1C978EC79490}" dt="2021-08-10T20:58:26.512" v="952" actId="20577"/>
          <ac:spMkLst>
            <pc:docMk/>
            <pc:sldMk cId="3243274754" sldId="268"/>
            <ac:spMk id="4" creationId="{2DD18510-2F4C-485D-965B-6979D1C57A69}"/>
          </ac:spMkLst>
        </pc:spChg>
        <pc:spChg chg="add mod">
          <ac:chgData name="Aaron Ryan" userId="91382bc3b0521f4b" providerId="LiveId" clId="{DB819544-B11B-414C-B4F8-1C978EC79490}" dt="2021-08-10T21:06:06.228" v="1012" actId="14100"/>
          <ac:spMkLst>
            <pc:docMk/>
            <pc:sldMk cId="3243274754" sldId="268"/>
            <ac:spMk id="9" creationId="{99E45861-912F-474D-921F-D0480D34E641}"/>
          </ac:spMkLst>
        </pc:spChg>
        <pc:picChg chg="add mod">
          <ac:chgData name="Aaron Ryan" userId="91382bc3b0521f4b" providerId="LiveId" clId="{DB819544-B11B-414C-B4F8-1C978EC79490}" dt="2021-08-10T17:08:48.496" v="319" actId="1076"/>
          <ac:picMkLst>
            <pc:docMk/>
            <pc:sldMk cId="3243274754" sldId="268"/>
            <ac:picMk id="8" creationId="{62ECDA1D-68E4-4507-A8A3-0EEC22ACE5DC}"/>
          </ac:picMkLst>
        </pc:picChg>
      </pc:sldChg>
      <pc:sldChg chg="modSp new mod">
        <pc:chgData name="Aaron Ryan" userId="91382bc3b0521f4b" providerId="LiveId" clId="{DB819544-B11B-414C-B4F8-1C978EC79490}" dt="2021-08-10T16:32:30.003" v="156" actId="20577"/>
        <pc:sldMkLst>
          <pc:docMk/>
          <pc:sldMk cId="1806751360" sldId="269"/>
        </pc:sldMkLst>
        <pc:spChg chg="mod">
          <ac:chgData name="Aaron Ryan" userId="91382bc3b0521f4b" providerId="LiveId" clId="{DB819544-B11B-414C-B4F8-1C978EC79490}" dt="2021-08-10T16:32:14.722" v="148" actId="20577"/>
          <ac:spMkLst>
            <pc:docMk/>
            <pc:sldMk cId="1806751360" sldId="269"/>
            <ac:spMk id="2" creationId="{DDB53C2E-EB16-4D29-B848-22EDB26E9A9C}"/>
          </ac:spMkLst>
        </pc:spChg>
        <pc:spChg chg="mod">
          <ac:chgData name="Aaron Ryan" userId="91382bc3b0521f4b" providerId="LiveId" clId="{DB819544-B11B-414C-B4F8-1C978EC79490}" dt="2021-08-10T16:32:30.003" v="156" actId="20577"/>
          <ac:spMkLst>
            <pc:docMk/>
            <pc:sldMk cId="1806751360" sldId="269"/>
            <ac:spMk id="3" creationId="{E714A3F0-8E97-46B5-B752-F14D78FD0B81}"/>
          </ac:spMkLst>
        </pc:spChg>
      </pc:sldChg>
      <pc:sldChg chg="addSp delSp modSp new mod ord modClrScheme chgLayout">
        <pc:chgData name="Aaron Ryan" userId="91382bc3b0521f4b" providerId="LiveId" clId="{DB819544-B11B-414C-B4F8-1C978EC79490}" dt="2021-08-10T22:14:37.558" v="1180" actId="20577"/>
        <pc:sldMkLst>
          <pc:docMk/>
          <pc:sldMk cId="1083544093" sldId="270"/>
        </pc:sldMkLst>
        <pc:spChg chg="del mod ord">
          <ac:chgData name="Aaron Ryan" userId="91382bc3b0521f4b" providerId="LiveId" clId="{DB819544-B11B-414C-B4F8-1C978EC79490}" dt="2021-08-10T16:47:30.967" v="214" actId="700"/>
          <ac:spMkLst>
            <pc:docMk/>
            <pc:sldMk cId="1083544093" sldId="270"/>
            <ac:spMk id="2" creationId="{225EF444-D667-4061-ABDC-289C0E9BC4D5}"/>
          </ac:spMkLst>
        </pc:spChg>
        <pc:spChg chg="del mod ord">
          <ac:chgData name="Aaron Ryan" userId="91382bc3b0521f4b" providerId="LiveId" clId="{DB819544-B11B-414C-B4F8-1C978EC79490}" dt="2021-08-10T16:47:30.967" v="214" actId="700"/>
          <ac:spMkLst>
            <pc:docMk/>
            <pc:sldMk cId="1083544093" sldId="270"/>
            <ac:spMk id="3" creationId="{3559F54C-BF20-409C-9B56-4CE207B0C86B}"/>
          </ac:spMkLst>
        </pc:spChg>
        <pc:spChg chg="del">
          <ac:chgData name="Aaron Ryan" userId="91382bc3b0521f4b" providerId="LiveId" clId="{DB819544-B11B-414C-B4F8-1C978EC79490}" dt="2021-08-10T16:47:30.967" v="214" actId="700"/>
          <ac:spMkLst>
            <pc:docMk/>
            <pc:sldMk cId="1083544093" sldId="270"/>
            <ac:spMk id="4" creationId="{269656CD-0877-4014-BFFB-35BF17C27878}"/>
          </ac:spMkLst>
        </pc:spChg>
        <pc:spChg chg="mod ord">
          <ac:chgData name="Aaron Ryan" userId="91382bc3b0521f4b" providerId="LiveId" clId="{DB819544-B11B-414C-B4F8-1C978EC79490}" dt="2021-08-10T16:47:30.967" v="214" actId="700"/>
          <ac:spMkLst>
            <pc:docMk/>
            <pc:sldMk cId="1083544093" sldId="270"/>
            <ac:spMk id="5" creationId="{C205C244-6EB3-4CC4-B76C-546A45928662}"/>
          </ac:spMkLst>
        </pc:spChg>
        <pc:spChg chg="mod ord">
          <ac:chgData name="Aaron Ryan" userId="91382bc3b0521f4b" providerId="LiveId" clId="{DB819544-B11B-414C-B4F8-1C978EC79490}" dt="2021-08-10T16:47:30.967" v="214" actId="700"/>
          <ac:spMkLst>
            <pc:docMk/>
            <pc:sldMk cId="1083544093" sldId="270"/>
            <ac:spMk id="6" creationId="{DBA2331A-DD75-4A29-8875-0FF523BB6F78}"/>
          </ac:spMkLst>
        </pc:spChg>
        <pc:spChg chg="mod ord">
          <ac:chgData name="Aaron Ryan" userId="91382bc3b0521f4b" providerId="LiveId" clId="{DB819544-B11B-414C-B4F8-1C978EC79490}" dt="2021-08-10T16:47:30.967" v="214" actId="700"/>
          <ac:spMkLst>
            <pc:docMk/>
            <pc:sldMk cId="1083544093" sldId="270"/>
            <ac:spMk id="7" creationId="{1CB6BD71-412D-4181-9663-4E9C786CE9BC}"/>
          </ac:spMkLst>
        </pc:spChg>
        <pc:spChg chg="add mod ord">
          <ac:chgData name="Aaron Ryan" userId="91382bc3b0521f4b" providerId="LiveId" clId="{DB819544-B11B-414C-B4F8-1C978EC79490}" dt="2021-08-10T22:13:45.708" v="1040" actId="14100"/>
          <ac:spMkLst>
            <pc:docMk/>
            <pc:sldMk cId="1083544093" sldId="270"/>
            <ac:spMk id="8" creationId="{1D0ADAA6-62CE-406B-8625-4C01FF26F5CE}"/>
          </ac:spMkLst>
        </pc:spChg>
        <pc:spChg chg="add mod ord">
          <ac:chgData name="Aaron Ryan" userId="91382bc3b0521f4b" providerId="LiveId" clId="{DB819544-B11B-414C-B4F8-1C978EC79490}" dt="2021-08-10T22:14:37.558" v="1180" actId="20577"/>
          <ac:spMkLst>
            <pc:docMk/>
            <pc:sldMk cId="1083544093" sldId="270"/>
            <ac:spMk id="9" creationId="{2077396C-A8E5-46D0-B7C4-24234B2C2B74}"/>
          </ac:spMkLst>
        </pc:spChg>
      </pc:sldChg>
      <pc:sldChg chg="modSp new mod">
        <pc:chgData name="Aaron Ryan" userId="91382bc3b0521f4b" providerId="LiveId" clId="{DB819544-B11B-414C-B4F8-1C978EC79490}" dt="2021-08-10T22:12:53.591" v="1013" actId="20577"/>
        <pc:sldMkLst>
          <pc:docMk/>
          <pc:sldMk cId="83364234" sldId="271"/>
        </pc:sldMkLst>
        <pc:spChg chg="mod">
          <ac:chgData name="Aaron Ryan" userId="91382bc3b0521f4b" providerId="LiveId" clId="{DB819544-B11B-414C-B4F8-1C978EC79490}" dt="2021-08-10T20:13:06.203" v="910" actId="20577"/>
          <ac:spMkLst>
            <pc:docMk/>
            <pc:sldMk cId="83364234" sldId="271"/>
            <ac:spMk id="2" creationId="{A362CC3E-455C-4673-9AC8-634C5989C51F}"/>
          </ac:spMkLst>
        </pc:spChg>
        <pc:spChg chg="mod">
          <ac:chgData name="Aaron Ryan" userId="91382bc3b0521f4b" providerId="LiveId" clId="{DB819544-B11B-414C-B4F8-1C978EC79490}" dt="2021-08-10T22:12:53.591" v="1013" actId="20577"/>
          <ac:spMkLst>
            <pc:docMk/>
            <pc:sldMk cId="83364234" sldId="271"/>
            <ac:spMk id="3" creationId="{A71C74A5-9BA8-4075-8FB2-BA8D57CA9218}"/>
          </ac:spMkLst>
        </pc:spChg>
      </pc:sldChg>
      <pc:sldChg chg="addSp delSp modSp new mod">
        <pc:chgData name="Aaron Ryan" userId="91382bc3b0521f4b" providerId="LiveId" clId="{DB819544-B11B-414C-B4F8-1C978EC79490}" dt="2021-08-10T16:54:23.522" v="248" actId="1076"/>
        <pc:sldMkLst>
          <pc:docMk/>
          <pc:sldMk cId="3158947321" sldId="272"/>
        </pc:sldMkLst>
        <pc:spChg chg="mod">
          <ac:chgData name="Aaron Ryan" userId="91382bc3b0521f4b" providerId="LiveId" clId="{DB819544-B11B-414C-B4F8-1C978EC79490}" dt="2021-08-10T16:54:09.686" v="242" actId="20577"/>
          <ac:spMkLst>
            <pc:docMk/>
            <pc:sldMk cId="3158947321" sldId="272"/>
            <ac:spMk id="2" creationId="{DD5EFC3E-D771-420E-8233-5BBFAF109A62}"/>
          </ac:spMkLst>
        </pc:spChg>
        <pc:spChg chg="mod">
          <ac:chgData name="Aaron Ryan" userId="91382bc3b0521f4b" providerId="LiveId" clId="{DB819544-B11B-414C-B4F8-1C978EC79490}" dt="2021-08-10T16:54:16.756" v="246" actId="5793"/>
          <ac:spMkLst>
            <pc:docMk/>
            <pc:sldMk cId="3158947321" sldId="272"/>
            <ac:spMk id="3" creationId="{C4F3E809-2339-496B-BE2B-6CEC977F1373}"/>
          </ac:spMkLst>
        </pc:spChg>
        <pc:spChg chg="mod">
          <ac:chgData name="Aaron Ryan" userId="91382bc3b0521f4b" providerId="LiveId" clId="{DB819544-B11B-414C-B4F8-1C978EC79490}" dt="2021-08-10T16:52:23.235" v="238" actId="14100"/>
          <ac:spMkLst>
            <pc:docMk/>
            <pc:sldMk cId="3158947321" sldId="272"/>
            <ac:spMk id="8" creationId="{BE5A092D-C54A-4B40-9F42-A84B4A586F91}"/>
          </ac:spMkLst>
        </pc:spChg>
        <pc:spChg chg="mod">
          <ac:chgData name="Aaron Ryan" userId="91382bc3b0521f4b" providerId="LiveId" clId="{DB819544-B11B-414C-B4F8-1C978EC79490}" dt="2021-08-10T16:52:23.235" v="238" actId="14100"/>
          <ac:spMkLst>
            <pc:docMk/>
            <pc:sldMk cId="3158947321" sldId="272"/>
            <ac:spMk id="14" creationId="{8327B7A3-293C-482E-BAA1-D553049A6391}"/>
          </ac:spMkLst>
        </pc:spChg>
        <pc:spChg chg="mod">
          <ac:chgData name="Aaron Ryan" userId="91382bc3b0521f4b" providerId="LiveId" clId="{DB819544-B11B-414C-B4F8-1C978EC79490}" dt="2021-08-10T16:52:23.235" v="238" actId="14100"/>
          <ac:spMkLst>
            <pc:docMk/>
            <pc:sldMk cId="3158947321" sldId="272"/>
            <ac:spMk id="15" creationId="{CD64A6CE-FBB4-4E27-97DF-98F7D0F08C3D}"/>
          </ac:spMkLst>
        </pc:spChg>
        <pc:spChg chg="mod">
          <ac:chgData name="Aaron Ryan" userId="91382bc3b0521f4b" providerId="LiveId" clId="{DB819544-B11B-414C-B4F8-1C978EC79490}" dt="2021-08-10T16:52:23.235" v="238" actId="14100"/>
          <ac:spMkLst>
            <pc:docMk/>
            <pc:sldMk cId="3158947321" sldId="272"/>
            <ac:spMk id="17" creationId="{A74C1E14-D855-40D9-ABD9-374BF527A051}"/>
          </ac:spMkLst>
        </pc:spChg>
        <pc:spChg chg="mod">
          <ac:chgData name="Aaron Ryan" userId="91382bc3b0521f4b" providerId="LiveId" clId="{DB819544-B11B-414C-B4F8-1C978EC79490}" dt="2021-08-10T16:52:23.235" v="238" actId="14100"/>
          <ac:spMkLst>
            <pc:docMk/>
            <pc:sldMk cId="3158947321" sldId="272"/>
            <ac:spMk id="18" creationId="{C7D64313-D010-4ABD-BC19-2E6D322516CA}"/>
          </ac:spMkLst>
        </pc:spChg>
        <pc:spChg chg="mod">
          <ac:chgData name="Aaron Ryan" userId="91382bc3b0521f4b" providerId="LiveId" clId="{DB819544-B11B-414C-B4F8-1C978EC79490}" dt="2021-08-10T16:52:23.235" v="238" actId="14100"/>
          <ac:spMkLst>
            <pc:docMk/>
            <pc:sldMk cId="3158947321" sldId="272"/>
            <ac:spMk id="19" creationId="{95D4BE59-B01A-4826-A83F-0629342C0AFC}"/>
          </ac:spMkLst>
        </pc:spChg>
        <pc:spChg chg="mod">
          <ac:chgData name="Aaron Ryan" userId="91382bc3b0521f4b" providerId="LiveId" clId="{DB819544-B11B-414C-B4F8-1C978EC79490}" dt="2021-08-10T16:52:23.235" v="238" actId="14100"/>
          <ac:spMkLst>
            <pc:docMk/>
            <pc:sldMk cId="3158947321" sldId="272"/>
            <ac:spMk id="21" creationId="{70FBF776-A6DE-45E9-B47F-451CF548BBAE}"/>
          </ac:spMkLst>
        </pc:spChg>
        <pc:spChg chg="mod">
          <ac:chgData name="Aaron Ryan" userId="91382bc3b0521f4b" providerId="LiveId" clId="{DB819544-B11B-414C-B4F8-1C978EC79490}" dt="2021-08-10T16:52:23.235" v="238" actId="14100"/>
          <ac:spMkLst>
            <pc:docMk/>
            <pc:sldMk cId="3158947321" sldId="272"/>
            <ac:spMk id="22" creationId="{3B2DC02D-E6CA-4C34-B613-7887B143517B}"/>
          </ac:spMkLst>
        </pc:spChg>
        <pc:spChg chg="mod">
          <ac:chgData name="Aaron Ryan" userId="91382bc3b0521f4b" providerId="LiveId" clId="{DB819544-B11B-414C-B4F8-1C978EC79490}" dt="2021-08-10T16:52:23.235" v="238" actId="14100"/>
          <ac:spMkLst>
            <pc:docMk/>
            <pc:sldMk cId="3158947321" sldId="272"/>
            <ac:spMk id="23" creationId="{1564A43E-9BD6-4264-A34C-DA3E8F550456}"/>
          </ac:spMkLst>
        </pc:spChg>
        <pc:spChg chg="mod">
          <ac:chgData name="Aaron Ryan" userId="91382bc3b0521f4b" providerId="LiveId" clId="{DB819544-B11B-414C-B4F8-1C978EC79490}" dt="2021-08-10T16:52:23.235" v="238" actId="14100"/>
          <ac:spMkLst>
            <pc:docMk/>
            <pc:sldMk cId="3158947321" sldId="272"/>
            <ac:spMk id="25" creationId="{478166CF-24BC-4F3E-B0EF-A37CCB26A587}"/>
          </ac:spMkLst>
        </pc:spChg>
        <pc:spChg chg="mod">
          <ac:chgData name="Aaron Ryan" userId="91382bc3b0521f4b" providerId="LiveId" clId="{DB819544-B11B-414C-B4F8-1C978EC79490}" dt="2021-08-10T16:52:23.235" v="238" actId="14100"/>
          <ac:spMkLst>
            <pc:docMk/>
            <pc:sldMk cId="3158947321" sldId="272"/>
            <ac:spMk id="26" creationId="{E43F0861-4C62-4447-B04A-DF1707B4BFDF}"/>
          </ac:spMkLst>
        </pc:spChg>
        <pc:spChg chg="mod">
          <ac:chgData name="Aaron Ryan" userId="91382bc3b0521f4b" providerId="LiveId" clId="{DB819544-B11B-414C-B4F8-1C978EC79490}" dt="2021-08-10T16:52:23.235" v="238" actId="14100"/>
          <ac:spMkLst>
            <pc:docMk/>
            <pc:sldMk cId="3158947321" sldId="272"/>
            <ac:spMk id="27" creationId="{35894765-FE7B-45F4-A800-A04F2A7695A8}"/>
          </ac:spMkLst>
        </pc:spChg>
        <pc:spChg chg="mod">
          <ac:chgData name="Aaron Ryan" userId="91382bc3b0521f4b" providerId="LiveId" clId="{DB819544-B11B-414C-B4F8-1C978EC79490}" dt="2021-08-10T16:52:23.235" v="238" actId="14100"/>
          <ac:spMkLst>
            <pc:docMk/>
            <pc:sldMk cId="3158947321" sldId="272"/>
            <ac:spMk id="28" creationId="{0F666C3F-19ED-447C-98FC-698739B3C8D5}"/>
          </ac:spMkLst>
        </pc:spChg>
        <pc:spChg chg="mod">
          <ac:chgData name="Aaron Ryan" userId="91382bc3b0521f4b" providerId="LiveId" clId="{DB819544-B11B-414C-B4F8-1C978EC79490}" dt="2021-08-10T16:52:23.235" v="238" actId="14100"/>
          <ac:spMkLst>
            <pc:docMk/>
            <pc:sldMk cId="3158947321" sldId="272"/>
            <ac:spMk id="30" creationId="{5C1B1C69-1ED2-4CEF-9A8F-2853F7FD97B3}"/>
          </ac:spMkLst>
        </pc:spChg>
        <pc:spChg chg="mod">
          <ac:chgData name="Aaron Ryan" userId="91382bc3b0521f4b" providerId="LiveId" clId="{DB819544-B11B-414C-B4F8-1C978EC79490}" dt="2021-08-10T16:52:23.235" v="238" actId="14100"/>
          <ac:spMkLst>
            <pc:docMk/>
            <pc:sldMk cId="3158947321" sldId="272"/>
            <ac:spMk id="31" creationId="{268C4A2B-5AA8-4C2D-8C38-359A71AB23E4}"/>
          </ac:spMkLst>
        </pc:spChg>
        <pc:spChg chg="mod">
          <ac:chgData name="Aaron Ryan" userId="91382bc3b0521f4b" providerId="LiveId" clId="{DB819544-B11B-414C-B4F8-1C978EC79490}" dt="2021-08-10T16:52:23.235" v="238" actId="14100"/>
          <ac:spMkLst>
            <pc:docMk/>
            <pc:sldMk cId="3158947321" sldId="272"/>
            <ac:spMk id="32" creationId="{971E161B-9E3B-4190-9750-172DCA5F7C2A}"/>
          </ac:spMkLst>
        </pc:spChg>
        <pc:spChg chg="mod">
          <ac:chgData name="Aaron Ryan" userId="91382bc3b0521f4b" providerId="LiveId" clId="{DB819544-B11B-414C-B4F8-1C978EC79490}" dt="2021-08-10T16:52:23.235" v="238" actId="14100"/>
          <ac:spMkLst>
            <pc:docMk/>
            <pc:sldMk cId="3158947321" sldId="272"/>
            <ac:spMk id="33" creationId="{472C0B96-2956-4C83-A888-B4673CB50D86}"/>
          </ac:spMkLst>
        </pc:spChg>
        <pc:spChg chg="mod">
          <ac:chgData name="Aaron Ryan" userId="91382bc3b0521f4b" providerId="LiveId" clId="{DB819544-B11B-414C-B4F8-1C978EC79490}" dt="2021-08-10T16:52:23.235" v="238" actId="14100"/>
          <ac:spMkLst>
            <pc:docMk/>
            <pc:sldMk cId="3158947321" sldId="272"/>
            <ac:spMk id="35" creationId="{E438004D-A036-4F34-8016-EF9D5B6C91E1}"/>
          </ac:spMkLst>
        </pc:spChg>
        <pc:spChg chg="mod">
          <ac:chgData name="Aaron Ryan" userId="91382bc3b0521f4b" providerId="LiveId" clId="{DB819544-B11B-414C-B4F8-1C978EC79490}" dt="2021-08-10T16:52:23.235" v="238" actId="14100"/>
          <ac:spMkLst>
            <pc:docMk/>
            <pc:sldMk cId="3158947321" sldId="272"/>
            <ac:spMk id="36" creationId="{30AE4C21-CC0D-4094-941D-840198997D95}"/>
          </ac:spMkLst>
        </pc:spChg>
        <pc:grpChg chg="add del mod">
          <ac:chgData name="Aaron Ryan" userId="91382bc3b0521f4b" providerId="LiveId" clId="{DB819544-B11B-414C-B4F8-1C978EC79490}" dt="2021-08-10T16:53:44.244" v="239" actId="478"/>
          <ac:grpSpMkLst>
            <pc:docMk/>
            <pc:sldMk cId="3158947321" sldId="272"/>
            <ac:grpSpMk id="7" creationId="{7D309E82-92CA-4CC1-B2D7-AED6C547FD3B}"/>
          </ac:grpSpMkLst>
        </pc:grpChg>
        <pc:grpChg chg="mod">
          <ac:chgData name="Aaron Ryan" userId="91382bc3b0521f4b" providerId="LiveId" clId="{DB819544-B11B-414C-B4F8-1C978EC79490}" dt="2021-08-10T16:52:23.235" v="238" actId="14100"/>
          <ac:grpSpMkLst>
            <pc:docMk/>
            <pc:sldMk cId="3158947321" sldId="272"/>
            <ac:grpSpMk id="9" creationId="{AD7AB584-CBF6-4157-8773-5ADE5C9BFB2D}"/>
          </ac:grpSpMkLst>
        </pc:grpChg>
        <pc:grpChg chg="mod">
          <ac:chgData name="Aaron Ryan" userId="91382bc3b0521f4b" providerId="LiveId" clId="{DB819544-B11B-414C-B4F8-1C978EC79490}" dt="2021-08-10T16:52:23.235" v="238" actId="14100"/>
          <ac:grpSpMkLst>
            <pc:docMk/>
            <pc:sldMk cId="3158947321" sldId="272"/>
            <ac:grpSpMk id="10" creationId="{BACC9245-E348-4D9E-AABA-0AD3286A1A2F}"/>
          </ac:grpSpMkLst>
        </pc:grpChg>
        <pc:grpChg chg="mod">
          <ac:chgData name="Aaron Ryan" userId="91382bc3b0521f4b" providerId="LiveId" clId="{DB819544-B11B-414C-B4F8-1C978EC79490}" dt="2021-08-10T16:52:23.235" v="238" actId="14100"/>
          <ac:grpSpMkLst>
            <pc:docMk/>
            <pc:sldMk cId="3158947321" sldId="272"/>
            <ac:grpSpMk id="11" creationId="{FDDBBE69-B6DD-4121-A28E-05D22FF4B000}"/>
          </ac:grpSpMkLst>
        </pc:grpChg>
        <pc:grpChg chg="mod">
          <ac:chgData name="Aaron Ryan" userId="91382bc3b0521f4b" providerId="LiveId" clId="{DB819544-B11B-414C-B4F8-1C978EC79490}" dt="2021-08-10T16:52:23.235" v="238" actId="14100"/>
          <ac:grpSpMkLst>
            <pc:docMk/>
            <pc:sldMk cId="3158947321" sldId="272"/>
            <ac:grpSpMk id="12" creationId="{A935D9B1-C888-4793-9126-C2DF24450C0F}"/>
          </ac:grpSpMkLst>
        </pc:grpChg>
        <pc:grpChg chg="mod">
          <ac:chgData name="Aaron Ryan" userId="91382bc3b0521f4b" providerId="LiveId" clId="{DB819544-B11B-414C-B4F8-1C978EC79490}" dt="2021-08-10T16:52:23.235" v="238" actId="14100"/>
          <ac:grpSpMkLst>
            <pc:docMk/>
            <pc:sldMk cId="3158947321" sldId="272"/>
            <ac:grpSpMk id="13" creationId="{63C84578-70A3-473E-8C82-CA737875085A}"/>
          </ac:grpSpMkLst>
        </pc:grpChg>
        <pc:grpChg chg="mod">
          <ac:chgData name="Aaron Ryan" userId="91382bc3b0521f4b" providerId="LiveId" clId="{DB819544-B11B-414C-B4F8-1C978EC79490}" dt="2021-08-10T16:52:23.235" v="238" actId="14100"/>
          <ac:grpSpMkLst>
            <pc:docMk/>
            <pc:sldMk cId="3158947321" sldId="272"/>
            <ac:grpSpMk id="16" creationId="{AABBF505-9A9D-4E25-95B7-7057FF16EA88}"/>
          </ac:grpSpMkLst>
        </pc:grpChg>
        <pc:grpChg chg="mod">
          <ac:chgData name="Aaron Ryan" userId="91382bc3b0521f4b" providerId="LiveId" clId="{DB819544-B11B-414C-B4F8-1C978EC79490}" dt="2021-08-10T16:52:23.235" v="238" actId="14100"/>
          <ac:grpSpMkLst>
            <pc:docMk/>
            <pc:sldMk cId="3158947321" sldId="272"/>
            <ac:grpSpMk id="20" creationId="{B77CCDA2-2D33-4E8D-9183-2822B2566B45}"/>
          </ac:grpSpMkLst>
        </pc:grpChg>
        <pc:grpChg chg="mod">
          <ac:chgData name="Aaron Ryan" userId="91382bc3b0521f4b" providerId="LiveId" clId="{DB819544-B11B-414C-B4F8-1C978EC79490}" dt="2021-08-10T16:52:23.235" v="238" actId="14100"/>
          <ac:grpSpMkLst>
            <pc:docMk/>
            <pc:sldMk cId="3158947321" sldId="272"/>
            <ac:grpSpMk id="24" creationId="{A0818DC1-BC32-46AC-A74E-9DAB4FBB2F96}"/>
          </ac:grpSpMkLst>
        </pc:grpChg>
        <pc:grpChg chg="mod">
          <ac:chgData name="Aaron Ryan" userId="91382bc3b0521f4b" providerId="LiveId" clId="{DB819544-B11B-414C-B4F8-1C978EC79490}" dt="2021-08-10T16:52:23.235" v="238" actId="14100"/>
          <ac:grpSpMkLst>
            <pc:docMk/>
            <pc:sldMk cId="3158947321" sldId="272"/>
            <ac:grpSpMk id="29" creationId="{35B3FCDC-D731-44CC-B2F2-CCD214B03279}"/>
          </ac:grpSpMkLst>
        </pc:grpChg>
        <pc:grpChg chg="mod">
          <ac:chgData name="Aaron Ryan" userId="91382bc3b0521f4b" providerId="LiveId" clId="{DB819544-B11B-414C-B4F8-1C978EC79490}" dt="2021-08-10T16:52:23.235" v="238" actId="14100"/>
          <ac:grpSpMkLst>
            <pc:docMk/>
            <pc:sldMk cId="3158947321" sldId="272"/>
            <ac:grpSpMk id="34" creationId="{DDCA2DEE-31A2-475D-ABC2-FD6FEA621FD9}"/>
          </ac:grpSpMkLst>
        </pc:grpChg>
        <pc:picChg chg="add del mod">
          <ac:chgData name="Aaron Ryan" userId="91382bc3b0521f4b" providerId="LiveId" clId="{DB819544-B11B-414C-B4F8-1C978EC79490}" dt="2021-08-10T16:54:13.693" v="243" actId="478"/>
          <ac:picMkLst>
            <pc:docMk/>
            <pc:sldMk cId="3158947321" sldId="272"/>
            <ac:picMk id="37" creationId="{5B9CA285-4007-4137-B42D-E01BDB04F341}"/>
          </ac:picMkLst>
        </pc:picChg>
        <pc:picChg chg="add mod">
          <ac:chgData name="Aaron Ryan" userId="91382bc3b0521f4b" providerId="LiveId" clId="{DB819544-B11B-414C-B4F8-1C978EC79490}" dt="2021-08-10T16:54:23.522" v="248" actId="1076"/>
          <ac:picMkLst>
            <pc:docMk/>
            <pc:sldMk cId="3158947321" sldId="272"/>
            <ac:picMk id="38" creationId="{D5F64012-6A44-4851-A767-22A2842A89BC}"/>
          </ac:picMkLst>
        </pc:picChg>
      </pc:sldChg>
      <pc:sldChg chg="modSp new mod ord">
        <pc:chgData name="Aaron Ryan" userId="91382bc3b0521f4b" providerId="LiveId" clId="{DB819544-B11B-414C-B4F8-1C978EC79490}" dt="2021-08-10T20:13:28.745" v="914"/>
        <pc:sldMkLst>
          <pc:docMk/>
          <pc:sldMk cId="233366688" sldId="273"/>
        </pc:sldMkLst>
        <pc:spChg chg="mod">
          <ac:chgData name="Aaron Ryan" userId="91382bc3b0521f4b" providerId="LiveId" clId="{DB819544-B11B-414C-B4F8-1C978EC79490}" dt="2021-08-10T16:54:40.378" v="250"/>
          <ac:spMkLst>
            <pc:docMk/>
            <pc:sldMk cId="233366688" sldId="273"/>
            <ac:spMk id="2" creationId="{B79EC0D1-E206-41B9-A303-8C332877A34D}"/>
          </ac:spMkLst>
        </pc:spChg>
        <pc:spChg chg="mod">
          <ac:chgData name="Aaron Ryan" userId="91382bc3b0521f4b" providerId="LiveId" clId="{DB819544-B11B-414C-B4F8-1C978EC79490}" dt="2021-08-10T16:54:56.819" v="256" actId="27636"/>
          <ac:spMkLst>
            <pc:docMk/>
            <pc:sldMk cId="233366688" sldId="273"/>
            <ac:spMk id="3" creationId="{E36BD7AC-A2E6-41E8-88E2-71BF3F74C76C}"/>
          </ac:spMkLst>
        </pc:spChg>
      </pc:sldChg>
      <pc:sldChg chg="modSp new mod">
        <pc:chgData name="Aaron Ryan" userId="91382bc3b0521f4b" providerId="LiveId" clId="{DB819544-B11B-414C-B4F8-1C978EC79490}" dt="2021-08-10T20:13:45.484" v="916" actId="27636"/>
        <pc:sldMkLst>
          <pc:docMk/>
          <pc:sldMk cId="2780492790" sldId="274"/>
        </pc:sldMkLst>
        <pc:spChg chg="mod">
          <ac:chgData name="Aaron Ryan" userId="91382bc3b0521f4b" providerId="LiveId" clId="{DB819544-B11B-414C-B4F8-1C978EC79490}" dt="2021-08-10T16:55:27.635" v="258"/>
          <ac:spMkLst>
            <pc:docMk/>
            <pc:sldMk cId="2780492790" sldId="274"/>
            <ac:spMk id="2" creationId="{382E0471-BC1B-4C2C-8BBF-9D10595788C8}"/>
          </ac:spMkLst>
        </pc:spChg>
        <pc:spChg chg="mod">
          <ac:chgData name="Aaron Ryan" userId="91382bc3b0521f4b" providerId="LiveId" clId="{DB819544-B11B-414C-B4F8-1C978EC79490}" dt="2021-08-10T20:13:45.484" v="916" actId="27636"/>
          <ac:spMkLst>
            <pc:docMk/>
            <pc:sldMk cId="2780492790" sldId="274"/>
            <ac:spMk id="3" creationId="{521E84C5-2BDC-4CBB-AC39-646FFB8B3782}"/>
          </ac:spMkLst>
        </pc:spChg>
      </pc:sldChg>
      <pc:sldChg chg="modSp new mod">
        <pc:chgData name="Aaron Ryan" userId="91382bc3b0521f4b" providerId="LiveId" clId="{DB819544-B11B-414C-B4F8-1C978EC79490}" dt="2021-08-10T16:56:47.081" v="273" actId="20577"/>
        <pc:sldMkLst>
          <pc:docMk/>
          <pc:sldMk cId="3368282562" sldId="275"/>
        </pc:sldMkLst>
        <pc:spChg chg="mod">
          <ac:chgData name="Aaron Ryan" userId="91382bc3b0521f4b" providerId="LiveId" clId="{DB819544-B11B-414C-B4F8-1C978EC79490}" dt="2021-08-10T16:56:34.254" v="266"/>
          <ac:spMkLst>
            <pc:docMk/>
            <pc:sldMk cId="3368282562" sldId="275"/>
            <ac:spMk id="2" creationId="{03E62E16-CA32-4718-8DD6-AFB2A5160116}"/>
          </ac:spMkLst>
        </pc:spChg>
        <pc:spChg chg="mod">
          <ac:chgData name="Aaron Ryan" userId="91382bc3b0521f4b" providerId="LiveId" clId="{DB819544-B11B-414C-B4F8-1C978EC79490}" dt="2021-08-10T16:56:47.081" v="273" actId="20577"/>
          <ac:spMkLst>
            <pc:docMk/>
            <pc:sldMk cId="3368282562" sldId="275"/>
            <ac:spMk id="3" creationId="{7EF2036D-7B56-40C0-B1BA-DD3F2255D7D8}"/>
          </ac:spMkLst>
        </pc:spChg>
      </pc:sldChg>
      <pc:sldChg chg="modSp new mod">
        <pc:chgData name="Aaron Ryan" userId="91382bc3b0521f4b" providerId="LiveId" clId="{DB819544-B11B-414C-B4F8-1C978EC79490}" dt="2021-08-10T16:57:37.513" v="278" actId="5793"/>
        <pc:sldMkLst>
          <pc:docMk/>
          <pc:sldMk cId="3941923843" sldId="276"/>
        </pc:sldMkLst>
        <pc:spChg chg="mod">
          <ac:chgData name="Aaron Ryan" userId="91382bc3b0521f4b" providerId="LiveId" clId="{DB819544-B11B-414C-B4F8-1C978EC79490}" dt="2021-08-10T16:57:24.982" v="275"/>
          <ac:spMkLst>
            <pc:docMk/>
            <pc:sldMk cId="3941923843" sldId="276"/>
            <ac:spMk id="2" creationId="{76A7E214-07AB-4EDE-9713-6361CEF6DF9A}"/>
          </ac:spMkLst>
        </pc:spChg>
        <pc:spChg chg="mod">
          <ac:chgData name="Aaron Ryan" userId="91382bc3b0521f4b" providerId="LiveId" clId="{DB819544-B11B-414C-B4F8-1C978EC79490}" dt="2021-08-10T16:57:37.513" v="278" actId="5793"/>
          <ac:spMkLst>
            <pc:docMk/>
            <pc:sldMk cId="3941923843" sldId="276"/>
            <ac:spMk id="3" creationId="{A04EE529-903E-44EF-A067-AE8AF16B0197}"/>
          </ac:spMkLst>
        </pc:spChg>
      </pc:sldChg>
      <pc:sldChg chg="modSp new mod">
        <pc:chgData name="Aaron Ryan" userId="91382bc3b0521f4b" providerId="LiveId" clId="{DB819544-B11B-414C-B4F8-1C978EC79490}" dt="2021-08-10T16:58:23.973" v="287" actId="27636"/>
        <pc:sldMkLst>
          <pc:docMk/>
          <pc:sldMk cId="1709950288" sldId="277"/>
        </pc:sldMkLst>
        <pc:spChg chg="mod">
          <ac:chgData name="Aaron Ryan" userId="91382bc3b0521f4b" providerId="LiveId" clId="{DB819544-B11B-414C-B4F8-1C978EC79490}" dt="2021-08-10T16:57:56.004" v="280"/>
          <ac:spMkLst>
            <pc:docMk/>
            <pc:sldMk cId="1709950288" sldId="277"/>
            <ac:spMk id="2" creationId="{14B5E17A-24B6-4D19-A3A1-8A8E70D23A12}"/>
          </ac:spMkLst>
        </pc:spChg>
        <pc:spChg chg="mod">
          <ac:chgData name="Aaron Ryan" userId="91382bc3b0521f4b" providerId="LiveId" clId="{DB819544-B11B-414C-B4F8-1C978EC79490}" dt="2021-08-10T16:58:23.973" v="287" actId="27636"/>
          <ac:spMkLst>
            <pc:docMk/>
            <pc:sldMk cId="1709950288" sldId="277"/>
            <ac:spMk id="3" creationId="{349DFF77-AEE1-42AD-A604-995720D3BD69}"/>
          </ac:spMkLst>
        </pc:spChg>
      </pc:sldChg>
      <pc:sldChg chg="modSp new mod">
        <pc:chgData name="Aaron Ryan" userId="91382bc3b0521f4b" providerId="LiveId" clId="{DB819544-B11B-414C-B4F8-1C978EC79490}" dt="2021-08-10T20:10:28.629" v="852" actId="27636"/>
        <pc:sldMkLst>
          <pc:docMk/>
          <pc:sldMk cId="1264321468" sldId="278"/>
        </pc:sldMkLst>
        <pc:spChg chg="mod">
          <ac:chgData name="Aaron Ryan" userId="91382bc3b0521f4b" providerId="LiveId" clId="{DB819544-B11B-414C-B4F8-1C978EC79490}" dt="2021-08-10T16:58:56.494" v="289"/>
          <ac:spMkLst>
            <pc:docMk/>
            <pc:sldMk cId="1264321468" sldId="278"/>
            <ac:spMk id="2" creationId="{374CC685-FB5B-4E28-A764-5B27855CFA62}"/>
          </ac:spMkLst>
        </pc:spChg>
        <pc:spChg chg="mod">
          <ac:chgData name="Aaron Ryan" userId="91382bc3b0521f4b" providerId="LiveId" clId="{DB819544-B11B-414C-B4F8-1C978EC79490}" dt="2021-08-10T20:10:28.629" v="852" actId="27636"/>
          <ac:spMkLst>
            <pc:docMk/>
            <pc:sldMk cId="1264321468" sldId="278"/>
            <ac:spMk id="3" creationId="{1D861940-2A0B-4C97-B4CA-9DDFE9EBCE7F}"/>
          </ac:spMkLst>
        </pc:spChg>
      </pc:sldChg>
      <pc:sldChg chg="addSp modSp new mod">
        <pc:chgData name="Aaron Ryan" userId="91382bc3b0521f4b" providerId="LiveId" clId="{DB819544-B11B-414C-B4F8-1C978EC79490}" dt="2021-08-10T17:00:46.097" v="310" actId="14100"/>
        <pc:sldMkLst>
          <pc:docMk/>
          <pc:sldMk cId="749105689" sldId="279"/>
        </pc:sldMkLst>
        <pc:spChg chg="mod">
          <ac:chgData name="Aaron Ryan" userId="91382bc3b0521f4b" providerId="LiveId" clId="{DB819544-B11B-414C-B4F8-1C978EC79490}" dt="2021-08-10T16:59:29.815" v="294"/>
          <ac:spMkLst>
            <pc:docMk/>
            <pc:sldMk cId="749105689" sldId="279"/>
            <ac:spMk id="2" creationId="{C127CB87-696A-4FC3-B37D-C36C16F08144}"/>
          </ac:spMkLst>
        </pc:spChg>
        <pc:spChg chg="mod">
          <ac:chgData name="Aaron Ryan" userId="91382bc3b0521f4b" providerId="LiveId" clId="{DB819544-B11B-414C-B4F8-1C978EC79490}" dt="2021-08-10T17:00:08.112" v="303" actId="14100"/>
          <ac:spMkLst>
            <pc:docMk/>
            <pc:sldMk cId="749105689" sldId="279"/>
            <ac:spMk id="3" creationId="{04759033-EBA2-496E-B64F-A32B33DA90D9}"/>
          </ac:spMkLst>
        </pc:spChg>
        <pc:picChg chg="add mod">
          <ac:chgData name="Aaron Ryan" userId="91382bc3b0521f4b" providerId="LiveId" clId="{DB819544-B11B-414C-B4F8-1C978EC79490}" dt="2021-08-10T17:00:46.097" v="310" actId="14100"/>
          <ac:picMkLst>
            <pc:docMk/>
            <pc:sldMk cId="749105689" sldId="279"/>
            <ac:picMk id="7" creationId="{8FCAF5B7-2F82-46F2-8DF7-2A49DD218757}"/>
          </ac:picMkLst>
        </pc:picChg>
        <pc:picChg chg="add mod">
          <ac:chgData name="Aaron Ryan" userId="91382bc3b0521f4b" providerId="LiveId" clId="{DB819544-B11B-414C-B4F8-1C978EC79490}" dt="2021-08-10T17:00:43.587" v="309" actId="14100"/>
          <ac:picMkLst>
            <pc:docMk/>
            <pc:sldMk cId="749105689" sldId="279"/>
            <ac:picMk id="8" creationId="{2A9E8649-8D42-47EC-9B00-4E6D8EEDB196}"/>
          </ac:picMkLst>
        </pc:picChg>
      </pc:sldChg>
      <pc:sldChg chg="modSp new mod">
        <pc:chgData name="Aaron Ryan" userId="91382bc3b0521f4b" providerId="LiveId" clId="{DB819544-B11B-414C-B4F8-1C978EC79490}" dt="2021-08-10T22:20:11.777" v="1607" actId="20577"/>
        <pc:sldMkLst>
          <pc:docMk/>
          <pc:sldMk cId="1064067488" sldId="280"/>
        </pc:sldMkLst>
        <pc:spChg chg="mod">
          <ac:chgData name="Aaron Ryan" userId="91382bc3b0521f4b" providerId="LiveId" clId="{DB819544-B11B-414C-B4F8-1C978EC79490}" dt="2021-08-10T22:16:09.125" v="1197" actId="20577"/>
          <ac:spMkLst>
            <pc:docMk/>
            <pc:sldMk cId="1064067488" sldId="280"/>
            <ac:spMk id="2" creationId="{85F4A10F-4B4C-4CC7-BF4E-3F809ED409C8}"/>
          </ac:spMkLst>
        </pc:spChg>
        <pc:spChg chg="mod">
          <ac:chgData name="Aaron Ryan" userId="91382bc3b0521f4b" providerId="LiveId" clId="{DB819544-B11B-414C-B4F8-1C978EC79490}" dt="2021-08-10T22:20:11.777" v="1607" actId="20577"/>
          <ac:spMkLst>
            <pc:docMk/>
            <pc:sldMk cId="1064067488" sldId="280"/>
            <ac:spMk id="3" creationId="{18132F85-71FF-4F34-8B75-B05338DF74DC}"/>
          </ac:spMkLst>
        </pc:spChg>
      </pc:sldChg>
      <pc:sldMasterChg chg="modSp modSldLayout">
        <pc:chgData name="Aaron Ryan" userId="91382bc3b0521f4b" providerId="LiveId" clId="{DB819544-B11B-414C-B4F8-1C978EC79490}" dt="2021-08-10T15:07:45.289" v="1"/>
        <pc:sldMasterMkLst>
          <pc:docMk/>
          <pc:sldMasterMk cId="1510408941" sldId="2147483648"/>
        </pc:sldMasterMkLst>
        <pc:spChg chg="mod">
          <ac:chgData name="Aaron Ryan" userId="91382bc3b0521f4b" providerId="LiveId" clId="{DB819544-B11B-414C-B4F8-1C978EC79490}" dt="2021-08-10T15:07:45.289" v="1"/>
          <ac:spMkLst>
            <pc:docMk/>
            <pc:sldMasterMk cId="1510408941" sldId="2147483648"/>
            <ac:spMk id="2" creationId="{AD1E8EED-1840-41CF-9BC0-DF84CCB0C0FE}"/>
          </ac:spMkLst>
        </pc:spChg>
        <pc:spChg chg="mod">
          <ac:chgData name="Aaron Ryan" userId="91382bc3b0521f4b" providerId="LiveId" clId="{DB819544-B11B-414C-B4F8-1C978EC79490}" dt="2021-08-10T15:07:45.289" v="1"/>
          <ac:spMkLst>
            <pc:docMk/>
            <pc:sldMasterMk cId="1510408941" sldId="2147483648"/>
            <ac:spMk id="3" creationId="{DD8C03E5-91BD-438F-A567-FD9B2D5DE02A}"/>
          </ac:spMkLst>
        </pc:spChg>
        <pc:spChg chg="mod">
          <ac:chgData name="Aaron Ryan" userId="91382bc3b0521f4b" providerId="LiveId" clId="{DB819544-B11B-414C-B4F8-1C978EC79490}" dt="2021-08-10T15:07:45.289" v="1"/>
          <ac:spMkLst>
            <pc:docMk/>
            <pc:sldMasterMk cId="1510408941" sldId="2147483648"/>
            <ac:spMk id="4" creationId="{B66EA334-C5FE-426C-BD2C-2AE281F56786}"/>
          </ac:spMkLst>
        </pc:spChg>
        <pc:spChg chg="mod">
          <ac:chgData name="Aaron Ryan" userId="91382bc3b0521f4b" providerId="LiveId" clId="{DB819544-B11B-414C-B4F8-1C978EC79490}" dt="2021-08-10T15:07:45.289" v="1"/>
          <ac:spMkLst>
            <pc:docMk/>
            <pc:sldMasterMk cId="1510408941" sldId="2147483648"/>
            <ac:spMk id="5" creationId="{BD8EA487-8F66-43C5-8266-4740B9972E7D}"/>
          </ac:spMkLst>
        </pc:spChg>
        <pc:spChg chg="mod">
          <ac:chgData name="Aaron Ryan" userId="91382bc3b0521f4b" providerId="LiveId" clId="{DB819544-B11B-414C-B4F8-1C978EC79490}" dt="2021-08-10T15:07:45.289" v="1"/>
          <ac:spMkLst>
            <pc:docMk/>
            <pc:sldMasterMk cId="1510408941" sldId="2147483648"/>
            <ac:spMk id="6" creationId="{B54BF4D1-8A1F-4B8C-985D-BD189AF6AA12}"/>
          </ac:spMkLst>
        </pc:spChg>
        <pc:sldLayoutChg chg="modSp">
          <pc:chgData name="Aaron Ryan" userId="91382bc3b0521f4b" providerId="LiveId" clId="{DB819544-B11B-414C-B4F8-1C978EC79490}" dt="2021-08-10T15:07:45.289" v="1"/>
          <pc:sldLayoutMkLst>
            <pc:docMk/>
            <pc:sldMasterMk cId="1510408941" sldId="2147483648"/>
            <pc:sldLayoutMk cId="273573960" sldId="2147483649"/>
          </pc:sldLayoutMkLst>
          <pc:spChg chg="mod">
            <ac:chgData name="Aaron Ryan" userId="91382bc3b0521f4b" providerId="LiveId" clId="{DB819544-B11B-414C-B4F8-1C978EC79490}" dt="2021-08-10T15:07:45.289" v="1"/>
            <ac:spMkLst>
              <pc:docMk/>
              <pc:sldMasterMk cId="1510408941" sldId="2147483648"/>
              <pc:sldLayoutMk cId="273573960" sldId="2147483649"/>
              <ac:spMk id="2" creationId="{3DA8B06C-CDA5-4BDF-907F-1F8504A70134}"/>
            </ac:spMkLst>
          </pc:spChg>
          <pc:spChg chg="mod">
            <ac:chgData name="Aaron Ryan" userId="91382bc3b0521f4b" providerId="LiveId" clId="{DB819544-B11B-414C-B4F8-1C978EC79490}" dt="2021-08-10T15:07:45.289" v="1"/>
            <ac:spMkLst>
              <pc:docMk/>
              <pc:sldMasterMk cId="1510408941" sldId="2147483648"/>
              <pc:sldLayoutMk cId="273573960" sldId="2147483649"/>
              <ac:spMk id="3" creationId="{CC28A14D-8241-4D81-A133-489791553B4F}"/>
            </ac:spMkLst>
          </pc:spChg>
        </pc:sldLayoutChg>
        <pc:sldLayoutChg chg="modSp">
          <pc:chgData name="Aaron Ryan" userId="91382bc3b0521f4b" providerId="LiveId" clId="{DB819544-B11B-414C-B4F8-1C978EC79490}" dt="2021-08-10T15:07:45.289" v="1"/>
          <pc:sldLayoutMkLst>
            <pc:docMk/>
            <pc:sldMasterMk cId="1510408941" sldId="2147483648"/>
            <pc:sldLayoutMk cId="2503621469" sldId="2147483651"/>
          </pc:sldLayoutMkLst>
          <pc:spChg chg="mod">
            <ac:chgData name="Aaron Ryan" userId="91382bc3b0521f4b" providerId="LiveId" clId="{DB819544-B11B-414C-B4F8-1C978EC79490}" dt="2021-08-10T15:07:45.289" v="1"/>
            <ac:spMkLst>
              <pc:docMk/>
              <pc:sldMasterMk cId="1510408941" sldId="2147483648"/>
              <pc:sldLayoutMk cId="2503621469" sldId="2147483651"/>
              <ac:spMk id="2" creationId="{789A320F-2F8A-48E8-9DF8-D9221B341587}"/>
            </ac:spMkLst>
          </pc:spChg>
          <pc:spChg chg="mod">
            <ac:chgData name="Aaron Ryan" userId="91382bc3b0521f4b" providerId="LiveId" clId="{DB819544-B11B-414C-B4F8-1C978EC79490}" dt="2021-08-10T15:07:45.289" v="1"/>
            <ac:spMkLst>
              <pc:docMk/>
              <pc:sldMasterMk cId="1510408941" sldId="2147483648"/>
              <pc:sldLayoutMk cId="2503621469" sldId="2147483651"/>
              <ac:spMk id="3" creationId="{7C5F3E58-02E1-4F30-BBBE-BD105729BFF0}"/>
            </ac:spMkLst>
          </pc:spChg>
        </pc:sldLayoutChg>
        <pc:sldLayoutChg chg="modSp">
          <pc:chgData name="Aaron Ryan" userId="91382bc3b0521f4b" providerId="LiveId" clId="{DB819544-B11B-414C-B4F8-1C978EC79490}" dt="2021-08-10T15:07:45.289" v="1"/>
          <pc:sldLayoutMkLst>
            <pc:docMk/>
            <pc:sldMasterMk cId="1510408941" sldId="2147483648"/>
            <pc:sldLayoutMk cId="478505216" sldId="2147483652"/>
          </pc:sldLayoutMkLst>
          <pc:spChg chg="mod">
            <ac:chgData name="Aaron Ryan" userId="91382bc3b0521f4b" providerId="LiveId" clId="{DB819544-B11B-414C-B4F8-1C978EC79490}" dt="2021-08-10T15:07:45.289" v="1"/>
            <ac:spMkLst>
              <pc:docMk/>
              <pc:sldMasterMk cId="1510408941" sldId="2147483648"/>
              <pc:sldLayoutMk cId="478505216" sldId="2147483652"/>
              <ac:spMk id="3" creationId="{BE772A84-9919-457D-A07F-88EBB791BE1A}"/>
            </ac:spMkLst>
          </pc:spChg>
          <pc:spChg chg="mod">
            <ac:chgData name="Aaron Ryan" userId="91382bc3b0521f4b" providerId="LiveId" clId="{DB819544-B11B-414C-B4F8-1C978EC79490}" dt="2021-08-10T15:07:45.289" v="1"/>
            <ac:spMkLst>
              <pc:docMk/>
              <pc:sldMasterMk cId="1510408941" sldId="2147483648"/>
              <pc:sldLayoutMk cId="478505216" sldId="2147483652"/>
              <ac:spMk id="4" creationId="{1B60840A-A752-4EAB-9CE4-18B91F486F11}"/>
            </ac:spMkLst>
          </pc:spChg>
        </pc:sldLayoutChg>
        <pc:sldLayoutChg chg="modSp">
          <pc:chgData name="Aaron Ryan" userId="91382bc3b0521f4b" providerId="LiveId" clId="{DB819544-B11B-414C-B4F8-1C978EC79490}" dt="2021-08-10T15:07:45.289" v="1"/>
          <pc:sldLayoutMkLst>
            <pc:docMk/>
            <pc:sldMasterMk cId="1510408941" sldId="2147483648"/>
            <pc:sldLayoutMk cId="4115552555" sldId="2147483653"/>
          </pc:sldLayoutMkLst>
          <pc:spChg chg="mod">
            <ac:chgData name="Aaron Ryan" userId="91382bc3b0521f4b" providerId="LiveId" clId="{DB819544-B11B-414C-B4F8-1C978EC79490}" dt="2021-08-10T15:07:45.289" v="1"/>
            <ac:spMkLst>
              <pc:docMk/>
              <pc:sldMasterMk cId="1510408941" sldId="2147483648"/>
              <pc:sldLayoutMk cId="4115552555" sldId="2147483653"/>
              <ac:spMk id="2" creationId="{41FFA169-3EEC-496A-8556-7833649CCE8E}"/>
            </ac:spMkLst>
          </pc:spChg>
          <pc:spChg chg="mod">
            <ac:chgData name="Aaron Ryan" userId="91382bc3b0521f4b" providerId="LiveId" clId="{DB819544-B11B-414C-B4F8-1C978EC79490}" dt="2021-08-10T15:07:45.289" v="1"/>
            <ac:spMkLst>
              <pc:docMk/>
              <pc:sldMasterMk cId="1510408941" sldId="2147483648"/>
              <pc:sldLayoutMk cId="4115552555" sldId="2147483653"/>
              <ac:spMk id="3" creationId="{83E22AE4-F50D-4021-BA59-B55F328DC5C9}"/>
            </ac:spMkLst>
          </pc:spChg>
          <pc:spChg chg="mod">
            <ac:chgData name="Aaron Ryan" userId="91382bc3b0521f4b" providerId="LiveId" clId="{DB819544-B11B-414C-B4F8-1C978EC79490}" dt="2021-08-10T15:07:45.289" v="1"/>
            <ac:spMkLst>
              <pc:docMk/>
              <pc:sldMasterMk cId="1510408941" sldId="2147483648"/>
              <pc:sldLayoutMk cId="4115552555" sldId="2147483653"/>
              <ac:spMk id="4" creationId="{3497FC82-D210-4F34-81F1-F3E3DDC98D8A}"/>
            </ac:spMkLst>
          </pc:spChg>
          <pc:spChg chg="mod">
            <ac:chgData name="Aaron Ryan" userId="91382bc3b0521f4b" providerId="LiveId" clId="{DB819544-B11B-414C-B4F8-1C978EC79490}" dt="2021-08-10T15:07:45.289" v="1"/>
            <ac:spMkLst>
              <pc:docMk/>
              <pc:sldMasterMk cId="1510408941" sldId="2147483648"/>
              <pc:sldLayoutMk cId="4115552555" sldId="2147483653"/>
              <ac:spMk id="5" creationId="{C9C694B4-C9A1-4936-AF6A-E1B46A51E352}"/>
            </ac:spMkLst>
          </pc:spChg>
          <pc:spChg chg="mod">
            <ac:chgData name="Aaron Ryan" userId="91382bc3b0521f4b" providerId="LiveId" clId="{DB819544-B11B-414C-B4F8-1C978EC79490}" dt="2021-08-10T15:07:45.289" v="1"/>
            <ac:spMkLst>
              <pc:docMk/>
              <pc:sldMasterMk cId="1510408941" sldId="2147483648"/>
              <pc:sldLayoutMk cId="4115552555" sldId="2147483653"/>
              <ac:spMk id="6" creationId="{087AEAF5-3B2E-4AE4-A178-A847044E98A5}"/>
            </ac:spMkLst>
          </pc:spChg>
        </pc:sldLayoutChg>
        <pc:sldLayoutChg chg="modSp">
          <pc:chgData name="Aaron Ryan" userId="91382bc3b0521f4b" providerId="LiveId" clId="{DB819544-B11B-414C-B4F8-1C978EC79490}" dt="2021-08-10T15:07:45.289" v="1"/>
          <pc:sldLayoutMkLst>
            <pc:docMk/>
            <pc:sldMasterMk cId="1510408941" sldId="2147483648"/>
            <pc:sldLayoutMk cId="2487464578" sldId="2147483656"/>
          </pc:sldLayoutMkLst>
          <pc:spChg chg="mod">
            <ac:chgData name="Aaron Ryan" userId="91382bc3b0521f4b" providerId="LiveId" clId="{DB819544-B11B-414C-B4F8-1C978EC79490}" dt="2021-08-10T15:07:45.289" v="1"/>
            <ac:spMkLst>
              <pc:docMk/>
              <pc:sldMasterMk cId="1510408941" sldId="2147483648"/>
              <pc:sldLayoutMk cId="2487464578" sldId="2147483656"/>
              <ac:spMk id="2" creationId="{D6585936-7F42-487B-B5C3-9804393EA600}"/>
            </ac:spMkLst>
          </pc:spChg>
          <pc:spChg chg="mod">
            <ac:chgData name="Aaron Ryan" userId="91382bc3b0521f4b" providerId="LiveId" clId="{DB819544-B11B-414C-B4F8-1C978EC79490}" dt="2021-08-10T15:07:45.289" v="1"/>
            <ac:spMkLst>
              <pc:docMk/>
              <pc:sldMasterMk cId="1510408941" sldId="2147483648"/>
              <pc:sldLayoutMk cId="2487464578" sldId="2147483656"/>
              <ac:spMk id="3" creationId="{C03360B3-107D-40CA-A0B8-869E342328B4}"/>
            </ac:spMkLst>
          </pc:spChg>
          <pc:spChg chg="mod">
            <ac:chgData name="Aaron Ryan" userId="91382bc3b0521f4b" providerId="LiveId" clId="{DB819544-B11B-414C-B4F8-1C978EC79490}" dt="2021-08-10T15:07:45.289" v="1"/>
            <ac:spMkLst>
              <pc:docMk/>
              <pc:sldMasterMk cId="1510408941" sldId="2147483648"/>
              <pc:sldLayoutMk cId="2487464578" sldId="2147483656"/>
              <ac:spMk id="4" creationId="{8166DF93-C258-4DE1-9AC2-898B1934A852}"/>
            </ac:spMkLst>
          </pc:spChg>
        </pc:sldLayoutChg>
        <pc:sldLayoutChg chg="modSp">
          <pc:chgData name="Aaron Ryan" userId="91382bc3b0521f4b" providerId="LiveId" clId="{DB819544-B11B-414C-B4F8-1C978EC79490}" dt="2021-08-10T15:07:45.289" v="1"/>
          <pc:sldLayoutMkLst>
            <pc:docMk/>
            <pc:sldMasterMk cId="1510408941" sldId="2147483648"/>
            <pc:sldLayoutMk cId="3525554191" sldId="2147483657"/>
          </pc:sldLayoutMkLst>
          <pc:spChg chg="mod">
            <ac:chgData name="Aaron Ryan" userId="91382bc3b0521f4b" providerId="LiveId" clId="{DB819544-B11B-414C-B4F8-1C978EC79490}" dt="2021-08-10T15:07:45.289" v="1"/>
            <ac:spMkLst>
              <pc:docMk/>
              <pc:sldMasterMk cId="1510408941" sldId="2147483648"/>
              <pc:sldLayoutMk cId="3525554191" sldId="2147483657"/>
              <ac:spMk id="2" creationId="{2873AE7E-8502-4798-8909-CE6828513013}"/>
            </ac:spMkLst>
          </pc:spChg>
          <pc:spChg chg="mod">
            <ac:chgData name="Aaron Ryan" userId="91382bc3b0521f4b" providerId="LiveId" clId="{DB819544-B11B-414C-B4F8-1C978EC79490}" dt="2021-08-10T15:07:45.289" v="1"/>
            <ac:spMkLst>
              <pc:docMk/>
              <pc:sldMasterMk cId="1510408941" sldId="2147483648"/>
              <pc:sldLayoutMk cId="3525554191" sldId="2147483657"/>
              <ac:spMk id="3" creationId="{30595D02-1E29-4733-954D-06A5001BC396}"/>
            </ac:spMkLst>
          </pc:spChg>
          <pc:spChg chg="mod">
            <ac:chgData name="Aaron Ryan" userId="91382bc3b0521f4b" providerId="LiveId" clId="{DB819544-B11B-414C-B4F8-1C978EC79490}" dt="2021-08-10T15:07:45.289" v="1"/>
            <ac:spMkLst>
              <pc:docMk/>
              <pc:sldMasterMk cId="1510408941" sldId="2147483648"/>
              <pc:sldLayoutMk cId="3525554191" sldId="2147483657"/>
              <ac:spMk id="4" creationId="{4FE5701F-BD2C-4BA5-A25B-A1B6EF846195}"/>
            </ac:spMkLst>
          </pc:spChg>
        </pc:sldLayoutChg>
        <pc:sldLayoutChg chg="modSp">
          <pc:chgData name="Aaron Ryan" userId="91382bc3b0521f4b" providerId="LiveId" clId="{DB819544-B11B-414C-B4F8-1C978EC79490}" dt="2021-08-10T15:07:45.289" v="1"/>
          <pc:sldLayoutMkLst>
            <pc:docMk/>
            <pc:sldMasterMk cId="1510408941" sldId="2147483648"/>
            <pc:sldLayoutMk cId="3627145381" sldId="2147483659"/>
          </pc:sldLayoutMkLst>
          <pc:spChg chg="mod">
            <ac:chgData name="Aaron Ryan" userId="91382bc3b0521f4b" providerId="LiveId" clId="{DB819544-B11B-414C-B4F8-1C978EC79490}" dt="2021-08-10T15:07:45.289" v="1"/>
            <ac:spMkLst>
              <pc:docMk/>
              <pc:sldMasterMk cId="1510408941" sldId="2147483648"/>
              <pc:sldLayoutMk cId="3627145381" sldId="2147483659"/>
              <ac:spMk id="2" creationId="{F24E058F-07D0-47D3-8705-797B16810C29}"/>
            </ac:spMkLst>
          </pc:spChg>
          <pc:spChg chg="mod">
            <ac:chgData name="Aaron Ryan" userId="91382bc3b0521f4b" providerId="LiveId" clId="{DB819544-B11B-414C-B4F8-1C978EC79490}" dt="2021-08-10T15:07:45.289" v="1"/>
            <ac:spMkLst>
              <pc:docMk/>
              <pc:sldMasterMk cId="1510408941" sldId="2147483648"/>
              <pc:sldLayoutMk cId="3627145381" sldId="2147483659"/>
              <ac:spMk id="3" creationId="{73E27CA9-2641-4A2A-AEED-0305AE85C53B}"/>
            </ac:spMkLst>
          </pc:spChg>
        </pc:sldLayoutChg>
      </pc:sldMasterChg>
      <pc:sldMasterChg chg="addSp modSp mod setBg modSldLayout">
        <pc:chgData name="Aaron Ryan" userId="91382bc3b0521f4b" providerId="LiveId" clId="{DB819544-B11B-414C-B4F8-1C978EC79490}" dt="2021-08-10T16:41:37.962" v="195" actId="14100"/>
        <pc:sldMasterMkLst>
          <pc:docMk/>
          <pc:sldMasterMk cId="305375589" sldId="2147483660"/>
        </pc:sldMasterMkLst>
        <pc:spChg chg="mod">
          <ac:chgData name="Aaron Ryan" userId="91382bc3b0521f4b" providerId="LiveId" clId="{DB819544-B11B-414C-B4F8-1C978EC79490}" dt="2021-08-10T16:40:47.866" v="185" actId="14100"/>
          <ac:spMkLst>
            <pc:docMk/>
            <pc:sldMasterMk cId="305375589" sldId="2147483660"/>
            <ac:spMk id="2" creationId="{00000000-0000-0000-0000-000000000000}"/>
          </ac:spMkLst>
        </pc:spChg>
        <pc:picChg chg="add mod">
          <ac:chgData name="Aaron Ryan" userId="91382bc3b0521f4b" providerId="LiveId" clId="{DB819544-B11B-414C-B4F8-1C978EC79490}" dt="2021-08-10T16:38:20.810" v="180" actId="1076"/>
          <ac:picMkLst>
            <pc:docMk/>
            <pc:sldMasterMk cId="305375589" sldId="2147483660"/>
            <ac:picMk id="8" creationId="{A5704832-9998-4AA0-84F1-CDF181F9A30F}"/>
          </ac:picMkLst>
        </pc:picChg>
        <pc:picChg chg="add mod">
          <ac:chgData name="Aaron Ryan" userId="91382bc3b0521f4b" providerId="LiveId" clId="{DB819544-B11B-414C-B4F8-1C978EC79490}" dt="2021-08-10T16:38:48.097" v="183" actId="1076"/>
          <ac:picMkLst>
            <pc:docMk/>
            <pc:sldMasterMk cId="305375589" sldId="2147483660"/>
            <ac:picMk id="10" creationId="{1116225A-7BBF-4F39-BDF3-A1D1C1F29D4F}"/>
          </ac:picMkLst>
        </pc:picChg>
        <pc:sldLayoutChg chg="setBg">
          <pc:chgData name="Aaron Ryan" userId="91382bc3b0521f4b" providerId="LiveId" clId="{DB819544-B11B-414C-B4F8-1C978EC79490}" dt="2021-08-10T16:34:43.097" v="158"/>
          <pc:sldLayoutMkLst>
            <pc:docMk/>
            <pc:sldMasterMk cId="305375589" sldId="2147483660"/>
            <pc:sldLayoutMk cId="2737880070" sldId="2147483661"/>
          </pc:sldLayoutMkLst>
        </pc:sldLayoutChg>
        <pc:sldLayoutChg chg="modSp mod setBg">
          <pc:chgData name="Aaron Ryan" userId="91382bc3b0521f4b" providerId="LiveId" clId="{DB819544-B11B-414C-B4F8-1C978EC79490}" dt="2021-08-10T16:41:03.385" v="187" actId="14100"/>
          <pc:sldLayoutMkLst>
            <pc:docMk/>
            <pc:sldMasterMk cId="305375589" sldId="2147483660"/>
            <pc:sldLayoutMk cId="2096098222" sldId="2147483662"/>
          </pc:sldLayoutMkLst>
          <pc:spChg chg="mod">
            <ac:chgData name="Aaron Ryan" userId="91382bc3b0521f4b" providerId="LiveId" clId="{DB819544-B11B-414C-B4F8-1C978EC79490}" dt="2021-08-10T16:41:03.385" v="187" actId="14100"/>
            <ac:spMkLst>
              <pc:docMk/>
              <pc:sldMasterMk cId="305375589" sldId="2147483660"/>
              <pc:sldLayoutMk cId="2096098222" sldId="2147483662"/>
              <ac:spMk id="2" creationId="{00000000-0000-0000-0000-000000000000}"/>
            </ac:spMkLst>
          </pc:spChg>
        </pc:sldLayoutChg>
        <pc:sldLayoutChg chg="modSp setBg">
          <pc:chgData name="Aaron Ryan" userId="91382bc3b0521f4b" providerId="LiveId" clId="{DB819544-B11B-414C-B4F8-1C978EC79490}" dt="2021-08-10T16:34:43.097" v="158"/>
          <pc:sldLayoutMkLst>
            <pc:docMk/>
            <pc:sldMasterMk cId="305375589" sldId="2147483660"/>
            <pc:sldLayoutMk cId="3685807848" sldId="2147483663"/>
          </pc:sldLayoutMkLst>
          <pc:spChg chg="mod">
            <ac:chgData name="Aaron Ryan" userId="91382bc3b0521f4b" providerId="LiveId" clId="{DB819544-B11B-414C-B4F8-1C978EC79490}" dt="2021-08-10T15:24:46.047" v="28" actId="122"/>
            <ac:spMkLst>
              <pc:docMk/>
              <pc:sldMasterMk cId="305375589" sldId="2147483660"/>
              <pc:sldLayoutMk cId="3685807848" sldId="2147483663"/>
              <ac:spMk id="2" creationId="{00000000-0000-0000-0000-000000000000}"/>
            </ac:spMkLst>
          </pc:spChg>
        </pc:sldLayoutChg>
        <pc:sldLayoutChg chg="modSp mod setBg">
          <pc:chgData name="Aaron Ryan" userId="91382bc3b0521f4b" providerId="LiveId" clId="{DB819544-B11B-414C-B4F8-1C978EC79490}" dt="2021-08-10T16:41:11.122" v="189" actId="14100"/>
          <pc:sldLayoutMkLst>
            <pc:docMk/>
            <pc:sldMasterMk cId="305375589" sldId="2147483660"/>
            <pc:sldLayoutMk cId="1300526022" sldId="2147483664"/>
          </pc:sldLayoutMkLst>
          <pc:spChg chg="mod">
            <ac:chgData name="Aaron Ryan" userId="91382bc3b0521f4b" providerId="LiveId" clId="{DB819544-B11B-414C-B4F8-1C978EC79490}" dt="2021-08-10T16:41:11.122" v="189" actId="14100"/>
            <ac:spMkLst>
              <pc:docMk/>
              <pc:sldMasterMk cId="305375589" sldId="2147483660"/>
              <pc:sldLayoutMk cId="1300526022" sldId="2147483664"/>
              <ac:spMk id="2" creationId="{00000000-0000-0000-0000-000000000000}"/>
            </ac:spMkLst>
          </pc:spChg>
        </pc:sldLayoutChg>
        <pc:sldLayoutChg chg="modSp mod setBg">
          <pc:chgData name="Aaron Ryan" userId="91382bc3b0521f4b" providerId="LiveId" clId="{DB819544-B11B-414C-B4F8-1C978EC79490}" dt="2021-08-10T16:41:18.106" v="191" actId="14100"/>
          <pc:sldLayoutMkLst>
            <pc:docMk/>
            <pc:sldMasterMk cId="305375589" sldId="2147483660"/>
            <pc:sldLayoutMk cId="210112791" sldId="2147483665"/>
          </pc:sldLayoutMkLst>
          <pc:spChg chg="mod">
            <ac:chgData name="Aaron Ryan" userId="91382bc3b0521f4b" providerId="LiveId" clId="{DB819544-B11B-414C-B4F8-1C978EC79490}" dt="2021-08-10T16:41:18.106" v="191" actId="14100"/>
            <ac:spMkLst>
              <pc:docMk/>
              <pc:sldMasterMk cId="305375589" sldId="2147483660"/>
              <pc:sldLayoutMk cId="210112791" sldId="2147483665"/>
              <ac:spMk id="2" creationId="{00000000-0000-0000-0000-000000000000}"/>
            </ac:spMkLst>
          </pc:spChg>
        </pc:sldLayoutChg>
        <pc:sldLayoutChg chg="modSp mod setBg">
          <pc:chgData name="Aaron Ryan" userId="91382bc3b0521f4b" providerId="LiveId" clId="{DB819544-B11B-414C-B4F8-1C978EC79490}" dt="2021-08-10T16:41:24.499" v="193" actId="14100"/>
          <pc:sldLayoutMkLst>
            <pc:docMk/>
            <pc:sldMasterMk cId="305375589" sldId="2147483660"/>
            <pc:sldLayoutMk cId="65839926" sldId="2147483666"/>
          </pc:sldLayoutMkLst>
          <pc:spChg chg="mod">
            <ac:chgData name="Aaron Ryan" userId="91382bc3b0521f4b" providerId="LiveId" clId="{DB819544-B11B-414C-B4F8-1C978EC79490}" dt="2021-08-10T16:41:24.499" v="193" actId="14100"/>
            <ac:spMkLst>
              <pc:docMk/>
              <pc:sldMasterMk cId="305375589" sldId="2147483660"/>
              <pc:sldLayoutMk cId="65839926" sldId="2147483666"/>
              <ac:spMk id="2" creationId="{00000000-0000-0000-0000-000000000000}"/>
            </ac:spMkLst>
          </pc:spChg>
        </pc:sldLayoutChg>
        <pc:sldLayoutChg chg="setBg">
          <pc:chgData name="Aaron Ryan" userId="91382bc3b0521f4b" providerId="LiveId" clId="{DB819544-B11B-414C-B4F8-1C978EC79490}" dt="2021-08-10T16:34:43.097" v="158"/>
          <pc:sldLayoutMkLst>
            <pc:docMk/>
            <pc:sldMasterMk cId="305375589" sldId="2147483660"/>
            <pc:sldLayoutMk cId="2614762145" sldId="2147483667"/>
          </pc:sldLayoutMkLst>
        </pc:sldLayoutChg>
        <pc:sldLayoutChg chg="setBg">
          <pc:chgData name="Aaron Ryan" userId="91382bc3b0521f4b" providerId="LiveId" clId="{DB819544-B11B-414C-B4F8-1C978EC79490}" dt="2021-08-10T16:34:43.097" v="158"/>
          <pc:sldLayoutMkLst>
            <pc:docMk/>
            <pc:sldMasterMk cId="305375589" sldId="2147483660"/>
            <pc:sldLayoutMk cId="4058855424" sldId="2147483668"/>
          </pc:sldLayoutMkLst>
        </pc:sldLayoutChg>
        <pc:sldLayoutChg chg="setBg">
          <pc:chgData name="Aaron Ryan" userId="91382bc3b0521f4b" providerId="LiveId" clId="{DB819544-B11B-414C-B4F8-1C978EC79490}" dt="2021-08-10T16:34:43.097" v="158"/>
          <pc:sldLayoutMkLst>
            <pc:docMk/>
            <pc:sldMasterMk cId="305375589" sldId="2147483660"/>
            <pc:sldLayoutMk cId="169796404" sldId="2147483669"/>
          </pc:sldLayoutMkLst>
        </pc:sldLayoutChg>
        <pc:sldLayoutChg chg="modSp mod setBg">
          <pc:chgData name="Aaron Ryan" userId="91382bc3b0521f4b" providerId="LiveId" clId="{DB819544-B11B-414C-B4F8-1C978EC79490}" dt="2021-08-10T16:41:37.962" v="195" actId="14100"/>
          <pc:sldLayoutMkLst>
            <pc:docMk/>
            <pc:sldMasterMk cId="305375589" sldId="2147483660"/>
            <pc:sldLayoutMk cId="223914021" sldId="2147483670"/>
          </pc:sldLayoutMkLst>
          <pc:spChg chg="mod">
            <ac:chgData name="Aaron Ryan" userId="91382bc3b0521f4b" providerId="LiveId" clId="{DB819544-B11B-414C-B4F8-1C978EC79490}" dt="2021-08-10T16:41:37.962" v="195" actId="14100"/>
            <ac:spMkLst>
              <pc:docMk/>
              <pc:sldMasterMk cId="305375589" sldId="2147483660"/>
              <pc:sldLayoutMk cId="223914021" sldId="2147483670"/>
              <ac:spMk id="2" creationId="{00000000-0000-0000-0000-000000000000}"/>
            </ac:spMkLst>
          </pc:spChg>
        </pc:sldLayoutChg>
        <pc:sldLayoutChg chg="setBg">
          <pc:chgData name="Aaron Ryan" userId="91382bc3b0521f4b" providerId="LiveId" clId="{DB819544-B11B-414C-B4F8-1C978EC79490}" dt="2021-08-10T16:34:43.097" v="158"/>
          <pc:sldLayoutMkLst>
            <pc:docMk/>
            <pc:sldMasterMk cId="305375589" sldId="2147483660"/>
            <pc:sldLayoutMk cId="2378146109" sldId="2147483671"/>
          </pc:sldLayoutMkLst>
        </pc:sldLayoutChg>
      </pc:sldMasterChg>
      <pc:sldMasterChg chg="new del mod addSldLayout delSldLayout">
        <pc:chgData name="Aaron Ryan" userId="91382bc3b0521f4b" providerId="LiveId" clId="{DB819544-B11B-414C-B4F8-1C978EC79490}" dt="2021-08-10T16:34:49.987" v="160" actId="6938"/>
        <pc:sldMasterMkLst>
          <pc:docMk/>
          <pc:sldMasterMk cId="4064844713" sldId="2147483672"/>
        </pc:sldMasterMkLst>
        <pc:sldLayoutChg chg="new del replId">
          <pc:chgData name="Aaron Ryan" userId="91382bc3b0521f4b" providerId="LiveId" clId="{DB819544-B11B-414C-B4F8-1C978EC79490}" dt="2021-08-10T16:34:49.987" v="160" actId="6938"/>
          <pc:sldLayoutMkLst>
            <pc:docMk/>
            <pc:sldMasterMk cId="4064844713" sldId="2147483672"/>
            <pc:sldLayoutMk cId="1711717828" sldId="2147483673"/>
          </pc:sldLayoutMkLst>
        </pc:sldLayoutChg>
        <pc:sldLayoutChg chg="new del replId">
          <pc:chgData name="Aaron Ryan" userId="91382bc3b0521f4b" providerId="LiveId" clId="{DB819544-B11B-414C-B4F8-1C978EC79490}" dt="2021-08-10T16:34:49.987" v="160" actId="6938"/>
          <pc:sldLayoutMkLst>
            <pc:docMk/>
            <pc:sldMasterMk cId="4064844713" sldId="2147483672"/>
            <pc:sldLayoutMk cId="3171284715" sldId="2147483674"/>
          </pc:sldLayoutMkLst>
        </pc:sldLayoutChg>
        <pc:sldLayoutChg chg="new del replId">
          <pc:chgData name="Aaron Ryan" userId="91382bc3b0521f4b" providerId="LiveId" clId="{DB819544-B11B-414C-B4F8-1C978EC79490}" dt="2021-08-10T16:34:49.987" v="160" actId="6938"/>
          <pc:sldLayoutMkLst>
            <pc:docMk/>
            <pc:sldMasterMk cId="4064844713" sldId="2147483672"/>
            <pc:sldLayoutMk cId="3456371212" sldId="2147483675"/>
          </pc:sldLayoutMkLst>
        </pc:sldLayoutChg>
        <pc:sldLayoutChg chg="new del replId">
          <pc:chgData name="Aaron Ryan" userId="91382bc3b0521f4b" providerId="LiveId" clId="{DB819544-B11B-414C-B4F8-1C978EC79490}" dt="2021-08-10T16:34:49.987" v="160" actId="6938"/>
          <pc:sldLayoutMkLst>
            <pc:docMk/>
            <pc:sldMasterMk cId="4064844713" sldId="2147483672"/>
            <pc:sldLayoutMk cId="2013977613" sldId="2147483676"/>
          </pc:sldLayoutMkLst>
        </pc:sldLayoutChg>
        <pc:sldLayoutChg chg="new del replId">
          <pc:chgData name="Aaron Ryan" userId="91382bc3b0521f4b" providerId="LiveId" clId="{DB819544-B11B-414C-B4F8-1C978EC79490}" dt="2021-08-10T16:34:49.987" v="160" actId="6938"/>
          <pc:sldLayoutMkLst>
            <pc:docMk/>
            <pc:sldMasterMk cId="4064844713" sldId="2147483672"/>
            <pc:sldLayoutMk cId="584114863" sldId="2147483677"/>
          </pc:sldLayoutMkLst>
        </pc:sldLayoutChg>
        <pc:sldLayoutChg chg="new del replId">
          <pc:chgData name="Aaron Ryan" userId="91382bc3b0521f4b" providerId="LiveId" clId="{DB819544-B11B-414C-B4F8-1C978EC79490}" dt="2021-08-10T16:34:49.987" v="160" actId="6938"/>
          <pc:sldLayoutMkLst>
            <pc:docMk/>
            <pc:sldMasterMk cId="4064844713" sldId="2147483672"/>
            <pc:sldLayoutMk cId="1725472318" sldId="2147483678"/>
          </pc:sldLayoutMkLst>
        </pc:sldLayoutChg>
        <pc:sldLayoutChg chg="new del replId">
          <pc:chgData name="Aaron Ryan" userId="91382bc3b0521f4b" providerId="LiveId" clId="{DB819544-B11B-414C-B4F8-1C978EC79490}" dt="2021-08-10T16:34:49.987" v="160" actId="6938"/>
          <pc:sldLayoutMkLst>
            <pc:docMk/>
            <pc:sldMasterMk cId="4064844713" sldId="2147483672"/>
            <pc:sldLayoutMk cId="1816719029" sldId="2147483679"/>
          </pc:sldLayoutMkLst>
        </pc:sldLayoutChg>
        <pc:sldLayoutChg chg="new del replId">
          <pc:chgData name="Aaron Ryan" userId="91382bc3b0521f4b" providerId="LiveId" clId="{DB819544-B11B-414C-B4F8-1C978EC79490}" dt="2021-08-10T16:34:49.987" v="160" actId="6938"/>
          <pc:sldLayoutMkLst>
            <pc:docMk/>
            <pc:sldMasterMk cId="4064844713" sldId="2147483672"/>
            <pc:sldLayoutMk cId="50436984" sldId="2147483680"/>
          </pc:sldLayoutMkLst>
        </pc:sldLayoutChg>
        <pc:sldLayoutChg chg="new del replId">
          <pc:chgData name="Aaron Ryan" userId="91382bc3b0521f4b" providerId="LiveId" clId="{DB819544-B11B-414C-B4F8-1C978EC79490}" dt="2021-08-10T16:34:49.987" v="160" actId="6938"/>
          <pc:sldLayoutMkLst>
            <pc:docMk/>
            <pc:sldMasterMk cId="4064844713" sldId="2147483672"/>
            <pc:sldLayoutMk cId="183439571" sldId="2147483681"/>
          </pc:sldLayoutMkLst>
        </pc:sldLayoutChg>
        <pc:sldLayoutChg chg="new del replId">
          <pc:chgData name="Aaron Ryan" userId="91382bc3b0521f4b" providerId="LiveId" clId="{DB819544-B11B-414C-B4F8-1C978EC79490}" dt="2021-08-10T16:34:49.987" v="160" actId="6938"/>
          <pc:sldLayoutMkLst>
            <pc:docMk/>
            <pc:sldMasterMk cId="4064844713" sldId="2147483672"/>
            <pc:sldLayoutMk cId="3970682944" sldId="2147483682"/>
          </pc:sldLayoutMkLst>
        </pc:sldLayoutChg>
        <pc:sldLayoutChg chg="new del replId">
          <pc:chgData name="Aaron Ryan" userId="91382bc3b0521f4b" providerId="LiveId" clId="{DB819544-B11B-414C-B4F8-1C978EC79490}" dt="2021-08-10T16:34:49.987" v="160" actId="6938"/>
          <pc:sldLayoutMkLst>
            <pc:docMk/>
            <pc:sldMasterMk cId="4064844713" sldId="2147483672"/>
            <pc:sldLayoutMk cId="2670753350" sldId="2147483683"/>
          </pc:sldLayoutMkLst>
        </pc:sldLayoutChg>
      </pc:sldMasterChg>
    </pc:docChg>
  </pc:docChgLst>
  <pc:docChgLst>
    <pc:chgData name="Aaron Ryan" userId="91382bc3b0521f4b" providerId="LiveId" clId="{657A18A7-EE07-4FC4-8B8C-F786BB8293B4}"/>
    <pc:docChg chg="undo custSel addSld delSld modSld">
      <pc:chgData name="Aaron Ryan" userId="91382bc3b0521f4b" providerId="LiveId" clId="{657A18A7-EE07-4FC4-8B8C-F786BB8293B4}" dt="2021-08-12T14:17:28.688" v="522" actId="27636"/>
      <pc:docMkLst>
        <pc:docMk/>
      </pc:docMkLst>
      <pc:sldChg chg="addSp delSp modSp mod modClrScheme chgLayout">
        <pc:chgData name="Aaron Ryan" userId="91382bc3b0521f4b" providerId="LiveId" clId="{657A18A7-EE07-4FC4-8B8C-F786BB8293B4}" dt="2021-08-11T21:48:57.044" v="11" actId="20577"/>
        <pc:sldMkLst>
          <pc:docMk/>
          <pc:sldMk cId="3605834392" sldId="257"/>
        </pc:sldMkLst>
        <pc:spChg chg="mod ord">
          <ac:chgData name="Aaron Ryan" userId="91382bc3b0521f4b" providerId="LiveId" clId="{657A18A7-EE07-4FC4-8B8C-F786BB8293B4}" dt="2021-08-11T21:47:27.035" v="5" actId="700"/>
          <ac:spMkLst>
            <pc:docMk/>
            <pc:sldMk cId="3605834392" sldId="257"/>
            <ac:spMk id="2" creationId="{1A91425A-9552-45EC-A344-94FD4465CE80}"/>
          </ac:spMkLst>
        </pc:spChg>
        <pc:spChg chg="mod ord">
          <ac:chgData name="Aaron Ryan" userId="91382bc3b0521f4b" providerId="LiveId" clId="{657A18A7-EE07-4FC4-8B8C-F786BB8293B4}" dt="2021-08-11T21:48:57.044" v="11" actId="20577"/>
          <ac:spMkLst>
            <pc:docMk/>
            <pc:sldMk cId="3605834392" sldId="257"/>
            <ac:spMk id="3" creationId="{6E1047C6-EF63-4A8B-B61F-DD45DAD433CD}"/>
          </ac:spMkLst>
        </pc:spChg>
        <pc:spChg chg="mod ord">
          <ac:chgData name="Aaron Ryan" userId="91382bc3b0521f4b" providerId="LiveId" clId="{657A18A7-EE07-4FC4-8B8C-F786BB8293B4}" dt="2021-08-11T21:47:27.035" v="5" actId="700"/>
          <ac:spMkLst>
            <pc:docMk/>
            <pc:sldMk cId="3605834392" sldId="257"/>
            <ac:spMk id="4" creationId="{85B7AA0D-477E-4784-8E4F-828C7A82406E}"/>
          </ac:spMkLst>
        </pc:spChg>
        <pc:spChg chg="mod ord">
          <ac:chgData name="Aaron Ryan" userId="91382bc3b0521f4b" providerId="LiveId" clId="{657A18A7-EE07-4FC4-8B8C-F786BB8293B4}" dt="2021-08-11T21:47:27.035" v="5" actId="700"/>
          <ac:spMkLst>
            <pc:docMk/>
            <pc:sldMk cId="3605834392" sldId="257"/>
            <ac:spMk id="5" creationId="{1A478A68-595E-4B4F-97B6-15AD9A826A09}"/>
          </ac:spMkLst>
        </pc:spChg>
        <pc:spChg chg="mod ord">
          <ac:chgData name="Aaron Ryan" userId="91382bc3b0521f4b" providerId="LiveId" clId="{657A18A7-EE07-4FC4-8B8C-F786BB8293B4}" dt="2021-08-11T21:47:27.035" v="5" actId="700"/>
          <ac:spMkLst>
            <pc:docMk/>
            <pc:sldMk cId="3605834392" sldId="257"/>
            <ac:spMk id="6" creationId="{AFA2B8D1-833B-4A8C-B5E0-D25F5E2584F5}"/>
          </ac:spMkLst>
        </pc:spChg>
        <pc:spChg chg="add del mod ord">
          <ac:chgData name="Aaron Ryan" userId="91382bc3b0521f4b" providerId="LiveId" clId="{657A18A7-EE07-4FC4-8B8C-F786BB8293B4}" dt="2021-08-11T21:47:16.550" v="4" actId="478"/>
          <ac:spMkLst>
            <pc:docMk/>
            <pc:sldMk cId="3605834392" sldId="257"/>
            <ac:spMk id="7" creationId="{048FE525-7676-42A1-8752-1655F9744A77}"/>
          </ac:spMkLst>
        </pc:spChg>
      </pc:sldChg>
      <pc:sldChg chg="modSp mod">
        <pc:chgData name="Aaron Ryan" userId="91382bc3b0521f4b" providerId="LiveId" clId="{657A18A7-EE07-4FC4-8B8C-F786BB8293B4}" dt="2021-08-11T21:49:52.131" v="19" actId="20577"/>
        <pc:sldMkLst>
          <pc:docMk/>
          <pc:sldMk cId="4198812297" sldId="265"/>
        </pc:sldMkLst>
        <pc:spChg chg="mod">
          <ac:chgData name="Aaron Ryan" userId="91382bc3b0521f4b" providerId="LiveId" clId="{657A18A7-EE07-4FC4-8B8C-F786BB8293B4}" dt="2021-08-11T21:49:52.131" v="19" actId="20577"/>
          <ac:spMkLst>
            <pc:docMk/>
            <pc:sldMk cId="4198812297" sldId="265"/>
            <ac:spMk id="3" creationId="{3AE0F584-15B7-4B80-90E9-DFDE0418B7D5}"/>
          </ac:spMkLst>
        </pc:spChg>
      </pc:sldChg>
      <pc:sldChg chg="modSp mod">
        <pc:chgData name="Aaron Ryan" userId="91382bc3b0521f4b" providerId="LiveId" clId="{657A18A7-EE07-4FC4-8B8C-F786BB8293B4}" dt="2021-08-12T14:17:28.688" v="522" actId="27636"/>
        <pc:sldMkLst>
          <pc:docMk/>
          <pc:sldMk cId="1264321468" sldId="278"/>
        </pc:sldMkLst>
        <pc:spChg chg="mod">
          <ac:chgData name="Aaron Ryan" userId="91382bc3b0521f4b" providerId="LiveId" clId="{657A18A7-EE07-4FC4-8B8C-F786BB8293B4}" dt="2021-08-12T14:17:28.688" v="522" actId="27636"/>
          <ac:spMkLst>
            <pc:docMk/>
            <pc:sldMk cId="1264321468" sldId="278"/>
            <ac:spMk id="3" creationId="{1D861940-2A0B-4C97-B4CA-9DDFE9EBCE7F}"/>
          </ac:spMkLst>
        </pc:spChg>
      </pc:sldChg>
      <pc:sldChg chg="modSp add del mod">
        <pc:chgData name="Aaron Ryan" userId="91382bc3b0521f4b" providerId="LiveId" clId="{657A18A7-EE07-4FC4-8B8C-F786BB8293B4}" dt="2021-08-11T21:56:51.291" v="518" actId="20577"/>
        <pc:sldMkLst>
          <pc:docMk/>
          <pc:sldMk cId="4152008102" sldId="281"/>
        </pc:sldMkLst>
        <pc:spChg chg="mod">
          <ac:chgData name="Aaron Ryan" userId="91382bc3b0521f4b" providerId="LiveId" clId="{657A18A7-EE07-4FC4-8B8C-F786BB8293B4}" dt="2021-08-11T21:56:51.291" v="518" actId="20577"/>
          <ac:spMkLst>
            <pc:docMk/>
            <pc:sldMk cId="4152008102" sldId="281"/>
            <ac:spMk id="3" creationId="{B2A00B81-3E2F-4002-B261-906F7FFED3B3}"/>
          </ac:spMkLst>
        </pc:spChg>
      </pc:sldChg>
      <pc:sldChg chg="new del">
        <pc:chgData name="Aaron Ryan" userId="91382bc3b0521f4b" providerId="LiveId" clId="{657A18A7-EE07-4FC4-8B8C-F786BB8293B4}" dt="2021-08-11T21:58:33.813" v="520" actId="47"/>
        <pc:sldMkLst>
          <pc:docMk/>
          <pc:sldMk cId="3022879995" sldId="282"/>
        </pc:sldMkLst>
      </pc:sldChg>
    </pc:docChg>
  </pc:docChgLst>
  <pc:docChgLst>
    <pc:chgData name="Aaron Ryan" userId="91382bc3b0521f4b" providerId="LiveId" clId="{574B5F52-6139-42AA-94CF-F5DDC379785C}"/>
    <pc:docChg chg="undo custSel addSld delSld modSld sldOrd modMainMaster">
      <pc:chgData name="Aaron Ryan" userId="91382bc3b0521f4b" providerId="LiveId" clId="{574B5F52-6139-42AA-94CF-F5DDC379785C}" dt="2021-10-18T01:36:18.944" v="10179" actId="20577"/>
      <pc:docMkLst>
        <pc:docMk/>
      </pc:docMkLst>
      <pc:sldChg chg="modSp new mod">
        <pc:chgData name="Aaron Ryan" userId="91382bc3b0521f4b" providerId="LiveId" clId="{574B5F52-6139-42AA-94CF-F5DDC379785C}" dt="2021-10-18T00:56:43.620" v="7308" actId="20577"/>
        <pc:sldMkLst>
          <pc:docMk/>
          <pc:sldMk cId="1098748392" sldId="256"/>
        </pc:sldMkLst>
        <pc:spChg chg="mod">
          <ac:chgData name="Aaron Ryan" userId="91382bc3b0521f4b" providerId="LiveId" clId="{574B5F52-6139-42AA-94CF-F5DDC379785C}" dt="2021-10-18T00:56:04.134" v="7278" actId="27636"/>
          <ac:spMkLst>
            <pc:docMk/>
            <pc:sldMk cId="1098748392" sldId="256"/>
            <ac:spMk id="2" creationId="{1D221BE4-6EEB-4D74-9720-F1D2DC9214DD}"/>
          </ac:spMkLst>
        </pc:spChg>
        <pc:spChg chg="mod">
          <ac:chgData name="Aaron Ryan" userId="91382bc3b0521f4b" providerId="LiveId" clId="{574B5F52-6139-42AA-94CF-F5DDC379785C}" dt="2021-10-18T00:56:43.620" v="7308" actId="20577"/>
          <ac:spMkLst>
            <pc:docMk/>
            <pc:sldMk cId="1098748392" sldId="256"/>
            <ac:spMk id="3" creationId="{E3C2D0FA-F006-404A-ABCA-B7D489E30563}"/>
          </ac:spMkLst>
        </pc:spChg>
      </pc:sldChg>
      <pc:sldChg chg="addSp delSp modSp new mod modClrScheme chgLayout">
        <pc:chgData name="Aaron Ryan" userId="91382bc3b0521f4b" providerId="LiveId" clId="{574B5F52-6139-42AA-94CF-F5DDC379785C}" dt="2021-10-18T00:30:05.401" v="7049" actId="27636"/>
        <pc:sldMkLst>
          <pc:docMk/>
          <pc:sldMk cId="3241196189" sldId="257"/>
        </pc:sldMkLst>
        <pc:spChg chg="mod ord">
          <ac:chgData name="Aaron Ryan" userId="91382bc3b0521f4b" providerId="LiveId" clId="{574B5F52-6139-42AA-94CF-F5DDC379785C}" dt="2021-10-17T19:33:16.412" v="1118" actId="700"/>
          <ac:spMkLst>
            <pc:docMk/>
            <pc:sldMk cId="3241196189" sldId="257"/>
            <ac:spMk id="2" creationId="{D37F9876-2C5F-4916-ACEA-EF60F04F5B73}"/>
          </ac:spMkLst>
        </pc:spChg>
        <pc:spChg chg="del mod ord">
          <ac:chgData name="Aaron Ryan" userId="91382bc3b0521f4b" providerId="LiveId" clId="{574B5F52-6139-42AA-94CF-F5DDC379785C}" dt="2021-10-17T19:33:16.412" v="1118" actId="700"/>
          <ac:spMkLst>
            <pc:docMk/>
            <pc:sldMk cId="3241196189" sldId="257"/>
            <ac:spMk id="3" creationId="{5DA4EA67-98E0-4637-B04E-474C59815111}"/>
          </ac:spMkLst>
        </pc:spChg>
        <pc:spChg chg="mod ord">
          <ac:chgData name="Aaron Ryan" userId="91382bc3b0521f4b" providerId="LiveId" clId="{574B5F52-6139-42AA-94CF-F5DDC379785C}" dt="2021-10-17T19:33:16.412" v="1118" actId="700"/>
          <ac:spMkLst>
            <pc:docMk/>
            <pc:sldMk cId="3241196189" sldId="257"/>
            <ac:spMk id="4" creationId="{1C9BD88C-DCD6-462B-87BB-7230C16101D1}"/>
          </ac:spMkLst>
        </pc:spChg>
        <pc:spChg chg="mod ord">
          <ac:chgData name="Aaron Ryan" userId="91382bc3b0521f4b" providerId="LiveId" clId="{574B5F52-6139-42AA-94CF-F5DDC379785C}" dt="2021-10-17T19:33:16.412" v="1118" actId="700"/>
          <ac:spMkLst>
            <pc:docMk/>
            <pc:sldMk cId="3241196189" sldId="257"/>
            <ac:spMk id="5" creationId="{2818A927-BE90-4BB3-BEAD-5B1F595B9C46}"/>
          </ac:spMkLst>
        </pc:spChg>
        <pc:spChg chg="mod ord">
          <ac:chgData name="Aaron Ryan" userId="91382bc3b0521f4b" providerId="LiveId" clId="{574B5F52-6139-42AA-94CF-F5DDC379785C}" dt="2021-10-17T19:33:16.412" v="1118" actId="700"/>
          <ac:spMkLst>
            <pc:docMk/>
            <pc:sldMk cId="3241196189" sldId="257"/>
            <ac:spMk id="6" creationId="{B143299E-6AC6-475B-A720-E1BC14A8C078}"/>
          </ac:spMkLst>
        </pc:spChg>
        <pc:spChg chg="add mod ord">
          <ac:chgData name="Aaron Ryan" userId="91382bc3b0521f4b" providerId="LiveId" clId="{574B5F52-6139-42AA-94CF-F5DDC379785C}" dt="2021-10-18T00:30:05.401" v="7049" actId="27636"/>
          <ac:spMkLst>
            <pc:docMk/>
            <pc:sldMk cId="3241196189" sldId="257"/>
            <ac:spMk id="7" creationId="{D6206DB2-FE13-418D-BAD1-1D629CC4B460}"/>
          </ac:spMkLst>
        </pc:spChg>
        <pc:spChg chg="add del mod ord">
          <ac:chgData name="Aaron Ryan" userId="91382bc3b0521f4b" providerId="LiveId" clId="{574B5F52-6139-42AA-94CF-F5DDC379785C}" dt="2021-10-17T19:33:23.810" v="1120" actId="478"/>
          <ac:spMkLst>
            <pc:docMk/>
            <pc:sldMk cId="3241196189" sldId="257"/>
            <ac:spMk id="8" creationId="{FDAE10BF-379F-4477-AFB5-DF99B21C1713}"/>
          </ac:spMkLst>
        </pc:spChg>
        <pc:picChg chg="add mod">
          <ac:chgData name="Aaron Ryan" userId="91382bc3b0521f4b" providerId="LiveId" clId="{574B5F52-6139-42AA-94CF-F5DDC379785C}" dt="2021-10-17T19:33:27.152" v="1121" actId="1076"/>
          <ac:picMkLst>
            <pc:docMk/>
            <pc:sldMk cId="3241196189" sldId="257"/>
            <ac:picMk id="9" creationId="{F6FDBE81-2D88-4440-A1CB-282C9FB69617}"/>
          </ac:picMkLst>
        </pc:picChg>
        <pc:picChg chg="add mod">
          <ac:chgData name="Aaron Ryan" userId="91382bc3b0521f4b" providerId="LiveId" clId="{574B5F52-6139-42AA-94CF-F5DDC379785C}" dt="2021-10-17T19:33:20.231" v="1119"/>
          <ac:picMkLst>
            <pc:docMk/>
            <pc:sldMk cId="3241196189" sldId="257"/>
            <ac:picMk id="10" creationId="{1FD04250-F4C4-43B8-9DED-D7267FB6AD03}"/>
          </ac:picMkLst>
        </pc:picChg>
      </pc:sldChg>
      <pc:sldChg chg="addSp delSp modSp new mod modClrScheme chgLayout">
        <pc:chgData name="Aaron Ryan" userId="91382bc3b0521f4b" providerId="LiveId" clId="{574B5F52-6139-42AA-94CF-F5DDC379785C}" dt="2021-10-18T01:07:21.499" v="7729" actId="20577"/>
        <pc:sldMkLst>
          <pc:docMk/>
          <pc:sldMk cId="1429877904" sldId="258"/>
        </pc:sldMkLst>
        <pc:spChg chg="mod ord">
          <ac:chgData name="Aaron Ryan" userId="91382bc3b0521f4b" providerId="LiveId" clId="{574B5F52-6139-42AA-94CF-F5DDC379785C}" dt="2021-10-18T01:06:22.366" v="7665" actId="1076"/>
          <ac:spMkLst>
            <pc:docMk/>
            <pc:sldMk cId="1429877904" sldId="258"/>
            <ac:spMk id="2" creationId="{3DBEF8FD-3219-4884-836E-4CE30DCCE8AE}"/>
          </ac:spMkLst>
        </pc:spChg>
        <pc:spChg chg="mod ord">
          <ac:chgData name="Aaron Ryan" userId="91382bc3b0521f4b" providerId="LiveId" clId="{574B5F52-6139-42AA-94CF-F5DDC379785C}" dt="2021-10-18T01:07:21.499" v="7729" actId="20577"/>
          <ac:spMkLst>
            <pc:docMk/>
            <pc:sldMk cId="1429877904" sldId="258"/>
            <ac:spMk id="3" creationId="{6487535C-DB36-4F57-848A-7156A385A06E}"/>
          </ac:spMkLst>
        </pc:spChg>
        <pc:spChg chg="mod ord">
          <ac:chgData name="Aaron Ryan" userId="91382bc3b0521f4b" providerId="LiveId" clId="{574B5F52-6139-42AA-94CF-F5DDC379785C}" dt="2021-10-18T00:49:31.617" v="7202" actId="700"/>
          <ac:spMkLst>
            <pc:docMk/>
            <pc:sldMk cId="1429877904" sldId="258"/>
            <ac:spMk id="4" creationId="{193A57F5-3A43-41A2-9151-C60E4FD688CA}"/>
          </ac:spMkLst>
        </pc:spChg>
        <pc:spChg chg="add del mod ord">
          <ac:chgData name="Aaron Ryan" userId="91382bc3b0521f4b" providerId="LiveId" clId="{574B5F52-6139-42AA-94CF-F5DDC379785C}" dt="2021-10-18T00:49:44.197" v="7208"/>
          <ac:spMkLst>
            <pc:docMk/>
            <pc:sldMk cId="1429877904" sldId="258"/>
            <ac:spMk id="5" creationId="{B93C38E4-52B2-41F2-B836-FBEDCC46F92A}"/>
          </ac:spMkLst>
        </pc:spChg>
        <pc:picChg chg="add mod">
          <ac:chgData name="Aaron Ryan" userId="91382bc3b0521f4b" providerId="LiveId" clId="{574B5F52-6139-42AA-94CF-F5DDC379785C}" dt="2021-10-18T00:50:04.334" v="7213" actId="1076"/>
          <ac:picMkLst>
            <pc:docMk/>
            <pc:sldMk cId="1429877904" sldId="258"/>
            <ac:picMk id="6" creationId="{72774F6C-BEA5-407D-8F1D-538953BE6E4A}"/>
          </ac:picMkLst>
        </pc:picChg>
        <pc:picChg chg="add mod ord modCrop">
          <ac:chgData name="Aaron Ryan" userId="91382bc3b0521f4b" providerId="LiveId" clId="{574B5F52-6139-42AA-94CF-F5DDC379785C}" dt="2021-10-18T00:50:38.590" v="7220" actId="166"/>
          <ac:picMkLst>
            <pc:docMk/>
            <pc:sldMk cId="1429877904" sldId="258"/>
            <ac:picMk id="7" creationId="{BC9F6A79-1136-4324-A9E2-D1513CB1AD3B}"/>
          </ac:picMkLst>
        </pc:picChg>
        <pc:picChg chg="add mod">
          <ac:chgData name="Aaron Ryan" userId="91382bc3b0521f4b" providerId="LiveId" clId="{574B5F52-6139-42AA-94CF-F5DDC379785C}" dt="2021-10-18T00:50:36.903" v="7219" actId="1076"/>
          <ac:picMkLst>
            <pc:docMk/>
            <pc:sldMk cId="1429877904" sldId="258"/>
            <ac:picMk id="8" creationId="{41C46CD7-1F6A-4F33-A168-B967A745857E}"/>
          </ac:picMkLst>
        </pc:picChg>
      </pc:sldChg>
      <pc:sldChg chg="addSp delSp modSp new mod modClrScheme chgLayout">
        <pc:chgData name="Aaron Ryan" userId="91382bc3b0521f4b" providerId="LiveId" clId="{574B5F52-6139-42AA-94CF-F5DDC379785C}" dt="2021-10-18T00:30:28.543" v="7053" actId="20577"/>
        <pc:sldMkLst>
          <pc:docMk/>
          <pc:sldMk cId="1066978966" sldId="259"/>
        </pc:sldMkLst>
        <pc:spChg chg="mod ord">
          <ac:chgData name="Aaron Ryan" userId="91382bc3b0521f4b" providerId="LiveId" clId="{574B5F52-6139-42AA-94CF-F5DDC379785C}" dt="2021-10-17T20:26:51.545" v="1597" actId="27636"/>
          <ac:spMkLst>
            <pc:docMk/>
            <pc:sldMk cId="1066978966" sldId="259"/>
            <ac:spMk id="2" creationId="{947199C4-149E-447C-B768-EC653B4D496F}"/>
          </ac:spMkLst>
        </pc:spChg>
        <pc:spChg chg="mod ord">
          <ac:chgData name="Aaron Ryan" userId="91382bc3b0521f4b" providerId="LiveId" clId="{574B5F52-6139-42AA-94CF-F5DDC379785C}" dt="2021-10-18T00:30:28.543" v="7053" actId="20577"/>
          <ac:spMkLst>
            <pc:docMk/>
            <pc:sldMk cId="1066978966" sldId="259"/>
            <ac:spMk id="3" creationId="{ADC17918-5080-431C-81AF-D3CA4E7374B3}"/>
          </ac:spMkLst>
        </pc:spChg>
        <pc:spChg chg="mod ord">
          <ac:chgData name="Aaron Ryan" userId="91382bc3b0521f4b" providerId="LiveId" clId="{574B5F52-6139-42AA-94CF-F5DDC379785C}" dt="2021-10-15T20:52:55.753" v="1059" actId="700"/>
          <ac:spMkLst>
            <pc:docMk/>
            <pc:sldMk cId="1066978966" sldId="259"/>
            <ac:spMk id="4" creationId="{359E4DDC-5A4E-4843-9D15-2B80DFDD7520}"/>
          </ac:spMkLst>
        </pc:spChg>
        <pc:spChg chg="mod ord">
          <ac:chgData name="Aaron Ryan" userId="91382bc3b0521f4b" providerId="LiveId" clId="{574B5F52-6139-42AA-94CF-F5DDC379785C}" dt="2021-10-15T20:52:55.753" v="1059" actId="700"/>
          <ac:spMkLst>
            <pc:docMk/>
            <pc:sldMk cId="1066978966" sldId="259"/>
            <ac:spMk id="5" creationId="{B664BDEC-6176-4F77-BB3B-DB7E8BEA9E72}"/>
          </ac:spMkLst>
        </pc:spChg>
        <pc:spChg chg="mod ord">
          <ac:chgData name="Aaron Ryan" userId="91382bc3b0521f4b" providerId="LiveId" clId="{574B5F52-6139-42AA-94CF-F5DDC379785C}" dt="2021-10-15T20:52:55.753" v="1059" actId="700"/>
          <ac:spMkLst>
            <pc:docMk/>
            <pc:sldMk cId="1066978966" sldId="259"/>
            <ac:spMk id="6" creationId="{57D9D1BA-47BC-43DF-87DF-CF131A5BDCDD}"/>
          </ac:spMkLst>
        </pc:spChg>
        <pc:spChg chg="add del mod ord">
          <ac:chgData name="Aaron Ryan" userId="91382bc3b0521f4b" providerId="LiveId" clId="{574B5F52-6139-42AA-94CF-F5DDC379785C}" dt="2021-10-17T20:26:34.697" v="1593"/>
          <ac:spMkLst>
            <pc:docMk/>
            <pc:sldMk cId="1066978966" sldId="259"/>
            <ac:spMk id="7" creationId="{D122D5EC-775C-4D45-8B10-9A66F38D60AF}"/>
          </ac:spMkLst>
        </pc:spChg>
        <pc:graphicFrameChg chg="add mod">
          <ac:chgData name="Aaron Ryan" userId="91382bc3b0521f4b" providerId="LiveId" clId="{574B5F52-6139-42AA-94CF-F5DDC379785C}" dt="2021-10-17T20:26:28.633" v="1590"/>
          <ac:graphicFrameMkLst>
            <pc:docMk/>
            <pc:sldMk cId="1066978966" sldId="259"/>
            <ac:graphicFrameMk id="8" creationId="{051E57F9-400B-40E6-AAA6-54CA21753D19}"/>
          </ac:graphicFrameMkLst>
        </pc:graphicFrameChg>
        <pc:graphicFrameChg chg="add mod">
          <ac:chgData name="Aaron Ryan" userId="91382bc3b0521f4b" providerId="LiveId" clId="{574B5F52-6139-42AA-94CF-F5DDC379785C}" dt="2021-10-17T20:26:32.984" v="1592"/>
          <ac:graphicFrameMkLst>
            <pc:docMk/>
            <pc:sldMk cId="1066978966" sldId="259"/>
            <ac:graphicFrameMk id="9" creationId="{051E57F9-400B-40E6-AAA6-54CA21753D19}"/>
          </ac:graphicFrameMkLst>
        </pc:graphicFrameChg>
        <pc:graphicFrameChg chg="add mod modGraphic">
          <ac:chgData name="Aaron Ryan" userId="91382bc3b0521f4b" providerId="LiveId" clId="{574B5F52-6139-42AA-94CF-F5DDC379785C}" dt="2021-10-17T20:27:23.839" v="1600" actId="255"/>
          <ac:graphicFrameMkLst>
            <pc:docMk/>
            <pc:sldMk cId="1066978966" sldId="259"/>
            <ac:graphicFrameMk id="10" creationId="{051E57F9-400B-40E6-AAA6-54CA21753D19}"/>
          </ac:graphicFrameMkLst>
        </pc:graphicFrameChg>
      </pc:sldChg>
      <pc:sldChg chg="modSp new del mod">
        <pc:chgData name="Aaron Ryan" userId="91382bc3b0521f4b" providerId="LiveId" clId="{574B5F52-6139-42AA-94CF-F5DDC379785C}" dt="2021-10-17T23:22:01.180" v="4296" actId="47"/>
        <pc:sldMkLst>
          <pc:docMk/>
          <pc:sldMk cId="2716435719" sldId="260"/>
        </pc:sldMkLst>
        <pc:spChg chg="mod">
          <ac:chgData name="Aaron Ryan" userId="91382bc3b0521f4b" providerId="LiveId" clId="{574B5F52-6139-42AA-94CF-F5DDC379785C}" dt="2021-10-14T21:25:28.256" v="409" actId="20577"/>
          <ac:spMkLst>
            <pc:docMk/>
            <pc:sldMk cId="2716435719" sldId="260"/>
            <ac:spMk id="2" creationId="{4B1D68CB-8890-4577-ADFA-940AA83E457B}"/>
          </ac:spMkLst>
        </pc:spChg>
      </pc:sldChg>
      <pc:sldChg chg="addSp delSp modSp new mod ord modClrScheme chgLayout">
        <pc:chgData name="Aaron Ryan" userId="91382bc3b0521f4b" providerId="LiveId" clId="{574B5F52-6139-42AA-94CF-F5DDC379785C}" dt="2021-10-18T00:29:50.381" v="7046" actId="1076"/>
        <pc:sldMkLst>
          <pc:docMk/>
          <pc:sldMk cId="2856058975" sldId="261"/>
        </pc:sldMkLst>
        <pc:spChg chg="mod ord">
          <ac:chgData name="Aaron Ryan" userId="91382bc3b0521f4b" providerId="LiveId" clId="{574B5F52-6139-42AA-94CF-F5DDC379785C}" dt="2021-10-18T00:29:50.381" v="7046" actId="1076"/>
          <ac:spMkLst>
            <pc:docMk/>
            <pc:sldMk cId="2856058975" sldId="261"/>
            <ac:spMk id="2" creationId="{81B5F625-38E3-4249-AC8F-C66D98E0CECC}"/>
          </ac:spMkLst>
        </pc:spChg>
        <pc:spChg chg="mod ord">
          <ac:chgData name="Aaron Ryan" userId="91382bc3b0521f4b" providerId="LiveId" clId="{574B5F52-6139-42AA-94CF-F5DDC379785C}" dt="2021-10-18T00:28:18.961" v="6959" actId="14100"/>
          <ac:spMkLst>
            <pc:docMk/>
            <pc:sldMk cId="2856058975" sldId="261"/>
            <ac:spMk id="3" creationId="{9C66A8BA-902C-433D-8B8B-899318BBDD1A}"/>
          </ac:spMkLst>
        </pc:spChg>
        <pc:spChg chg="mod ord">
          <ac:chgData name="Aaron Ryan" userId="91382bc3b0521f4b" providerId="LiveId" clId="{574B5F52-6139-42AA-94CF-F5DDC379785C}" dt="2021-10-18T00:25:46.022" v="6555" actId="700"/>
          <ac:spMkLst>
            <pc:docMk/>
            <pc:sldMk cId="2856058975" sldId="261"/>
            <ac:spMk id="4" creationId="{52C517BD-3BA7-4C20-AEF3-570061B4225B}"/>
          </ac:spMkLst>
        </pc:spChg>
        <pc:spChg chg="add del mod ord">
          <ac:chgData name="Aaron Ryan" userId="91382bc3b0521f4b" providerId="LiveId" clId="{574B5F52-6139-42AA-94CF-F5DDC379785C}" dt="2021-10-18T00:28:13.305" v="6955" actId="478"/>
          <ac:spMkLst>
            <pc:docMk/>
            <pc:sldMk cId="2856058975" sldId="261"/>
            <ac:spMk id="7" creationId="{4EEC5491-1D47-4600-AC30-25B9A43CCE16}"/>
          </ac:spMkLst>
        </pc:spChg>
        <pc:picChg chg="add mod">
          <ac:chgData name="Aaron Ryan" userId="91382bc3b0521f4b" providerId="LiveId" clId="{574B5F52-6139-42AA-94CF-F5DDC379785C}" dt="2021-10-18T00:28:29.071" v="6960" actId="14100"/>
          <ac:picMkLst>
            <pc:docMk/>
            <pc:sldMk cId="2856058975" sldId="261"/>
            <ac:picMk id="8" creationId="{4359492B-0047-4FA5-B34B-D72656867F87}"/>
          </ac:picMkLst>
        </pc:picChg>
        <pc:picChg chg="add mod">
          <ac:chgData name="Aaron Ryan" userId="91382bc3b0521f4b" providerId="LiveId" clId="{574B5F52-6139-42AA-94CF-F5DDC379785C}" dt="2021-10-18T00:28:29.071" v="6960" actId="14100"/>
          <ac:picMkLst>
            <pc:docMk/>
            <pc:sldMk cId="2856058975" sldId="261"/>
            <ac:picMk id="9" creationId="{29FF22CD-6B21-4941-BD54-59A4E5B1E933}"/>
          </ac:picMkLst>
        </pc:picChg>
      </pc:sldChg>
      <pc:sldChg chg="addSp delSp modSp new mod">
        <pc:chgData name="Aaron Ryan" userId="91382bc3b0521f4b" providerId="LiveId" clId="{574B5F52-6139-42AA-94CF-F5DDC379785C}" dt="2021-10-18T00:55:34.918" v="7276" actId="1076"/>
        <pc:sldMkLst>
          <pc:docMk/>
          <pc:sldMk cId="921744187" sldId="262"/>
        </pc:sldMkLst>
        <pc:spChg chg="del mod">
          <ac:chgData name="Aaron Ryan" userId="91382bc3b0521f4b" providerId="LiveId" clId="{574B5F52-6139-42AA-94CF-F5DDC379785C}" dt="2021-10-18T00:54:18.006" v="7262" actId="478"/>
          <ac:spMkLst>
            <pc:docMk/>
            <pc:sldMk cId="921744187" sldId="262"/>
            <ac:spMk id="2" creationId="{D6114F75-9F2D-43FB-B7E2-DD1CC276EFBC}"/>
          </ac:spMkLst>
        </pc:spChg>
        <pc:spChg chg="del">
          <ac:chgData name="Aaron Ryan" userId="91382bc3b0521f4b" providerId="LiveId" clId="{574B5F52-6139-42AA-94CF-F5DDC379785C}" dt="2021-10-18T00:54:23.650" v="7264" actId="478"/>
          <ac:spMkLst>
            <pc:docMk/>
            <pc:sldMk cId="921744187" sldId="262"/>
            <ac:spMk id="3" creationId="{64DD0CEC-FEAF-46D1-9C78-EBCFAA0B111A}"/>
          </ac:spMkLst>
        </pc:spChg>
        <pc:spChg chg="add del mod">
          <ac:chgData name="Aaron Ryan" userId="91382bc3b0521f4b" providerId="LiveId" clId="{574B5F52-6139-42AA-94CF-F5DDC379785C}" dt="2021-10-18T00:54:21.535" v="7263" actId="478"/>
          <ac:spMkLst>
            <pc:docMk/>
            <pc:sldMk cId="921744187" sldId="262"/>
            <ac:spMk id="6" creationId="{E321AA8F-4D0D-4D66-8E10-33ED722D076C}"/>
          </ac:spMkLst>
        </pc:spChg>
        <pc:picChg chg="add mod">
          <ac:chgData name="Aaron Ryan" userId="91382bc3b0521f4b" providerId="LiveId" clId="{574B5F52-6139-42AA-94CF-F5DDC379785C}" dt="2021-10-18T00:54:30.950" v="7267" actId="1076"/>
          <ac:picMkLst>
            <pc:docMk/>
            <pc:sldMk cId="921744187" sldId="262"/>
            <ac:picMk id="8" creationId="{530FDDA2-EF5C-4D88-8C1C-ED6A6E4A8D54}"/>
          </ac:picMkLst>
        </pc:picChg>
        <pc:picChg chg="add mod">
          <ac:chgData name="Aaron Ryan" userId="91382bc3b0521f4b" providerId="LiveId" clId="{574B5F52-6139-42AA-94CF-F5DDC379785C}" dt="2021-10-18T00:55:32.726" v="7275" actId="1076"/>
          <ac:picMkLst>
            <pc:docMk/>
            <pc:sldMk cId="921744187" sldId="262"/>
            <ac:picMk id="10" creationId="{6AD3A6E8-8D27-4D72-AF56-6A6C9330D8AC}"/>
          </ac:picMkLst>
        </pc:picChg>
        <pc:picChg chg="add mod">
          <ac:chgData name="Aaron Ryan" userId="91382bc3b0521f4b" providerId="LiveId" clId="{574B5F52-6139-42AA-94CF-F5DDC379785C}" dt="2021-10-18T00:55:34.918" v="7276" actId="1076"/>
          <ac:picMkLst>
            <pc:docMk/>
            <pc:sldMk cId="921744187" sldId="262"/>
            <ac:picMk id="12" creationId="{7976786B-2A44-46F0-862F-37000AECD512}"/>
          </ac:picMkLst>
        </pc:picChg>
      </pc:sldChg>
      <pc:sldChg chg="addSp delSp modSp new mod modClrScheme chgLayout">
        <pc:chgData name="Aaron Ryan" userId="91382bc3b0521f4b" providerId="LiveId" clId="{574B5F52-6139-42AA-94CF-F5DDC379785C}" dt="2021-10-18T00:29:33.235" v="7045" actId="20577"/>
        <pc:sldMkLst>
          <pc:docMk/>
          <pc:sldMk cId="4058255504" sldId="263"/>
        </pc:sldMkLst>
        <pc:spChg chg="mod ord">
          <ac:chgData name="Aaron Ryan" userId="91382bc3b0521f4b" providerId="LiveId" clId="{574B5F52-6139-42AA-94CF-F5DDC379785C}" dt="2021-10-17T19:30:06.608" v="1098" actId="1076"/>
          <ac:spMkLst>
            <pc:docMk/>
            <pc:sldMk cId="4058255504" sldId="263"/>
            <ac:spMk id="2" creationId="{A3A7730D-87D6-44DD-BC07-847FFD4DF287}"/>
          </ac:spMkLst>
        </pc:spChg>
        <pc:spChg chg="del mod ord">
          <ac:chgData name="Aaron Ryan" userId="91382bc3b0521f4b" providerId="LiveId" clId="{574B5F52-6139-42AA-94CF-F5DDC379785C}" dt="2021-10-17T19:29:09.136" v="1088" actId="700"/>
          <ac:spMkLst>
            <pc:docMk/>
            <pc:sldMk cId="4058255504" sldId="263"/>
            <ac:spMk id="3" creationId="{5F139E9E-BA45-49C3-97A1-503A376FA8B4}"/>
          </ac:spMkLst>
        </pc:spChg>
        <pc:spChg chg="mod ord">
          <ac:chgData name="Aaron Ryan" userId="91382bc3b0521f4b" providerId="LiveId" clId="{574B5F52-6139-42AA-94CF-F5DDC379785C}" dt="2021-10-17T19:29:09.136" v="1088" actId="700"/>
          <ac:spMkLst>
            <pc:docMk/>
            <pc:sldMk cId="4058255504" sldId="263"/>
            <ac:spMk id="4" creationId="{D5F46DB5-B464-4DB9-9B46-E6C450521B41}"/>
          </ac:spMkLst>
        </pc:spChg>
        <pc:spChg chg="mod ord">
          <ac:chgData name="Aaron Ryan" userId="91382bc3b0521f4b" providerId="LiveId" clId="{574B5F52-6139-42AA-94CF-F5DDC379785C}" dt="2021-10-17T19:29:09.136" v="1088" actId="700"/>
          <ac:spMkLst>
            <pc:docMk/>
            <pc:sldMk cId="4058255504" sldId="263"/>
            <ac:spMk id="5" creationId="{954297CE-7BB6-4F91-92BF-1816CD5A4469}"/>
          </ac:spMkLst>
        </pc:spChg>
        <pc:spChg chg="mod ord">
          <ac:chgData name="Aaron Ryan" userId="91382bc3b0521f4b" providerId="LiveId" clId="{574B5F52-6139-42AA-94CF-F5DDC379785C}" dt="2021-10-17T19:29:09.136" v="1088" actId="700"/>
          <ac:spMkLst>
            <pc:docMk/>
            <pc:sldMk cId="4058255504" sldId="263"/>
            <ac:spMk id="6" creationId="{8E8C920B-1EDE-45B7-B93A-ECF8784D7401}"/>
          </ac:spMkLst>
        </pc:spChg>
        <pc:spChg chg="add mod ord">
          <ac:chgData name="Aaron Ryan" userId="91382bc3b0521f4b" providerId="LiveId" clId="{574B5F52-6139-42AA-94CF-F5DDC379785C}" dt="2021-10-18T00:29:33.235" v="7045" actId="20577"/>
          <ac:spMkLst>
            <pc:docMk/>
            <pc:sldMk cId="4058255504" sldId="263"/>
            <ac:spMk id="7" creationId="{7C6FDDD1-886A-4D87-8E03-81E0CEF098B5}"/>
          </ac:spMkLst>
        </pc:spChg>
        <pc:spChg chg="add del mod ord">
          <ac:chgData name="Aaron Ryan" userId="91382bc3b0521f4b" providerId="LiveId" clId="{574B5F52-6139-42AA-94CF-F5DDC379785C}" dt="2021-10-17T19:29:46.526" v="1094"/>
          <ac:spMkLst>
            <pc:docMk/>
            <pc:sldMk cId="4058255504" sldId="263"/>
            <ac:spMk id="8" creationId="{D5FCE84E-3893-47DB-AF26-94FF7FFF5BC9}"/>
          </ac:spMkLst>
        </pc:spChg>
        <pc:picChg chg="add mod">
          <ac:chgData name="Aaron Ryan" userId="91382bc3b0521f4b" providerId="LiveId" clId="{574B5F52-6139-42AA-94CF-F5DDC379785C}" dt="2021-10-18T00:28:38.848" v="6961" actId="14100"/>
          <ac:picMkLst>
            <pc:docMk/>
            <pc:sldMk cId="4058255504" sldId="263"/>
            <ac:picMk id="9" creationId="{E39966CC-05A9-462F-8D0A-270F3EFC1626}"/>
          </ac:picMkLst>
        </pc:picChg>
      </pc:sldChg>
      <pc:sldChg chg="addSp delSp modSp new mod ord modClrScheme chgLayout">
        <pc:chgData name="Aaron Ryan" userId="91382bc3b0521f4b" providerId="LiveId" clId="{574B5F52-6139-42AA-94CF-F5DDC379785C}" dt="2021-10-18T00:02:29.022" v="6169" actId="20577"/>
        <pc:sldMkLst>
          <pc:docMk/>
          <pc:sldMk cId="1845202581" sldId="264"/>
        </pc:sldMkLst>
        <pc:spChg chg="mod ord">
          <ac:chgData name="Aaron Ryan" userId="91382bc3b0521f4b" providerId="LiveId" clId="{574B5F52-6139-42AA-94CF-F5DDC379785C}" dt="2021-10-18T00:02:29.022" v="6169" actId="20577"/>
          <ac:spMkLst>
            <pc:docMk/>
            <pc:sldMk cId="1845202581" sldId="264"/>
            <ac:spMk id="2" creationId="{A1D465D1-939E-43D3-BD68-184C2060AD60}"/>
          </ac:spMkLst>
        </pc:spChg>
        <pc:spChg chg="del mod ord">
          <ac:chgData name="Aaron Ryan" userId="91382bc3b0521f4b" providerId="LiveId" clId="{574B5F52-6139-42AA-94CF-F5DDC379785C}" dt="2021-10-17T20:49:05.593" v="1751" actId="700"/>
          <ac:spMkLst>
            <pc:docMk/>
            <pc:sldMk cId="1845202581" sldId="264"/>
            <ac:spMk id="3" creationId="{417A95EF-50AF-41E5-AAED-A7F876048569}"/>
          </ac:spMkLst>
        </pc:spChg>
        <pc:spChg chg="mod ord">
          <ac:chgData name="Aaron Ryan" userId="91382bc3b0521f4b" providerId="LiveId" clId="{574B5F52-6139-42AA-94CF-F5DDC379785C}" dt="2021-10-17T23:43:04.802" v="5156" actId="1076"/>
          <ac:spMkLst>
            <pc:docMk/>
            <pc:sldMk cId="1845202581" sldId="264"/>
            <ac:spMk id="4" creationId="{AC7AD4D9-2BF2-4FBF-ABCC-1507D5994786}"/>
          </ac:spMkLst>
        </pc:spChg>
        <pc:spChg chg="mod ord">
          <ac:chgData name="Aaron Ryan" userId="91382bc3b0521f4b" providerId="LiveId" clId="{574B5F52-6139-42AA-94CF-F5DDC379785C}" dt="2021-10-17T23:43:04.802" v="5156" actId="1076"/>
          <ac:spMkLst>
            <pc:docMk/>
            <pc:sldMk cId="1845202581" sldId="264"/>
            <ac:spMk id="5" creationId="{B04B4197-6039-4EA6-92B2-6E1DF0847486}"/>
          </ac:spMkLst>
        </pc:spChg>
        <pc:spChg chg="mod ord">
          <ac:chgData name="Aaron Ryan" userId="91382bc3b0521f4b" providerId="LiveId" clId="{574B5F52-6139-42AA-94CF-F5DDC379785C}" dt="2021-10-17T23:43:04.802" v="5156" actId="1076"/>
          <ac:spMkLst>
            <pc:docMk/>
            <pc:sldMk cId="1845202581" sldId="264"/>
            <ac:spMk id="6" creationId="{1F085872-3B50-47E2-AB82-CBDD26779071}"/>
          </ac:spMkLst>
        </pc:spChg>
        <pc:spChg chg="add mod ord">
          <ac:chgData name="Aaron Ryan" userId="91382bc3b0521f4b" providerId="LiveId" clId="{574B5F52-6139-42AA-94CF-F5DDC379785C}" dt="2021-10-17T23:43:04.802" v="5156" actId="1076"/>
          <ac:spMkLst>
            <pc:docMk/>
            <pc:sldMk cId="1845202581" sldId="264"/>
            <ac:spMk id="7" creationId="{16B9C76D-B5D4-4780-A0CA-6D5AA7E7A941}"/>
          </ac:spMkLst>
        </pc:spChg>
        <pc:spChg chg="add mod ord">
          <ac:chgData name="Aaron Ryan" userId="91382bc3b0521f4b" providerId="LiveId" clId="{574B5F52-6139-42AA-94CF-F5DDC379785C}" dt="2021-10-18T00:01:53.920" v="6143" actId="20577"/>
          <ac:spMkLst>
            <pc:docMk/>
            <pc:sldMk cId="1845202581" sldId="264"/>
            <ac:spMk id="8" creationId="{26C684AF-4C20-4138-B90E-5F14FE0F97A6}"/>
          </ac:spMkLst>
        </pc:spChg>
        <pc:spChg chg="add mod ord">
          <ac:chgData name="Aaron Ryan" userId="91382bc3b0521f4b" providerId="LiveId" clId="{574B5F52-6139-42AA-94CF-F5DDC379785C}" dt="2021-10-18T00:02:14.504" v="6147" actId="20577"/>
          <ac:spMkLst>
            <pc:docMk/>
            <pc:sldMk cId="1845202581" sldId="264"/>
            <ac:spMk id="9" creationId="{5E360FCC-50C6-4D4E-9F83-8808D32703B9}"/>
          </ac:spMkLst>
        </pc:spChg>
        <pc:spChg chg="add mod ord">
          <ac:chgData name="Aaron Ryan" userId="91382bc3b0521f4b" providerId="LiveId" clId="{574B5F52-6139-42AA-94CF-F5DDC379785C}" dt="2021-10-17T23:43:04.802" v="5156" actId="1076"/>
          <ac:spMkLst>
            <pc:docMk/>
            <pc:sldMk cId="1845202581" sldId="264"/>
            <ac:spMk id="10" creationId="{483019B2-6E1D-479B-8A88-48A5A26C265D}"/>
          </ac:spMkLst>
        </pc:spChg>
      </pc:sldChg>
      <pc:sldChg chg="addSp delSp modSp new mod modClrScheme chgLayout">
        <pc:chgData name="Aaron Ryan" userId="91382bc3b0521f4b" providerId="LiveId" clId="{574B5F52-6139-42AA-94CF-F5DDC379785C}" dt="2021-10-18T00:40:31.782" v="7154" actId="20577"/>
        <pc:sldMkLst>
          <pc:docMk/>
          <pc:sldMk cId="270693390" sldId="265"/>
        </pc:sldMkLst>
        <pc:spChg chg="mod ord">
          <ac:chgData name="Aaron Ryan" userId="91382bc3b0521f4b" providerId="LiveId" clId="{574B5F52-6139-42AA-94CF-F5DDC379785C}" dt="2021-10-17T23:42:48.962" v="5154" actId="1076"/>
          <ac:spMkLst>
            <pc:docMk/>
            <pc:sldMk cId="270693390" sldId="265"/>
            <ac:spMk id="2" creationId="{B422CA28-EED3-47E8-9A34-2022FCEA323A}"/>
          </ac:spMkLst>
        </pc:spChg>
        <pc:spChg chg="del mod ord">
          <ac:chgData name="Aaron Ryan" userId="91382bc3b0521f4b" providerId="LiveId" clId="{574B5F52-6139-42AA-94CF-F5DDC379785C}" dt="2021-10-17T23:40:13.288" v="4993" actId="700"/>
          <ac:spMkLst>
            <pc:docMk/>
            <pc:sldMk cId="270693390" sldId="265"/>
            <ac:spMk id="3" creationId="{EC8A7386-28F9-4FAF-9378-D436CFCA12D2}"/>
          </ac:spMkLst>
        </pc:spChg>
        <pc:spChg chg="mod ord">
          <ac:chgData name="Aaron Ryan" userId="91382bc3b0521f4b" providerId="LiveId" clId="{574B5F52-6139-42AA-94CF-F5DDC379785C}" dt="2021-10-17T23:40:13.288" v="4993" actId="700"/>
          <ac:spMkLst>
            <pc:docMk/>
            <pc:sldMk cId="270693390" sldId="265"/>
            <ac:spMk id="4" creationId="{28CF3922-0BD6-43AF-8F33-376B4DAACB52}"/>
          </ac:spMkLst>
        </pc:spChg>
        <pc:spChg chg="mod ord">
          <ac:chgData name="Aaron Ryan" userId="91382bc3b0521f4b" providerId="LiveId" clId="{574B5F52-6139-42AA-94CF-F5DDC379785C}" dt="2021-10-17T23:40:13.288" v="4993" actId="700"/>
          <ac:spMkLst>
            <pc:docMk/>
            <pc:sldMk cId="270693390" sldId="265"/>
            <ac:spMk id="5" creationId="{40C2E4AB-60A3-4C75-9549-29CA7FDEBB83}"/>
          </ac:spMkLst>
        </pc:spChg>
        <pc:spChg chg="mod ord">
          <ac:chgData name="Aaron Ryan" userId="91382bc3b0521f4b" providerId="LiveId" clId="{574B5F52-6139-42AA-94CF-F5DDC379785C}" dt="2021-10-17T23:40:13.288" v="4993" actId="700"/>
          <ac:spMkLst>
            <pc:docMk/>
            <pc:sldMk cId="270693390" sldId="265"/>
            <ac:spMk id="6" creationId="{D834868B-D93F-4BBB-847E-5C0793850BA8}"/>
          </ac:spMkLst>
        </pc:spChg>
        <pc:spChg chg="add mod ord">
          <ac:chgData name="Aaron Ryan" userId="91382bc3b0521f4b" providerId="LiveId" clId="{574B5F52-6139-42AA-94CF-F5DDC379785C}" dt="2021-10-18T00:40:31.782" v="7154" actId="20577"/>
          <ac:spMkLst>
            <pc:docMk/>
            <pc:sldMk cId="270693390" sldId="265"/>
            <ac:spMk id="7" creationId="{A55136DB-06EE-4333-BBBB-FF791414DEC9}"/>
          </ac:spMkLst>
        </pc:spChg>
        <pc:spChg chg="add del mod ord">
          <ac:chgData name="Aaron Ryan" userId="91382bc3b0521f4b" providerId="LiveId" clId="{574B5F52-6139-42AA-94CF-F5DDC379785C}" dt="2021-10-18T00:34:02.357" v="7110"/>
          <ac:spMkLst>
            <pc:docMk/>
            <pc:sldMk cId="270693390" sldId="265"/>
            <ac:spMk id="8" creationId="{7D09220B-4D87-4D58-9CD2-AE4EF11004EC}"/>
          </ac:spMkLst>
        </pc:spChg>
        <pc:picChg chg="add mod">
          <ac:chgData name="Aaron Ryan" userId="91382bc3b0521f4b" providerId="LiveId" clId="{574B5F52-6139-42AA-94CF-F5DDC379785C}" dt="2021-10-18T00:39:41.031" v="7126" actId="1076"/>
          <ac:picMkLst>
            <pc:docMk/>
            <pc:sldMk cId="270693390" sldId="265"/>
            <ac:picMk id="8" creationId="{065950C5-AB34-47EF-B06F-D50709DDDB76}"/>
          </ac:picMkLst>
        </pc:picChg>
        <pc:picChg chg="add mod ord">
          <ac:chgData name="Aaron Ryan" userId="91382bc3b0521f4b" providerId="LiveId" clId="{574B5F52-6139-42AA-94CF-F5DDC379785C}" dt="2021-10-18T00:36:32.271" v="7119" actId="1076"/>
          <ac:picMkLst>
            <pc:docMk/>
            <pc:sldMk cId="270693390" sldId="265"/>
            <ac:picMk id="9" creationId="{494546AD-7644-4773-BEB8-63F7AB7239AA}"/>
          </ac:picMkLst>
        </pc:picChg>
        <pc:picChg chg="add mod">
          <ac:chgData name="Aaron Ryan" userId="91382bc3b0521f4b" providerId="LiveId" clId="{574B5F52-6139-42AA-94CF-F5DDC379785C}" dt="2021-10-18T00:39:44.224" v="7127" actId="1076"/>
          <ac:picMkLst>
            <pc:docMk/>
            <pc:sldMk cId="270693390" sldId="265"/>
            <ac:picMk id="10" creationId="{E0B408E2-3F8F-4381-BE96-CFB15D6E4859}"/>
          </ac:picMkLst>
        </pc:picChg>
        <pc:picChg chg="add mod">
          <ac:chgData name="Aaron Ryan" userId="91382bc3b0521f4b" providerId="LiveId" clId="{574B5F52-6139-42AA-94CF-F5DDC379785C}" dt="2021-10-18T00:39:46.190" v="7128" actId="1076"/>
          <ac:picMkLst>
            <pc:docMk/>
            <pc:sldMk cId="270693390" sldId="265"/>
            <ac:picMk id="11" creationId="{8EE287D2-1501-4798-903A-A366360349C5}"/>
          </ac:picMkLst>
        </pc:picChg>
      </pc:sldChg>
      <pc:sldChg chg="addSp delSp modSp new mod modClrScheme chgLayout">
        <pc:chgData name="Aaron Ryan" userId="91382bc3b0521f4b" providerId="LiveId" clId="{574B5F52-6139-42AA-94CF-F5DDC379785C}" dt="2021-10-18T00:18:53.152" v="6489" actId="1076"/>
        <pc:sldMkLst>
          <pc:docMk/>
          <pc:sldMk cId="4252039212" sldId="266"/>
        </pc:sldMkLst>
        <pc:spChg chg="mod ord">
          <ac:chgData name="Aaron Ryan" userId="91382bc3b0521f4b" providerId="LiveId" clId="{574B5F52-6139-42AA-94CF-F5DDC379785C}" dt="2021-10-17T23:54:02.642" v="5674" actId="1076"/>
          <ac:spMkLst>
            <pc:docMk/>
            <pc:sldMk cId="4252039212" sldId="266"/>
            <ac:spMk id="2" creationId="{4BE2376C-95CF-46DC-A39B-532CA5C7A153}"/>
          </ac:spMkLst>
        </pc:spChg>
        <pc:spChg chg="del mod ord">
          <ac:chgData name="Aaron Ryan" userId="91382bc3b0521f4b" providerId="LiveId" clId="{574B5F52-6139-42AA-94CF-F5DDC379785C}" dt="2021-10-17T23:38:17.807" v="4992" actId="700"/>
          <ac:spMkLst>
            <pc:docMk/>
            <pc:sldMk cId="4252039212" sldId="266"/>
            <ac:spMk id="3" creationId="{0758757C-4ED3-463D-AC9B-47EB2D2232E2}"/>
          </ac:spMkLst>
        </pc:spChg>
        <pc:spChg chg="mod ord">
          <ac:chgData name="Aaron Ryan" userId="91382bc3b0521f4b" providerId="LiveId" clId="{574B5F52-6139-42AA-94CF-F5DDC379785C}" dt="2021-10-17T23:38:17.807" v="4992" actId="700"/>
          <ac:spMkLst>
            <pc:docMk/>
            <pc:sldMk cId="4252039212" sldId="266"/>
            <ac:spMk id="4" creationId="{6D112193-5D2F-4B3F-AE9B-623112B830E5}"/>
          </ac:spMkLst>
        </pc:spChg>
        <pc:spChg chg="mod ord">
          <ac:chgData name="Aaron Ryan" userId="91382bc3b0521f4b" providerId="LiveId" clId="{574B5F52-6139-42AA-94CF-F5DDC379785C}" dt="2021-10-17T23:38:17.807" v="4992" actId="700"/>
          <ac:spMkLst>
            <pc:docMk/>
            <pc:sldMk cId="4252039212" sldId="266"/>
            <ac:spMk id="5" creationId="{827410DA-3E5E-40EC-8B74-08453AB04EA2}"/>
          </ac:spMkLst>
        </pc:spChg>
        <pc:spChg chg="mod ord">
          <ac:chgData name="Aaron Ryan" userId="91382bc3b0521f4b" providerId="LiveId" clId="{574B5F52-6139-42AA-94CF-F5DDC379785C}" dt="2021-10-17T23:38:17.807" v="4992" actId="700"/>
          <ac:spMkLst>
            <pc:docMk/>
            <pc:sldMk cId="4252039212" sldId="266"/>
            <ac:spMk id="6" creationId="{D99273A5-3E4B-45C5-A911-D2BC935B6ECA}"/>
          </ac:spMkLst>
        </pc:spChg>
        <pc:spChg chg="add mod ord">
          <ac:chgData name="Aaron Ryan" userId="91382bc3b0521f4b" providerId="LiveId" clId="{574B5F52-6139-42AA-94CF-F5DDC379785C}" dt="2021-10-17T23:54:21.967" v="5702" actId="20577"/>
          <ac:spMkLst>
            <pc:docMk/>
            <pc:sldMk cId="4252039212" sldId="266"/>
            <ac:spMk id="9" creationId="{C6DC1766-2148-4E0C-8DD4-DA6E52B04F3C}"/>
          </ac:spMkLst>
        </pc:spChg>
        <pc:spChg chg="add del mod ord">
          <ac:chgData name="Aaron Ryan" userId="91382bc3b0521f4b" providerId="LiveId" clId="{574B5F52-6139-42AA-94CF-F5DDC379785C}" dt="2021-10-17T23:53:06.897" v="5667"/>
          <ac:spMkLst>
            <pc:docMk/>
            <pc:sldMk cId="4252039212" sldId="266"/>
            <ac:spMk id="10" creationId="{E082F94A-AE46-4EBA-8082-F785889E21E3}"/>
          </ac:spMkLst>
        </pc:spChg>
        <pc:picChg chg="add del">
          <ac:chgData name="Aaron Ryan" userId="91382bc3b0521f4b" providerId="LiveId" clId="{574B5F52-6139-42AA-94CF-F5DDC379785C}" dt="2021-10-17T23:38:14.133" v="4991" actId="22"/>
          <ac:picMkLst>
            <pc:docMk/>
            <pc:sldMk cId="4252039212" sldId="266"/>
            <ac:picMk id="8" creationId="{D6A95880-9A2B-48A1-A6FC-13C4E0BE13B5}"/>
          </ac:picMkLst>
        </pc:picChg>
        <pc:picChg chg="add mod">
          <ac:chgData name="Aaron Ryan" userId="91382bc3b0521f4b" providerId="LiveId" clId="{574B5F52-6139-42AA-94CF-F5DDC379785C}" dt="2021-10-18T00:18:53.152" v="6489" actId="1076"/>
          <ac:picMkLst>
            <pc:docMk/>
            <pc:sldMk cId="4252039212" sldId="266"/>
            <ac:picMk id="11" creationId="{41066478-76ED-4C54-A651-2360C1102970}"/>
          </ac:picMkLst>
        </pc:picChg>
        <pc:picChg chg="add mod">
          <ac:chgData name="Aaron Ryan" userId="91382bc3b0521f4b" providerId="LiveId" clId="{574B5F52-6139-42AA-94CF-F5DDC379785C}" dt="2021-10-17T23:55:12.298" v="5706" actId="14100"/>
          <ac:picMkLst>
            <pc:docMk/>
            <pc:sldMk cId="4252039212" sldId="266"/>
            <ac:picMk id="12" creationId="{BFA4B37A-E697-4581-B2B3-1384805A347C}"/>
          </ac:picMkLst>
        </pc:picChg>
        <pc:picChg chg="add del mod">
          <ac:chgData name="Aaron Ryan" userId="91382bc3b0521f4b" providerId="LiveId" clId="{574B5F52-6139-42AA-94CF-F5DDC379785C}" dt="2021-10-17T23:55:15.782" v="5710" actId="478"/>
          <ac:picMkLst>
            <pc:docMk/>
            <pc:sldMk cId="4252039212" sldId="266"/>
            <ac:picMk id="13" creationId="{610223F7-190A-45A8-92F7-B026137FD2D7}"/>
          </ac:picMkLst>
        </pc:picChg>
        <pc:picChg chg="add mod">
          <ac:chgData name="Aaron Ryan" userId="91382bc3b0521f4b" providerId="LiveId" clId="{574B5F52-6139-42AA-94CF-F5DDC379785C}" dt="2021-10-17T23:55:26.249" v="5714" actId="1076"/>
          <ac:picMkLst>
            <pc:docMk/>
            <pc:sldMk cId="4252039212" sldId="266"/>
            <ac:picMk id="14" creationId="{889AB6A2-86B8-4455-95DF-78508154EC6A}"/>
          </ac:picMkLst>
        </pc:picChg>
      </pc:sldChg>
      <pc:sldChg chg="modSp new mod">
        <pc:chgData name="Aaron Ryan" userId="91382bc3b0521f4b" providerId="LiveId" clId="{574B5F52-6139-42AA-94CF-F5DDC379785C}" dt="2021-10-18T01:36:18.944" v="10179" actId="20577"/>
        <pc:sldMkLst>
          <pc:docMk/>
          <pc:sldMk cId="3282057782" sldId="267"/>
        </pc:sldMkLst>
        <pc:spChg chg="mod">
          <ac:chgData name="Aaron Ryan" userId="91382bc3b0521f4b" providerId="LiveId" clId="{574B5F52-6139-42AA-94CF-F5DDC379785C}" dt="2021-10-18T01:30:30.243" v="9511" actId="1076"/>
          <ac:spMkLst>
            <pc:docMk/>
            <pc:sldMk cId="3282057782" sldId="267"/>
            <ac:spMk id="2" creationId="{56A83A08-4C89-4668-B5FD-621539916169}"/>
          </ac:spMkLst>
        </pc:spChg>
        <pc:spChg chg="mod">
          <ac:chgData name="Aaron Ryan" userId="91382bc3b0521f4b" providerId="LiveId" clId="{574B5F52-6139-42AA-94CF-F5DDC379785C}" dt="2021-10-18T01:36:18.944" v="10179" actId="20577"/>
          <ac:spMkLst>
            <pc:docMk/>
            <pc:sldMk cId="3282057782" sldId="267"/>
            <ac:spMk id="3" creationId="{4B4FDBD8-9B8B-4882-B698-3BDA5CFA3B8A}"/>
          </ac:spMkLst>
        </pc:spChg>
      </pc:sldChg>
      <pc:sldChg chg="addSp delSp modSp new mod modClrScheme chgLayout">
        <pc:chgData name="Aaron Ryan" userId="91382bc3b0521f4b" providerId="LiveId" clId="{574B5F52-6139-42AA-94CF-F5DDC379785C}" dt="2021-10-18T00:00:50.683" v="6139" actId="20577"/>
        <pc:sldMkLst>
          <pc:docMk/>
          <pc:sldMk cId="2677584716" sldId="268"/>
        </pc:sldMkLst>
        <pc:spChg chg="mod ord">
          <ac:chgData name="Aaron Ryan" userId="91382bc3b0521f4b" providerId="LiveId" clId="{574B5F52-6139-42AA-94CF-F5DDC379785C}" dt="2021-10-17T23:59:49.081" v="6058" actId="1076"/>
          <ac:spMkLst>
            <pc:docMk/>
            <pc:sldMk cId="2677584716" sldId="268"/>
            <ac:spMk id="2" creationId="{CC1FA0D7-C3C2-4386-A5F9-DB3FDAC35B21}"/>
          </ac:spMkLst>
        </pc:spChg>
        <pc:spChg chg="del mod ord">
          <ac:chgData name="Aaron Ryan" userId="91382bc3b0521f4b" providerId="LiveId" clId="{574B5F52-6139-42AA-94CF-F5DDC379785C}" dt="2021-10-17T23:56:00.033" v="5716" actId="700"/>
          <ac:spMkLst>
            <pc:docMk/>
            <pc:sldMk cId="2677584716" sldId="268"/>
            <ac:spMk id="3" creationId="{66E1C7F3-72E4-4DD1-9674-00C92E39CA3F}"/>
          </ac:spMkLst>
        </pc:spChg>
        <pc:spChg chg="mod ord">
          <ac:chgData name="Aaron Ryan" userId="91382bc3b0521f4b" providerId="LiveId" clId="{574B5F52-6139-42AA-94CF-F5DDC379785C}" dt="2021-10-17T23:56:00.033" v="5716" actId="700"/>
          <ac:spMkLst>
            <pc:docMk/>
            <pc:sldMk cId="2677584716" sldId="268"/>
            <ac:spMk id="4" creationId="{53739CC2-8EE9-429E-8123-CCF92165FA87}"/>
          </ac:spMkLst>
        </pc:spChg>
        <pc:spChg chg="add mod ord">
          <ac:chgData name="Aaron Ryan" userId="91382bc3b0521f4b" providerId="LiveId" clId="{574B5F52-6139-42AA-94CF-F5DDC379785C}" dt="2021-10-18T00:00:50.683" v="6139" actId="20577"/>
          <ac:spMkLst>
            <pc:docMk/>
            <pc:sldMk cId="2677584716" sldId="268"/>
            <ac:spMk id="7" creationId="{18C0E632-67A8-4307-8FC6-AC84D79A9682}"/>
          </ac:spMkLst>
        </pc:spChg>
        <pc:spChg chg="add del mod ord">
          <ac:chgData name="Aaron Ryan" userId="91382bc3b0521f4b" providerId="LiveId" clId="{574B5F52-6139-42AA-94CF-F5DDC379785C}" dt="2021-10-17T23:57:09.892" v="5799"/>
          <ac:spMkLst>
            <pc:docMk/>
            <pc:sldMk cId="2677584716" sldId="268"/>
            <ac:spMk id="8" creationId="{C148A537-2E81-46AA-AF08-945B77A4C45A}"/>
          </ac:spMkLst>
        </pc:spChg>
        <pc:picChg chg="add mod">
          <ac:chgData name="Aaron Ryan" userId="91382bc3b0521f4b" providerId="LiveId" clId="{574B5F52-6139-42AA-94CF-F5DDC379785C}" dt="2021-10-17T23:58:41.042" v="5957" actId="1076"/>
          <ac:picMkLst>
            <pc:docMk/>
            <pc:sldMk cId="2677584716" sldId="268"/>
            <ac:picMk id="9" creationId="{05F666BD-2100-45A4-BC20-F2E027478A03}"/>
          </ac:picMkLst>
        </pc:picChg>
      </pc:sldChg>
      <pc:sldChg chg="addSp delSp modSp new mod ord modClrScheme chgLayout">
        <pc:chgData name="Aaron Ryan" userId="91382bc3b0521f4b" providerId="LiveId" clId="{574B5F52-6139-42AA-94CF-F5DDC379785C}" dt="2021-10-17T23:36:29.595" v="4988" actId="1076"/>
        <pc:sldMkLst>
          <pc:docMk/>
          <pc:sldMk cId="2895593166" sldId="269"/>
        </pc:sldMkLst>
        <pc:spChg chg="mod ord">
          <ac:chgData name="Aaron Ryan" userId="91382bc3b0521f4b" providerId="LiveId" clId="{574B5F52-6139-42AA-94CF-F5DDC379785C}" dt="2021-10-17T23:33:26.747" v="4885" actId="1076"/>
          <ac:spMkLst>
            <pc:docMk/>
            <pc:sldMk cId="2895593166" sldId="269"/>
            <ac:spMk id="2" creationId="{012DDE3F-CEB0-46FB-ADEF-133BBDE8F3C7}"/>
          </ac:spMkLst>
        </pc:spChg>
        <pc:spChg chg="del mod ord">
          <ac:chgData name="Aaron Ryan" userId="91382bc3b0521f4b" providerId="LiveId" clId="{574B5F52-6139-42AA-94CF-F5DDC379785C}" dt="2021-10-17T23:31:59.168" v="4843" actId="700"/>
          <ac:spMkLst>
            <pc:docMk/>
            <pc:sldMk cId="2895593166" sldId="269"/>
            <ac:spMk id="3" creationId="{E834126D-E73A-4613-8462-56AC85A7CDE4}"/>
          </ac:spMkLst>
        </pc:spChg>
        <pc:spChg chg="mod ord">
          <ac:chgData name="Aaron Ryan" userId="91382bc3b0521f4b" providerId="LiveId" clId="{574B5F52-6139-42AA-94CF-F5DDC379785C}" dt="2021-10-17T23:31:59.168" v="4843" actId="700"/>
          <ac:spMkLst>
            <pc:docMk/>
            <pc:sldMk cId="2895593166" sldId="269"/>
            <ac:spMk id="4" creationId="{ED3DFB9F-3F8E-4A3F-9C19-BBBF5470C98A}"/>
          </ac:spMkLst>
        </pc:spChg>
        <pc:spChg chg="mod ord">
          <ac:chgData name="Aaron Ryan" userId="91382bc3b0521f4b" providerId="LiveId" clId="{574B5F52-6139-42AA-94CF-F5DDC379785C}" dt="2021-10-17T23:31:59.168" v="4843" actId="700"/>
          <ac:spMkLst>
            <pc:docMk/>
            <pc:sldMk cId="2895593166" sldId="269"/>
            <ac:spMk id="5" creationId="{9D2759E0-FEB8-4C07-AA51-BED8DF342972}"/>
          </ac:spMkLst>
        </pc:spChg>
        <pc:spChg chg="mod ord">
          <ac:chgData name="Aaron Ryan" userId="91382bc3b0521f4b" providerId="LiveId" clId="{574B5F52-6139-42AA-94CF-F5DDC379785C}" dt="2021-10-17T23:31:59.168" v="4843" actId="700"/>
          <ac:spMkLst>
            <pc:docMk/>
            <pc:sldMk cId="2895593166" sldId="269"/>
            <ac:spMk id="6" creationId="{15898F5E-65E4-461E-BAC1-7C6CEDB331C2}"/>
          </ac:spMkLst>
        </pc:spChg>
        <pc:spChg chg="add mod ord">
          <ac:chgData name="Aaron Ryan" userId="91382bc3b0521f4b" providerId="LiveId" clId="{574B5F52-6139-42AA-94CF-F5DDC379785C}" dt="2021-10-17T23:34:40.365" v="4970" actId="20577"/>
          <ac:spMkLst>
            <pc:docMk/>
            <pc:sldMk cId="2895593166" sldId="269"/>
            <ac:spMk id="7" creationId="{AD0E803E-0F41-414F-8643-C27EF71B38C8}"/>
          </ac:spMkLst>
        </pc:spChg>
        <pc:spChg chg="add del mod ord">
          <ac:chgData name="Aaron Ryan" userId="91382bc3b0521f4b" providerId="LiveId" clId="{574B5F52-6139-42AA-94CF-F5DDC379785C}" dt="2021-10-17T23:33:22.065" v="4883" actId="478"/>
          <ac:spMkLst>
            <pc:docMk/>
            <pc:sldMk cId="2895593166" sldId="269"/>
            <ac:spMk id="8" creationId="{585606C3-678C-4D4E-B05B-B7AE146B4DDF}"/>
          </ac:spMkLst>
        </pc:spChg>
        <pc:picChg chg="add del mod">
          <ac:chgData name="Aaron Ryan" userId="91382bc3b0521f4b" providerId="LiveId" clId="{574B5F52-6139-42AA-94CF-F5DDC379785C}" dt="2021-10-17T23:32:57.845" v="4874"/>
          <ac:picMkLst>
            <pc:docMk/>
            <pc:sldMk cId="2895593166" sldId="269"/>
            <ac:picMk id="9" creationId="{F90E5C37-4002-4BE1-86AD-1DBD2F722333}"/>
          </ac:picMkLst>
        </pc:picChg>
        <pc:picChg chg="add del mod">
          <ac:chgData name="Aaron Ryan" userId="91382bc3b0521f4b" providerId="LiveId" clId="{574B5F52-6139-42AA-94CF-F5DDC379785C}" dt="2021-10-17T23:32:57.845" v="4874"/>
          <ac:picMkLst>
            <pc:docMk/>
            <pc:sldMk cId="2895593166" sldId="269"/>
            <ac:picMk id="10" creationId="{7CC6951B-F7AD-489C-9C04-81C00B70DF1F}"/>
          </ac:picMkLst>
        </pc:picChg>
        <pc:picChg chg="add del mod">
          <ac:chgData name="Aaron Ryan" userId="91382bc3b0521f4b" providerId="LiveId" clId="{574B5F52-6139-42AA-94CF-F5DDC379785C}" dt="2021-10-17T23:35:53.716" v="4979" actId="478"/>
          <ac:picMkLst>
            <pc:docMk/>
            <pc:sldMk cId="2895593166" sldId="269"/>
            <ac:picMk id="11" creationId="{BD2782E9-4DC1-4E03-B66F-F36027EE93BE}"/>
          </ac:picMkLst>
        </pc:picChg>
        <pc:picChg chg="add del mod">
          <ac:chgData name="Aaron Ryan" userId="91382bc3b0521f4b" providerId="LiveId" clId="{574B5F52-6139-42AA-94CF-F5DDC379785C}" dt="2021-10-17T23:35:54.305" v="4980" actId="478"/>
          <ac:picMkLst>
            <pc:docMk/>
            <pc:sldMk cId="2895593166" sldId="269"/>
            <ac:picMk id="12" creationId="{0285A33B-8D1B-4B39-BC3B-5D4752681941}"/>
          </ac:picMkLst>
        </pc:picChg>
        <pc:picChg chg="add mod modCrop">
          <ac:chgData name="Aaron Ryan" userId="91382bc3b0521f4b" providerId="LiveId" clId="{574B5F52-6139-42AA-94CF-F5DDC379785C}" dt="2021-10-17T23:36:29.595" v="4988" actId="1076"/>
          <ac:picMkLst>
            <pc:docMk/>
            <pc:sldMk cId="2895593166" sldId="269"/>
            <ac:picMk id="14" creationId="{72546894-A943-4CA2-93A7-809D1CFCD951}"/>
          </ac:picMkLst>
        </pc:picChg>
      </pc:sldChg>
      <pc:sldChg chg="modSp new del mod">
        <pc:chgData name="Aaron Ryan" userId="91382bc3b0521f4b" providerId="LiveId" clId="{574B5F52-6139-42AA-94CF-F5DDC379785C}" dt="2021-10-18T00:23:12.790" v="6497" actId="47"/>
        <pc:sldMkLst>
          <pc:docMk/>
          <pc:sldMk cId="2699044382" sldId="270"/>
        </pc:sldMkLst>
        <pc:spChg chg="mod">
          <ac:chgData name="Aaron Ryan" userId="91382bc3b0521f4b" providerId="LiveId" clId="{574B5F52-6139-42AA-94CF-F5DDC379785C}" dt="2021-10-14T21:55:31.284" v="1018" actId="20577"/>
          <ac:spMkLst>
            <pc:docMk/>
            <pc:sldMk cId="2699044382" sldId="270"/>
            <ac:spMk id="2" creationId="{685F0B99-AB22-4717-A23B-5907CF8EA364}"/>
          </ac:spMkLst>
        </pc:spChg>
      </pc:sldChg>
      <pc:sldChg chg="addSp delSp modSp new mod modClrScheme chgLayout">
        <pc:chgData name="Aaron Ryan" userId="91382bc3b0521f4b" providerId="LiveId" clId="{574B5F52-6139-42AA-94CF-F5DDC379785C}" dt="2021-10-18T01:26:32.802" v="9032" actId="20577"/>
        <pc:sldMkLst>
          <pc:docMk/>
          <pc:sldMk cId="4168444528" sldId="271"/>
        </pc:sldMkLst>
        <pc:spChg chg="mod ord">
          <ac:chgData name="Aaron Ryan" userId="91382bc3b0521f4b" providerId="LiveId" clId="{574B5F52-6139-42AA-94CF-F5DDC379785C}" dt="2021-10-18T01:16:45.037" v="8329" actId="1076"/>
          <ac:spMkLst>
            <pc:docMk/>
            <pc:sldMk cId="4168444528" sldId="271"/>
            <ac:spMk id="2" creationId="{EAA4B5AA-9D79-4FEA-B538-9C3AFDDA50B6}"/>
          </ac:spMkLst>
        </pc:spChg>
        <pc:spChg chg="del mod ord">
          <ac:chgData name="Aaron Ryan" userId="91382bc3b0521f4b" providerId="LiveId" clId="{574B5F52-6139-42AA-94CF-F5DDC379785C}" dt="2021-10-18T00:09:12.319" v="6395" actId="700"/>
          <ac:spMkLst>
            <pc:docMk/>
            <pc:sldMk cId="4168444528" sldId="271"/>
            <ac:spMk id="3" creationId="{3F2BC9BD-9AF9-4B6B-A859-ACE53D5A095D}"/>
          </ac:spMkLst>
        </pc:spChg>
        <pc:spChg chg="mod ord">
          <ac:chgData name="Aaron Ryan" userId="91382bc3b0521f4b" providerId="LiveId" clId="{574B5F52-6139-42AA-94CF-F5DDC379785C}" dt="2021-10-18T00:09:12.319" v="6395" actId="700"/>
          <ac:spMkLst>
            <pc:docMk/>
            <pc:sldMk cId="4168444528" sldId="271"/>
            <ac:spMk id="4" creationId="{369C00AB-C6C0-484C-BE66-843457C10BDA}"/>
          </ac:spMkLst>
        </pc:spChg>
        <pc:spChg chg="add del mod">
          <ac:chgData name="Aaron Ryan" userId="91382bc3b0521f4b" providerId="LiveId" clId="{574B5F52-6139-42AA-94CF-F5DDC379785C}" dt="2021-10-18T01:24:22.853" v="8838"/>
          <ac:spMkLst>
            <pc:docMk/>
            <pc:sldMk cId="4168444528" sldId="271"/>
            <ac:spMk id="5" creationId="{91DABBBC-D2E8-4F7E-9600-3D645251535F}"/>
          </ac:spMkLst>
        </pc:spChg>
        <pc:spChg chg="add mod ord">
          <ac:chgData name="Aaron Ryan" userId="91382bc3b0521f4b" providerId="LiveId" clId="{574B5F52-6139-42AA-94CF-F5DDC379785C}" dt="2021-10-18T01:26:32.802" v="9032" actId="20577"/>
          <ac:spMkLst>
            <pc:docMk/>
            <pc:sldMk cId="4168444528" sldId="271"/>
            <ac:spMk id="7" creationId="{6CFD09A3-FC18-463B-9574-95427651492E}"/>
          </ac:spMkLst>
        </pc:spChg>
        <pc:spChg chg="add del mod ord">
          <ac:chgData name="Aaron Ryan" userId="91382bc3b0521f4b" providerId="LiveId" clId="{574B5F52-6139-42AA-94CF-F5DDC379785C}" dt="2021-10-18T00:09:15.020" v="6396"/>
          <ac:spMkLst>
            <pc:docMk/>
            <pc:sldMk cId="4168444528" sldId="271"/>
            <ac:spMk id="8" creationId="{4C4EC693-7552-443A-BB12-D36E27A0DFBD}"/>
          </ac:spMkLst>
        </pc:spChg>
        <pc:picChg chg="add del mod">
          <ac:chgData name="Aaron Ryan" userId="91382bc3b0521f4b" providerId="LiveId" clId="{574B5F52-6139-42AA-94CF-F5DDC379785C}" dt="2021-10-18T01:23:49.334" v="8798" actId="478"/>
          <ac:picMkLst>
            <pc:docMk/>
            <pc:sldMk cId="4168444528" sldId="271"/>
            <ac:picMk id="9" creationId="{DD373396-4A58-4FFC-BF84-036E7E9C061D}"/>
          </ac:picMkLst>
        </pc:picChg>
        <pc:picChg chg="add mod">
          <ac:chgData name="Aaron Ryan" userId="91382bc3b0521f4b" providerId="LiveId" clId="{574B5F52-6139-42AA-94CF-F5DDC379785C}" dt="2021-10-18T01:25:07.333" v="8900" actId="1076"/>
          <ac:picMkLst>
            <pc:docMk/>
            <pc:sldMk cId="4168444528" sldId="271"/>
            <ac:picMk id="2050" creationId="{4681CA49-55CE-43D6-B911-5933B0793819}"/>
          </ac:picMkLst>
        </pc:picChg>
      </pc:sldChg>
      <pc:sldChg chg="modSp new del mod">
        <pc:chgData name="Aaron Ryan" userId="91382bc3b0521f4b" providerId="LiveId" clId="{574B5F52-6139-42AA-94CF-F5DDC379785C}" dt="2021-10-18T00:22:30.586" v="6496" actId="47"/>
        <pc:sldMkLst>
          <pc:docMk/>
          <pc:sldMk cId="3314573935" sldId="272"/>
        </pc:sldMkLst>
        <pc:spChg chg="mod">
          <ac:chgData name="Aaron Ryan" userId="91382bc3b0521f4b" providerId="LiveId" clId="{574B5F52-6139-42AA-94CF-F5DDC379785C}" dt="2021-10-14T21:52:04.068" v="866" actId="20577"/>
          <ac:spMkLst>
            <pc:docMk/>
            <pc:sldMk cId="3314573935" sldId="272"/>
            <ac:spMk id="2" creationId="{527DF7BA-B1C9-4D0A-A532-F7F040FA8CE2}"/>
          </ac:spMkLst>
        </pc:spChg>
      </pc:sldChg>
      <pc:sldChg chg="modSp new mod ord">
        <pc:chgData name="Aaron Ryan" userId="91382bc3b0521f4b" providerId="LiveId" clId="{574B5F52-6139-42AA-94CF-F5DDC379785C}" dt="2021-10-17T23:37:11.811" v="4989" actId="1076"/>
        <pc:sldMkLst>
          <pc:docMk/>
          <pc:sldMk cId="2377856820" sldId="273"/>
        </pc:sldMkLst>
        <pc:spChg chg="mod">
          <ac:chgData name="Aaron Ryan" userId="91382bc3b0521f4b" providerId="LiveId" clId="{574B5F52-6139-42AA-94CF-F5DDC379785C}" dt="2021-10-14T21:52:53.436" v="903" actId="20577"/>
          <ac:spMkLst>
            <pc:docMk/>
            <pc:sldMk cId="2377856820" sldId="273"/>
            <ac:spMk id="2" creationId="{18C44503-DF3B-4E5F-9B44-F1863DF3F546}"/>
          </ac:spMkLst>
        </pc:spChg>
        <pc:spChg chg="mod">
          <ac:chgData name="Aaron Ryan" userId="91382bc3b0521f4b" providerId="LiveId" clId="{574B5F52-6139-42AA-94CF-F5DDC379785C}" dt="2021-10-17T23:37:11.811" v="4989" actId="1076"/>
          <ac:spMkLst>
            <pc:docMk/>
            <pc:sldMk cId="2377856820" sldId="273"/>
            <ac:spMk id="3" creationId="{B8CD75B5-95BD-4EA5-94F3-B40BE668285B}"/>
          </ac:spMkLst>
        </pc:spChg>
      </pc:sldChg>
      <pc:sldChg chg="modSp new mod">
        <pc:chgData name="Aaron Ryan" userId="91382bc3b0521f4b" providerId="LiveId" clId="{574B5F52-6139-42AA-94CF-F5DDC379785C}" dt="2021-10-18T01:12:39.414" v="8177" actId="27636"/>
        <pc:sldMkLst>
          <pc:docMk/>
          <pc:sldMk cId="1267276832" sldId="274"/>
        </pc:sldMkLst>
        <pc:spChg chg="mod">
          <ac:chgData name="Aaron Ryan" userId="91382bc3b0521f4b" providerId="LiveId" clId="{574B5F52-6139-42AA-94CF-F5DDC379785C}" dt="2021-10-18T01:12:37.087" v="8175" actId="1076"/>
          <ac:spMkLst>
            <pc:docMk/>
            <pc:sldMk cId="1267276832" sldId="274"/>
            <ac:spMk id="2" creationId="{2443C4CF-4FF2-4880-80E8-BF7B12124B8E}"/>
          </ac:spMkLst>
        </pc:spChg>
        <pc:spChg chg="mod">
          <ac:chgData name="Aaron Ryan" userId="91382bc3b0521f4b" providerId="LiveId" clId="{574B5F52-6139-42AA-94CF-F5DDC379785C}" dt="2021-10-18T01:12:39.414" v="8177" actId="27636"/>
          <ac:spMkLst>
            <pc:docMk/>
            <pc:sldMk cId="1267276832" sldId="274"/>
            <ac:spMk id="3" creationId="{D676E6E4-597D-4FF4-A67C-F83EC4AA6D80}"/>
          </ac:spMkLst>
        </pc:spChg>
      </pc:sldChg>
      <pc:sldChg chg="modSp new mod ord">
        <pc:chgData name="Aaron Ryan" userId="91382bc3b0521f4b" providerId="LiveId" clId="{574B5F52-6139-42AA-94CF-F5DDC379785C}" dt="2021-10-18T00:04:41.214" v="6272" actId="20577"/>
        <pc:sldMkLst>
          <pc:docMk/>
          <pc:sldMk cId="2162301149" sldId="275"/>
        </pc:sldMkLst>
        <pc:spChg chg="mod">
          <ac:chgData name="Aaron Ryan" userId="91382bc3b0521f4b" providerId="LiveId" clId="{574B5F52-6139-42AA-94CF-F5DDC379785C}" dt="2021-10-17T23:47:25.357" v="5396" actId="20577"/>
          <ac:spMkLst>
            <pc:docMk/>
            <pc:sldMk cId="2162301149" sldId="275"/>
            <ac:spMk id="2" creationId="{509A70C5-5A8F-4633-BA86-5913D327CD89}"/>
          </ac:spMkLst>
        </pc:spChg>
        <pc:spChg chg="mod">
          <ac:chgData name="Aaron Ryan" userId="91382bc3b0521f4b" providerId="LiveId" clId="{574B5F52-6139-42AA-94CF-F5DDC379785C}" dt="2021-10-18T00:04:41.214" v="6272" actId="20577"/>
          <ac:spMkLst>
            <pc:docMk/>
            <pc:sldMk cId="2162301149" sldId="275"/>
            <ac:spMk id="3" creationId="{FCAA96D7-C1C7-4D06-B5BB-FB5CADB0461E}"/>
          </ac:spMkLst>
        </pc:spChg>
      </pc:sldChg>
      <pc:sldChg chg="new del">
        <pc:chgData name="Aaron Ryan" userId="91382bc3b0521f4b" providerId="LiveId" clId="{574B5F52-6139-42AA-94CF-F5DDC379785C}" dt="2021-10-17T22:08:14.920" v="3822" actId="47"/>
        <pc:sldMkLst>
          <pc:docMk/>
          <pc:sldMk cId="2615317509" sldId="276"/>
        </pc:sldMkLst>
      </pc:sldChg>
      <pc:sldChg chg="modSp new mod">
        <pc:chgData name="Aaron Ryan" userId="91382bc3b0521f4b" providerId="LiveId" clId="{574B5F52-6139-42AA-94CF-F5DDC379785C}" dt="2021-10-18T00:52:38.440" v="7261" actId="20577"/>
        <pc:sldMkLst>
          <pc:docMk/>
          <pc:sldMk cId="300434597" sldId="277"/>
        </pc:sldMkLst>
        <pc:spChg chg="mod">
          <ac:chgData name="Aaron Ryan" userId="91382bc3b0521f4b" providerId="LiveId" clId="{574B5F52-6139-42AA-94CF-F5DDC379785C}" dt="2021-10-18T00:52:38.440" v="7261" actId="20577"/>
          <ac:spMkLst>
            <pc:docMk/>
            <pc:sldMk cId="300434597" sldId="277"/>
            <ac:spMk id="2" creationId="{6AF84236-809A-4E18-BC4C-3E727BA97104}"/>
          </ac:spMkLst>
        </pc:spChg>
        <pc:spChg chg="mod">
          <ac:chgData name="Aaron Ryan" userId="91382bc3b0521f4b" providerId="LiveId" clId="{574B5F52-6139-42AA-94CF-F5DDC379785C}" dt="2021-10-17T23:21:30.841" v="4287" actId="20577"/>
          <ac:spMkLst>
            <pc:docMk/>
            <pc:sldMk cId="300434597" sldId="277"/>
            <ac:spMk id="3" creationId="{C1CC6328-30DA-4F3F-8454-8B0A39D8B506}"/>
          </ac:spMkLst>
        </pc:spChg>
      </pc:sldChg>
      <pc:sldChg chg="modSp add mod ord">
        <pc:chgData name="Aaron Ryan" userId="91382bc3b0521f4b" providerId="LiveId" clId="{574B5F52-6139-42AA-94CF-F5DDC379785C}" dt="2021-10-18T00:16:59.133" v="6488" actId="20577"/>
        <pc:sldMkLst>
          <pc:docMk/>
          <pc:sldMk cId="3343599812" sldId="278"/>
        </pc:sldMkLst>
        <pc:spChg chg="mod">
          <ac:chgData name="Aaron Ryan" userId="91382bc3b0521f4b" providerId="LiveId" clId="{574B5F52-6139-42AA-94CF-F5DDC379785C}" dt="2021-10-17T23:47:38.810" v="5408" actId="20577"/>
          <ac:spMkLst>
            <pc:docMk/>
            <pc:sldMk cId="3343599812" sldId="278"/>
            <ac:spMk id="2" creationId="{509A70C5-5A8F-4633-BA86-5913D327CD89}"/>
          </ac:spMkLst>
        </pc:spChg>
        <pc:spChg chg="mod">
          <ac:chgData name="Aaron Ryan" userId="91382bc3b0521f4b" providerId="LiveId" clId="{574B5F52-6139-42AA-94CF-F5DDC379785C}" dt="2021-10-18T00:16:59.133" v="6488" actId="20577"/>
          <ac:spMkLst>
            <pc:docMk/>
            <pc:sldMk cId="3343599812" sldId="278"/>
            <ac:spMk id="3" creationId="{FCAA96D7-C1C7-4D06-B5BB-FB5CADB0461E}"/>
          </ac:spMkLst>
        </pc:spChg>
      </pc:sldChg>
      <pc:sldChg chg="new del">
        <pc:chgData name="Aaron Ryan" userId="91382bc3b0521f4b" providerId="LiveId" clId="{574B5F52-6139-42AA-94CF-F5DDC379785C}" dt="2021-10-18T00:23:58.419" v="6498" actId="47"/>
        <pc:sldMkLst>
          <pc:docMk/>
          <pc:sldMk cId="868610459" sldId="279"/>
        </pc:sldMkLst>
      </pc:sldChg>
      <pc:sldChg chg="new del">
        <pc:chgData name="Aaron Ryan" userId="91382bc3b0521f4b" providerId="LiveId" clId="{574B5F52-6139-42AA-94CF-F5DDC379785C}" dt="2021-10-18T00:16:19.287" v="6484" actId="680"/>
        <pc:sldMkLst>
          <pc:docMk/>
          <pc:sldMk cId="2818933310" sldId="280"/>
        </pc:sldMkLst>
      </pc:sldChg>
      <pc:sldChg chg="addSp delSp modSp new mod">
        <pc:chgData name="Aaron Ryan" userId="91382bc3b0521f4b" providerId="LiveId" clId="{574B5F52-6139-42AA-94CF-F5DDC379785C}" dt="2021-10-18T01:30:13.697" v="9509" actId="20577"/>
        <pc:sldMkLst>
          <pc:docMk/>
          <pc:sldMk cId="3359171225" sldId="280"/>
        </pc:sldMkLst>
        <pc:spChg chg="mod">
          <ac:chgData name="Aaron Ryan" userId="91382bc3b0521f4b" providerId="LiveId" clId="{574B5F52-6139-42AA-94CF-F5DDC379785C}" dt="2021-10-18T01:27:54.842" v="9225" actId="1076"/>
          <ac:spMkLst>
            <pc:docMk/>
            <pc:sldMk cId="3359171225" sldId="280"/>
            <ac:spMk id="2" creationId="{F746BD4A-F543-4FB2-B421-A085508E64EC}"/>
          </ac:spMkLst>
        </pc:spChg>
        <pc:spChg chg="mod">
          <ac:chgData name="Aaron Ryan" userId="91382bc3b0521f4b" providerId="LiveId" clId="{574B5F52-6139-42AA-94CF-F5DDC379785C}" dt="2021-10-18T01:30:13.697" v="9509" actId="20577"/>
          <ac:spMkLst>
            <pc:docMk/>
            <pc:sldMk cId="3359171225" sldId="280"/>
            <ac:spMk id="3" creationId="{32918543-D405-4666-998B-7B0BEECB56AF}"/>
          </ac:spMkLst>
        </pc:spChg>
        <pc:spChg chg="del">
          <ac:chgData name="Aaron Ryan" userId="91382bc3b0521f4b" providerId="LiveId" clId="{574B5F52-6139-42AA-94CF-F5DDC379785C}" dt="2021-10-18T00:21:05.146" v="6491" actId="22"/>
          <ac:spMkLst>
            <pc:docMk/>
            <pc:sldMk cId="3359171225" sldId="280"/>
            <ac:spMk id="4" creationId="{40A77498-E6D1-4CF3-B623-76A9FAD823A8}"/>
          </ac:spMkLst>
        </pc:spChg>
        <pc:picChg chg="add mod ord">
          <ac:chgData name="Aaron Ryan" userId="91382bc3b0521f4b" providerId="LiveId" clId="{574B5F52-6139-42AA-94CF-F5DDC379785C}" dt="2021-10-18T01:29:36.635" v="9429" actId="1076"/>
          <ac:picMkLst>
            <pc:docMk/>
            <pc:sldMk cId="3359171225" sldId="280"/>
            <ac:picMk id="7" creationId="{CF2682B7-69FC-45A4-A3A8-9DC251888069}"/>
          </ac:picMkLst>
        </pc:picChg>
      </pc:sldChg>
      <pc:sldChg chg="addSp delSp modSp new mod">
        <pc:chgData name="Aaron Ryan" userId="91382bc3b0521f4b" providerId="LiveId" clId="{574B5F52-6139-42AA-94CF-F5DDC379785C}" dt="2021-10-18T00:46:57.146" v="7164" actId="478"/>
        <pc:sldMkLst>
          <pc:docMk/>
          <pc:sldMk cId="1498193397" sldId="281"/>
        </pc:sldMkLst>
        <pc:spChg chg="mod">
          <ac:chgData name="Aaron Ryan" userId="91382bc3b0521f4b" providerId="LiveId" clId="{574B5F52-6139-42AA-94CF-F5DDC379785C}" dt="2021-10-18T00:46:50.263" v="7163" actId="1076"/>
          <ac:spMkLst>
            <pc:docMk/>
            <pc:sldMk cId="1498193397" sldId="281"/>
            <ac:spMk id="2" creationId="{D0641566-8DFE-452B-B2D2-3CE5B34BF4C6}"/>
          </ac:spMkLst>
        </pc:spChg>
        <pc:spChg chg="del">
          <ac:chgData name="Aaron Ryan" userId="91382bc3b0521f4b" providerId="LiveId" clId="{574B5F52-6139-42AA-94CF-F5DDC379785C}" dt="2021-10-18T00:46:57.146" v="7164" actId="478"/>
          <ac:spMkLst>
            <pc:docMk/>
            <pc:sldMk cId="1498193397" sldId="281"/>
            <ac:spMk id="3" creationId="{C303C06B-8046-4C3E-B039-5689846FF5DC}"/>
          </ac:spMkLst>
        </pc:spChg>
        <pc:spChg chg="add del mod">
          <ac:chgData name="Aaron Ryan" userId="91382bc3b0521f4b" providerId="LiveId" clId="{574B5F52-6139-42AA-94CF-F5DDC379785C}" dt="2021-10-18T00:46:11.322" v="7157"/>
          <ac:spMkLst>
            <pc:docMk/>
            <pc:sldMk cId="1498193397" sldId="281"/>
            <ac:spMk id="6" creationId="{EE410095-1B6E-46E4-8159-B1644409F91F}"/>
          </ac:spMkLst>
        </pc:spChg>
        <pc:spChg chg="add del mod">
          <ac:chgData name="Aaron Ryan" userId="91382bc3b0521f4b" providerId="LiveId" clId="{574B5F52-6139-42AA-94CF-F5DDC379785C}" dt="2021-10-18T00:46:11.322" v="7157"/>
          <ac:spMkLst>
            <pc:docMk/>
            <pc:sldMk cId="1498193397" sldId="281"/>
            <ac:spMk id="7" creationId="{48B1EB1C-198C-47BF-8813-C33A8952BB73}"/>
          </ac:spMkLst>
        </pc:spChg>
        <pc:spChg chg="add del mod">
          <ac:chgData name="Aaron Ryan" userId="91382bc3b0521f4b" providerId="LiveId" clId="{574B5F52-6139-42AA-94CF-F5DDC379785C}" dt="2021-10-18T00:46:11.322" v="7157"/>
          <ac:spMkLst>
            <pc:docMk/>
            <pc:sldMk cId="1498193397" sldId="281"/>
            <ac:spMk id="8" creationId="{FFE9EFAB-E345-4676-A9D3-AE89B13D8E49}"/>
          </ac:spMkLst>
        </pc:spChg>
        <pc:spChg chg="add del mod">
          <ac:chgData name="Aaron Ryan" userId="91382bc3b0521f4b" providerId="LiveId" clId="{574B5F52-6139-42AA-94CF-F5DDC379785C}" dt="2021-10-18T00:46:11.322" v="7157"/>
          <ac:spMkLst>
            <pc:docMk/>
            <pc:sldMk cId="1498193397" sldId="281"/>
            <ac:spMk id="9" creationId="{34AE18EB-CC16-49BC-A170-E716D8197EE6}"/>
          </ac:spMkLst>
        </pc:spChg>
        <pc:spChg chg="add del mod">
          <ac:chgData name="Aaron Ryan" userId="91382bc3b0521f4b" providerId="LiveId" clId="{574B5F52-6139-42AA-94CF-F5DDC379785C}" dt="2021-10-18T00:46:11.322" v="7157"/>
          <ac:spMkLst>
            <pc:docMk/>
            <pc:sldMk cId="1498193397" sldId="281"/>
            <ac:spMk id="10" creationId="{E4A819DE-A51C-4CFA-A862-4CACC22A1486}"/>
          </ac:spMkLst>
        </pc:spChg>
        <pc:spChg chg="add del mod">
          <ac:chgData name="Aaron Ryan" userId="91382bc3b0521f4b" providerId="LiveId" clId="{574B5F52-6139-42AA-94CF-F5DDC379785C}" dt="2021-10-18T00:46:11.322" v="7157"/>
          <ac:spMkLst>
            <pc:docMk/>
            <pc:sldMk cId="1498193397" sldId="281"/>
            <ac:spMk id="11" creationId="{F4DA0A1D-7709-44A5-BF27-01046BBEF7B8}"/>
          </ac:spMkLst>
        </pc:spChg>
        <pc:spChg chg="add del mod">
          <ac:chgData name="Aaron Ryan" userId="91382bc3b0521f4b" providerId="LiveId" clId="{574B5F52-6139-42AA-94CF-F5DDC379785C}" dt="2021-10-18T00:46:11.322" v="7157"/>
          <ac:spMkLst>
            <pc:docMk/>
            <pc:sldMk cId="1498193397" sldId="281"/>
            <ac:spMk id="12" creationId="{9F712EF5-EA82-4C3F-8362-9D21E910D320}"/>
          </ac:spMkLst>
        </pc:spChg>
        <pc:spChg chg="add del mod">
          <ac:chgData name="Aaron Ryan" userId="91382bc3b0521f4b" providerId="LiveId" clId="{574B5F52-6139-42AA-94CF-F5DDC379785C}" dt="2021-10-18T00:46:11.322" v="7157"/>
          <ac:spMkLst>
            <pc:docMk/>
            <pc:sldMk cId="1498193397" sldId="281"/>
            <ac:spMk id="13" creationId="{93A0C917-FF73-4359-A5C6-EE1F7DE80175}"/>
          </ac:spMkLst>
        </pc:spChg>
        <pc:spChg chg="add del mod">
          <ac:chgData name="Aaron Ryan" userId="91382bc3b0521f4b" providerId="LiveId" clId="{574B5F52-6139-42AA-94CF-F5DDC379785C}" dt="2021-10-18T00:46:11.322" v="7157"/>
          <ac:spMkLst>
            <pc:docMk/>
            <pc:sldMk cId="1498193397" sldId="281"/>
            <ac:spMk id="14" creationId="{7CC6097D-04F5-4159-B6AC-194301119E72}"/>
          </ac:spMkLst>
        </pc:spChg>
        <pc:spChg chg="add del mod">
          <ac:chgData name="Aaron Ryan" userId="91382bc3b0521f4b" providerId="LiveId" clId="{574B5F52-6139-42AA-94CF-F5DDC379785C}" dt="2021-10-18T00:46:11.322" v="7157"/>
          <ac:spMkLst>
            <pc:docMk/>
            <pc:sldMk cId="1498193397" sldId="281"/>
            <ac:spMk id="15" creationId="{3ACCFF18-E787-4F41-9FEA-2A933D2A17D7}"/>
          </ac:spMkLst>
        </pc:spChg>
        <pc:spChg chg="add del mod">
          <ac:chgData name="Aaron Ryan" userId="91382bc3b0521f4b" providerId="LiveId" clId="{574B5F52-6139-42AA-94CF-F5DDC379785C}" dt="2021-10-18T00:46:11.322" v="7157"/>
          <ac:spMkLst>
            <pc:docMk/>
            <pc:sldMk cId="1498193397" sldId="281"/>
            <ac:spMk id="16" creationId="{8DDF786D-F2C0-447A-8CCD-D701F2E3091F}"/>
          </ac:spMkLst>
        </pc:spChg>
        <pc:spChg chg="add del mod">
          <ac:chgData name="Aaron Ryan" userId="91382bc3b0521f4b" providerId="LiveId" clId="{574B5F52-6139-42AA-94CF-F5DDC379785C}" dt="2021-10-18T00:46:11.322" v="7157"/>
          <ac:spMkLst>
            <pc:docMk/>
            <pc:sldMk cId="1498193397" sldId="281"/>
            <ac:spMk id="17" creationId="{6D883EBA-184A-46F5-AAE8-9C71128F39A3}"/>
          </ac:spMkLst>
        </pc:spChg>
        <pc:spChg chg="add del mod">
          <ac:chgData name="Aaron Ryan" userId="91382bc3b0521f4b" providerId="LiveId" clId="{574B5F52-6139-42AA-94CF-F5DDC379785C}" dt="2021-10-18T00:46:11.322" v="7157"/>
          <ac:spMkLst>
            <pc:docMk/>
            <pc:sldMk cId="1498193397" sldId="281"/>
            <ac:spMk id="18" creationId="{3A5A8912-D7BA-494C-AF4A-7C7158DB8681}"/>
          </ac:spMkLst>
        </pc:spChg>
        <pc:spChg chg="add del mod">
          <ac:chgData name="Aaron Ryan" userId="91382bc3b0521f4b" providerId="LiveId" clId="{574B5F52-6139-42AA-94CF-F5DDC379785C}" dt="2021-10-18T00:46:11.322" v="7157"/>
          <ac:spMkLst>
            <pc:docMk/>
            <pc:sldMk cId="1498193397" sldId="281"/>
            <ac:spMk id="19" creationId="{70FFA450-5D41-4F5D-A454-463B1EE82248}"/>
          </ac:spMkLst>
        </pc:spChg>
        <pc:spChg chg="add del mod">
          <ac:chgData name="Aaron Ryan" userId="91382bc3b0521f4b" providerId="LiveId" clId="{574B5F52-6139-42AA-94CF-F5DDC379785C}" dt="2021-10-18T00:46:11.322" v="7157"/>
          <ac:spMkLst>
            <pc:docMk/>
            <pc:sldMk cId="1498193397" sldId="281"/>
            <ac:spMk id="29" creationId="{CEA3358A-BA6D-4253-A720-94884792A10D}"/>
          </ac:spMkLst>
        </pc:spChg>
        <pc:spChg chg="add del mod">
          <ac:chgData name="Aaron Ryan" userId="91382bc3b0521f4b" providerId="LiveId" clId="{574B5F52-6139-42AA-94CF-F5DDC379785C}" dt="2021-10-18T00:46:43.336" v="7160" actId="478"/>
          <ac:spMkLst>
            <pc:docMk/>
            <pc:sldMk cId="1498193397" sldId="281"/>
            <ac:spMk id="32" creationId="{27231EB4-3E2F-4DF9-B27B-8183AFCAE217}"/>
          </ac:spMkLst>
        </pc:spChg>
        <pc:spChg chg="add mod">
          <ac:chgData name="Aaron Ryan" userId="91382bc3b0521f4b" providerId="LiveId" clId="{574B5F52-6139-42AA-94CF-F5DDC379785C}" dt="2021-10-18T00:46:29.121" v="7158"/>
          <ac:spMkLst>
            <pc:docMk/>
            <pc:sldMk cId="1498193397" sldId="281"/>
            <ac:spMk id="33" creationId="{26D74149-4F10-4CD3-985A-8FD9E3C1F9B8}"/>
          </ac:spMkLst>
        </pc:spChg>
        <pc:spChg chg="add mod">
          <ac:chgData name="Aaron Ryan" userId="91382bc3b0521f4b" providerId="LiveId" clId="{574B5F52-6139-42AA-94CF-F5DDC379785C}" dt="2021-10-18T00:46:29.121" v="7158"/>
          <ac:spMkLst>
            <pc:docMk/>
            <pc:sldMk cId="1498193397" sldId="281"/>
            <ac:spMk id="34" creationId="{27A219B7-A8D7-4F1A-BE2F-7F55F2A5ECA8}"/>
          </ac:spMkLst>
        </pc:spChg>
        <pc:spChg chg="add mod">
          <ac:chgData name="Aaron Ryan" userId="91382bc3b0521f4b" providerId="LiveId" clId="{574B5F52-6139-42AA-94CF-F5DDC379785C}" dt="2021-10-18T00:46:29.121" v="7158"/>
          <ac:spMkLst>
            <pc:docMk/>
            <pc:sldMk cId="1498193397" sldId="281"/>
            <ac:spMk id="35" creationId="{D1DD9A3C-1A4A-44B0-9685-D47E0713E3CF}"/>
          </ac:spMkLst>
        </pc:spChg>
        <pc:spChg chg="add mod">
          <ac:chgData name="Aaron Ryan" userId="91382bc3b0521f4b" providerId="LiveId" clId="{574B5F52-6139-42AA-94CF-F5DDC379785C}" dt="2021-10-18T00:46:29.121" v="7158"/>
          <ac:spMkLst>
            <pc:docMk/>
            <pc:sldMk cId="1498193397" sldId="281"/>
            <ac:spMk id="36" creationId="{D9769126-762F-4295-9578-383C47FECD06}"/>
          </ac:spMkLst>
        </pc:spChg>
        <pc:spChg chg="add mod">
          <ac:chgData name="Aaron Ryan" userId="91382bc3b0521f4b" providerId="LiveId" clId="{574B5F52-6139-42AA-94CF-F5DDC379785C}" dt="2021-10-18T00:46:29.121" v="7158"/>
          <ac:spMkLst>
            <pc:docMk/>
            <pc:sldMk cId="1498193397" sldId="281"/>
            <ac:spMk id="37" creationId="{E16AA13C-4BE4-40BA-8C21-2CDAF1D472DE}"/>
          </ac:spMkLst>
        </pc:spChg>
        <pc:spChg chg="add mod">
          <ac:chgData name="Aaron Ryan" userId="91382bc3b0521f4b" providerId="LiveId" clId="{574B5F52-6139-42AA-94CF-F5DDC379785C}" dt="2021-10-18T00:46:29.121" v="7158"/>
          <ac:spMkLst>
            <pc:docMk/>
            <pc:sldMk cId="1498193397" sldId="281"/>
            <ac:spMk id="38" creationId="{145B44F3-6405-4EBF-A885-84993B8E306E}"/>
          </ac:spMkLst>
        </pc:spChg>
        <pc:spChg chg="add mod">
          <ac:chgData name="Aaron Ryan" userId="91382bc3b0521f4b" providerId="LiveId" clId="{574B5F52-6139-42AA-94CF-F5DDC379785C}" dt="2021-10-18T00:46:29.121" v="7158"/>
          <ac:spMkLst>
            <pc:docMk/>
            <pc:sldMk cId="1498193397" sldId="281"/>
            <ac:spMk id="39" creationId="{AC415AB3-C013-4B9B-B76A-B9CF7D18A1A2}"/>
          </ac:spMkLst>
        </pc:spChg>
        <pc:spChg chg="add mod">
          <ac:chgData name="Aaron Ryan" userId="91382bc3b0521f4b" providerId="LiveId" clId="{574B5F52-6139-42AA-94CF-F5DDC379785C}" dt="2021-10-18T00:46:29.121" v="7158"/>
          <ac:spMkLst>
            <pc:docMk/>
            <pc:sldMk cId="1498193397" sldId="281"/>
            <ac:spMk id="40" creationId="{DA44076B-564A-4E36-AF4C-DF79F2523F2A}"/>
          </ac:spMkLst>
        </pc:spChg>
        <pc:spChg chg="add mod">
          <ac:chgData name="Aaron Ryan" userId="91382bc3b0521f4b" providerId="LiveId" clId="{574B5F52-6139-42AA-94CF-F5DDC379785C}" dt="2021-10-18T00:46:29.121" v="7158"/>
          <ac:spMkLst>
            <pc:docMk/>
            <pc:sldMk cId="1498193397" sldId="281"/>
            <ac:spMk id="41" creationId="{A5BBE411-2AAB-4637-80C0-F59BBE80EFF1}"/>
          </ac:spMkLst>
        </pc:spChg>
        <pc:spChg chg="add mod">
          <ac:chgData name="Aaron Ryan" userId="91382bc3b0521f4b" providerId="LiveId" clId="{574B5F52-6139-42AA-94CF-F5DDC379785C}" dt="2021-10-18T00:46:29.121" v="7158"/>
          <ac:spMkLst>
            <pc:docMk/>
            <pc:sldMk cId="1498193397" sldId="281"/>
            <ac:spMk id="42" creationId="{D1E7E869-DCBA-4715-BF4E-A25104971A97}"/>
          </ac:spMkLst>
        </pc:spChg>
        <pc:spChg chg="add mod">
          <ac:chgData name="Aaron Ryan" userId="91382bc3b0521f4b" providerId="LiveId" clId="{574B5F52-6139-42AA-94CF-F5DDC379785C}" dt="2021-10-18T00:46:29.121" v="7158"/>
          <ac:spMkLst>
            <pc:docMk/>
            <pc:sldMk cId="1498193397" sldId="281"/>
            <ac:spMk id="52" creationId="{81EC9A48-207E-43E4-830B-E3607A4EE2C5}"/>
          </ac:spMkLst>
        </pc:spChg>
        <pc:picChg chg="add del mod">
          <ac:chgData name="Aaron Ryan" userId="91382bc3b0521f4b" providerId="LiveId" clId="{574B5F52-6139-42AA-94CF-F5DDC379785C}" dt="2021-10-18T00:46:11.322" v="7157"/>
          <ac:picMkLst>
            <pc:docMk/>
            <pc:sldMk cId="1498193397" sldId="281"/>
            <ac:picMk id="5" creationId="{4A118EE4-C042-4E3A-A5D2-9B890E5F938E}"/>
          </ac:picMkLst>
        </pc:picChg>
        <pc:picChg chg="add mod">
          <ac:chgData name="Aaron Ryan" userId="91382bc3b0521f4b" providerId="LiveId" clId="{574B5F52-6139-42AA-94CF-F5DDC379785C}" dt="2021-10-18T00:46:29.121" v="7158"/>
          <ac:picMkLst>
            <pc:docMk/>
            <pc:sldMk cId="1498193397" sldId="281"/>
            <ac:picMk id="31" creationId="{6481D470-6FBF-438C-A2DC-DD77221EBA23}"/>
          </ac:picMkLst>
        </pc:picChg>
        <pc:cxnChg chg="add del mod">
          <ac:chgData name="Aaron Ryan" userId="91382bc3b0521f4b" providerId="LiveId" clId="{574B5F52-6139-42AA-94CF-F5DDC379785C}" dt="2021-10-18T00:46:11.322" v="7157"/>
          <ac:cxnSpMkLst>
            <pc:docMk/>
            <pc:sldMk cId="1498193397" sldId="281"/>
            <ac:cxnSpMk id="20" creationId="{27A74FA0-0927-4C53-A4F2-F03C629D13CD}"/>
          </ac:cxnSpMkLst>
        </pc:cxnChg>
        <pc:cxnChg chg="add del mod">
          <ac:chgData name="Aaron Ryan" userId="91382bc3b0521f4b" providerId="LiveId" clId="{574B5F52-6139-42AA-94CF-F5DDC379785C}" dt="2021-10-18T00:46:11.322" v="7157"/>
          <ac:cxnSpMkLst>
            <pc:docMk/>
            <pc:sldMk cId="1498193397" sldId="281"/>
            <ac:cxnSpMk id="21" creationId="{AA780A33-621C-4486-B22E-5D71D6EC8373}"/>
          </ac:cxnSpMkLst>
        </pc:cxnChg>
        <pc:cxnChg chg="add del mod">
          <ac:chgData name="Aaron Ryan" userId="91382bc3b0521f4b" providerId="LiveId" clId="{574B5F52-6139-42AA-94CF-F5DDC379785C}" dt="2021-10-18T00:46:11.322" v="7157"/>
          <ac:cxnSpMkLst>
            <pc:docMk/>
            <pc:sldMk cId="1498193397" sldId="281"/>
            <ac:cxnSpMk id="22" creationId="{B465C765-6043-4542-ADDB-4B14AA231B39}"/>
          </ac:cxnSpMkLst>
        </pc:cxnChg>
        <pc:cxnChg chg="add del mod">
          <ac:chgData name="Aaron Ryan" userId="91382bc3b0521f4b" providerId="LiveId" clId="{574B5F52-6139-42AA-94CF-F5DDC379785C}" dt="2021-10-18T00:46:11.322" v="7157"/>
          <ac:cxnSpMkLst>
            <pc:docMk/>
            <pc:sldMk cId="1498193397" sldId="281"/>
            <ac:cxnSpMk id="23" creationId="{FB79E27F-47B5-47BF-BE28-4B7981DAFD76}"/>
          </ac:cxnSpMkLst>
        </pc:cxnChg>
        <pc:cxnChg chg="add del mod">
          <ac:chgData name="Aaron Ryan" userId="91382bc3b0521f4b" providerId="LiveId" clId="{574B5F52-6139-42AA-94CF-F5DDC379785C}" dt="2021-10-18T00:46:11.322" v="7157"/>
          <ac:cxnSpMkLst>
            <pc:docMk/>
            <pc:sldMk cId="1498193397" sldId="281"/>
            <ac:cxnSpMk id="24" creationId="{D7FC894E-5FF0-4327-958B-80E04885B220}"/>
          </ac:cxnSpMkLst>
        </pc:cxnChg>
        <pc:cxnChg chg="add del mod">
          <ac:chgData name="Aaron Ryan" userId="91382bc3b0521f4b" providerId="LiveId" clId="{574B5F52-6139-42AA-94CF-F5DDC379785C}" dt="2021-10-18T00:46:11.322" v="7157"/>
          <ac:cxnSpMkLst>
            <pc:docMk/>
            <pc:sldMk cId="1498193397" sldId="281"/>
            <ac:cxnSpMk id="25" creationId="{ADF6ACD9-FDA6-43F7-8F1B-7014890C3A80}"/>
          </ac:cxnSpMkLst>
        </pc:cxnChg>
        <pc:cxnChg chg="add del mod">
          <ac:chgData name="Aaron Ryan" userId="91382bc3b0521f4b" providerId="LiveId" clId="{574B5F52-6139-42AA-94CF-F5DDC379785C}" dt="2021-10-18T00:46:11.322" v="7157"/>
          <ac:cxnSpMkLst>
            <pc:docMk/>
            <pc:sldMk cId="1498193397" sldId="281"/>
            <ac:cxnSpMk id="26" creationId="{254BD394-9AD3-4944-A53A-DFBB109061D0}"/>
          </ac:cxnSpMkLst>
        </pc:cxnChg>
        <pc:cxnChg chg="add del mod">
          <ac:chgData name="Aaron Ryan" userId="91382bc3b0521f4b" providerId="LiveId" clId="{574B5F52-6139-42AA-94CF-F5DDC379785C}" dt="2021-10-18T00:46:11.322" v="7157"/>
          <ac:cxnSpMkLst>
            <pc:docMk/>
            <pc:sldMk cId="1498193397" sldId="281"/>
            <ac:cxnSpMk id="27" creationId="{FC884838-28E5-44FC-BAE8-9C5BD881E2B3}"/>
          </ac:cxnSpMkLst>
        </pc:cxnChg>
        <pc:cxnChg chg="add del mod">
          <ac:chgData name="Aaron Ryan" userId="91382bc3b0521f4b" providerId="LiveId" clId="{574B5F52-6139-42AA-94CF-F5DDC379785C}" dt="2021-10-18T00:46:11.322" v="7157"/>
          <ac:cxnSpMkLst>
            <pc:docMk/>
            <pc:sldMk cId="1498193397" sldId="281"/>
            <ac:cxnSpMk id="28" creationId="{7B2D4276-F86C-4702-87A1-D93D19C16E13}"/>
          </ac:cxnSpMkLst>
        </pc:cxnChg>
        <pc:cxnChg chg="add del mod">
          <ac:chgData name="Aaron Ryan" userId="91382bc3b0521f4b" providerId="LiveId" clId="{574B5F52-6139-42AA-94CF-F5DDC379785C}" dt="2021-10-18T00:46:11.322" v="7157"/>
          <ac:cxnSpMkLst>
            <pc:docMk/>
            <pc:sldMk cId="1498193397" sldId="281"/>
            <ac:cxnSpMk id="30" creationId="{A4889D83-EB2C-4F4E-A69D-02FB8C34B1EB}"/>
          </ac:cxnSpMkLst>
        </pc:cxnChg>
        <pc:cxnChg chg="add mod">
          <ac:chgData name="Aaron Ryan" userId="91382bc3b0521f4b" providerId="LiveId" clId="{574B5F52-6139-42AA-94CF-F5DDC379785C}" dt="2021-10-18T00:46:29.121" v="7158"/>
          <ac:cxnSpMkLst>
            <pc:docMk/>
            <pc:sldMk cId="1498193397" sldId="281"/>
            <ac:cxnSpMk id="43" creationId="{90E34D08-EBA3-4F75-B892-7980D4EE32DA}"/>
          </ac:cxnSpMkLst>
        </pc:cxnChg>
        <pc:cxnChg chg="add mod">
          <ac:chgData name="Aaron Ryan" userId="91382bc3b0521f4b" providerId="LiveId" clId="{574B5F52-6139-42AA-94CF-F5DDC379785C}" dt="2021-10-18T00:46:29.121" v="7158"/>
          <ac:cxnSpMkLst>
            <pc:docMk/>
            <pc:sldMk cId="1498193397" sldId="281"/>
            <ac:cxnSpMk id="44" creationId="{363F3217-2CFB-48FE-923D-B5C3674BA57E}"/>
          </ac:cxnSpMkLst>
        </pc:cxnChg>
        <pc:cxnChg chg="add mod">
          <ac:chgData name="Aaron Ryan" userId="91382bc3b0521f4b" providerId="LiveId" clId="{574B5F52-6139-42AA-94CF-F5DDC379785C}" dt="2021-10-18T00:46:29.121" v="7158"/>
          <ac:cxnSpMkLst>
            <pc:docMk/>
            <pc:sldMk cId="1498193397" sldId="281"/>
            <ac:cxnSpMk id="45" creationId="{88255709-CC62-470B-8760-2636DE6FAC45}"/>
          </ac:cxnSpMkLst>
        </pc:cxnChg>
        <pc:cxnChg chg="add mod">
          <ac:chgData name="Aaron Ryan" userId="91382bc3b0521f4b" providerId="LiveId" clId="{574B5F52-6139-42AA-94CF-F5DDC379785C}" dt="2021-10-18T00:46:29.121" v="7158"/>
          <ac:cxnSpMkLst>
            <pc:docMk/>
            <pc:sldMk cId="1498193397" sldId="281"/>
            <ac:cxnSpMk id="46" creationId="{7E194F89-9493-40A7-82A2-C69C8FD73AAF}"/>
          </ac:cxnSpMkLst>
        </pc:cxnChg>
        <pc:cxnChg chg="add mod">
          <ac:chgData name="Aaron Ryan" userId="91382bc3b0521f4b" providerId="LiveId" clId="{574B5F52-6139-42AA-94CF-F5DDC379785C}" dt="2021-10-18T00:46:29.121" v="7158"/>
          <ac:cxnSpMkLst>
            <pc:docMk/>
            <pc:sldMk cId="1498193397" sldId="281"/>
            <ac:cxnSpMk id="47" creationId="{E80992A7-98F5-423A-A45F-C9555B5478B9}"/>
          </ac:cxnSpMkLst>
        </pc:cxnChg>
        <pc:cxnChg chg="add mod">
          <ac:chgData name="Aaron Ryan" userId="91382bc3b0521f4b" providerId="LiveId" clId="{574B5F52-6139-42AA-94CF-F5DDC379785C}" dt="2021-10-18T00:46:29.121" v="7158"/>
          <ac:cxnSpMkLst>
            <pc:docMk/>
            <pc:sldMk cId="1498193397" sldId="281"/>
            <ac:cxnSpMk id="48" creationId="{F5DA3141-79C1-405B-8EA6-2BDC2BA5C6BB}"/>
          </ac:cxnSpMkLst>
        </pc:cxnChg>
        <pc:cxnChg chg="add mod">
          <ac:chgData name="Aaron Ryan" userId="91382bc3b0521f4b" providerId="LiveId" clId="{574B5F52-6139-42AA-94CF-F5DDC379785C}" dt="2021-10-18T00:46:29.121" v="7158"/>
          <ac:cxnSpMkLst>
            <pc:docMk/>
            <pc:sldMk cId="1498193397" sldId="281"/>
            <ac:cxnSpMk id="49" creationId="{338582CF-3BAD-4936-B56E-CD94EFA10DFD}"/>
          </ac:cxnSpMkLst>
        </pc:cxnChg>
        <pc:cxnChg chg="add mod">
          <ac:chgData name="Aaron Ryan" userId="91382bc3b0521f4b" providerId="LiveId" clId="{574B5F52-6139-42AA-94CF-F5DDC379785C}" dt="2021-10-18T00:46:29.121" v="7158"/>
          <ac:cxnSpMkLst>
            <pc:docMk/>
            <pc:sldMk cId="1498193397" sldId="281"/>
            <ac:cxnSpMk id="50" creationId="{04038EAE-5582-4D9B-86E4-D7566B76C3B0}"/>
          </ac:cxnSpMkLst>
        </pc:cxnChg>
        <pc:cxnChg chg="add mod">
          <ac:chgData name="Aaron Ryan" userId="91382bc3b0521f4b" providerId="LiveId" clId="{574B5F52-6139-42AA-94CF-F5DDC379785C}" dt="2021-10-18T00:46:29.121" v="7158"/>
          <ac:cxnSpMkLst>
            <pc:docMk/>
            <pc:sldMk cId="1498193397" sldId="281"/>
            <ac:cxnSpMk id="51" creationId="{FB051593-E206-4123-9324-F0BBAC784981}"/>
          </ac:cxnSpMkLst>
        </pc:cxnChg>
        <pc:cxnChg chg="add mod">
          <ac:chgData name="Aaron Ryan" userId="91382bc3b0521f4b" providerId="LiveId" clId="{574B5F52-6139-42AA-94CF-F5DDC379785C}" dt="2021-10-18T00:46:29.121" v="7158"/>
          <ac:cxnSpMkLst>
            <pc:docMk/>
            <pc:sldMk cId="1498193397" sldId="281"/>
            <ac:cxnSpMk id="53" creationId="{B0C4A7E1-AAF1-4C2D-BA3E-0127406EE688}"/>
          </ac:cxnSpMkLst>
        </pc:cxnChg>
      </pc:sldChg>
      <pc:sldChg chg="addSp delSp modSp new mod modClrScheme chgLayout">
        <pc:chgData name="Aaron Ryan" userId="91382bc3b0521f4b" providerId="LiveId" clId="{574B5F52-6139-42AA-94CF-F5DDC379785C}" dt="2021-10-18T00:48:39.902" v="7193"/>
        <pc:sldMkLst>
          <pc:docMk/>
          <pc:sldMk cId="3193886299" sldId="282"/>
        </pc:sldMkLst>
        <pc:spChg chg="mod ord">
          <ac:chgData name="Aaron Ryan" userId="91382bc3b0521f4b" providerId="LiveId" clId="{574B5F52-6139-42AA-94CF-F5DDC379785C}" dt="2021-10-18T00:47:47.320" v="7169" actId="1076"/>
          <ac:spMkLst>
            <pc:docMk/>
            <pc:sldMk cId="3193886299" sldId="282"/>
            <ac:spMk id="2" creationId="{D2CBA7DD-F517-4996-8D57-776F53C93D8D}"/>
          </ac:spMkLst>
        </pc:spChg>
        <pc:spChg chg="del mod ord">
          <ac:chgData name="Aaron Ryan" userId="91382bc3b0521f4b" providerId="LiveId" clId="{574B5F52-6139-42AA-94CF-F5DDC379785C}" dt="2021-10-18T00:47:41.355" v="7168" actId="700"/>
          <ac:spMkLst>
            <pc:docMk/>
            <pc:sldMk cId="3193886299" sldId="282"/>
            <ac:spMk id="3" creationId="{F5AB3C6E-A919-4FE8-9AC4-D5E2B5069363}"/>
          </ac:spMkLst>
        </pc:spChg>
        <pc:spChg chg="mod ord">
          <ac:chgData name="Aaron Ryan" userId="91382bc3b0521f4b" providerId="LiveId" clId="{574B5F52-6139-42AA-94CF-F5DDC379785C}" dt="2021-10-18T00:47:41.355" v="7168" actId="700"/>
          <ac:spMkLst>
            <pc:docMk/>
            <pc:sldMk cId="3193886299" sldId="282"/>
            <ac:spMk id="4" creationId="{C65FA60B-49D8-4B82-80EF-4196223BD2AB}"/>
          </ac:spMkLst>
        </pc:spChg>
        <pc:spChg chg="add mod ord">
          <ac:chgData name="Aaron Ryan" userId="91382bc3b0521f4b" providerId="LiveId" clId="{574B5F52-6139-42AA-94CF-F5DDC379785C}" dt="2021-10-18T00:48:26.806" v="7191" actId="1076"/>
          <ac:spMkLst>
            <pc:docMk/>
            <pc:sldMk cId="3193886299" sldId="282"/>
            <ac:spMk id="5" creationId="{C94FFED7-FCD8-48CC-8322-B50B72D099B5}"/>
          </ac:spMkLst>
        </pc:spChg>
        <pc:spChg chg="add del mod ord">
          <ac:chgData name="Aaron Ryan" userId="91382bc3b0521f4b" providerId="LiveId" clId="{574B5F52-6139-42AA-94CF-F5DDC379785C}" dt="2021-10-18T00:48:39.565" v="7192" actId="478"/>
          <ac:spMkLst>
            <pc:docMk/>
            <pc:sldMk cId="3193886299" sldId="282"/>
            <ac:spMk id="6" creationId="{1EA75F7F-8273-4F7B-A4C4-7AFF0C0F1EBB}"/>
          </ac:spMkLst>
        </pc:spChg>
        <pc:picChg chg="add mod">
          <ac:chgData name="Aaron Ryan" userId="91382bc3b0521f4b" providerId="LiveId" clId="{574B5F52-6139-42AA-94CF-F5DDC379785C}" dt="2021-10-18T00:48:39.902" v="7193"/>
          <ac:picMkLst>
            <pc:docMk/>
            <pc:sldMk cId="3193886299" sldId="282"/>
            <ac:picMk id="7" creationId="{DD609030-CC4F-49AD-B0BB-C44E36D4FBF4}"/>
          </ac:picMkLst>
        </pc:picChg>
        <pc:picChg chg="add mod">
          <ac:chgData name="Aaron Ryan" userId="91382bc3b0521f4b" providerId="LiveId" clId="{574B5F52-6139-42AA-94CF-F5DDC379785C}" dt="2021-10-18T00:48:39.902" v="7193"/>
          <ac:picMkLst>
            <pc:docMk/>
            <pc:sldMk cId="3193886299" sldId="282"/>
            <ac:picMk id="8" creationId="{34E1EA7D-C533-4FF7-8D0D-8383247E84B5}"/>
          </ac:picMkLst>
        </pc:picChg>
        <pc:picChg chg="add mod">
          <ac:chgData name="Aaron Ryan" userId="91382bc3b0521f4b" providerId="LiveId" clId="{574B5F52-6139-42AA-94CF-F5DDC379785C}" dt="2021-10-18T00:48:39.902" v="7193"/>
          <ac:picMkLst>
            <pc:docMk/>
            <pc:sldMk cId="3193886299" sldId="282"/>
            <ac:picMk id="9" creationId="{D9F1004F-838E-4B8B-8434-136E8C92D28A}"/>
          </ac:picMkLst>
        </pc:picChg>
      </pc:sldChg>
      <pc:sldChg chg="addSp delSp modSp new mod modClrScheme chgLayout">
        <pc:chgData name="Aaron Ryan" userId="91382bc3b0521f4b" providerId="LiveId" clId="{574B5F52-6139-42AA-94CF-F5DDC379785C}" dt="2021-10-18T00:51:39.959" v="7234" actId="20577"/>
        <pc:sldMkLst>
          <pc:docMk/>
          <pc:sldMk cId="674996856" sldId="283"/>
        </pc:sldMkLst>
        <pc:spChg chg="mod ord">
          <ac:chgData name="Aaron Ryan" userId="91382bc3b0521f4b" providerId="LiveId" clId="{574B5F52-6139-42AA-94CF-F5DDC379785C}" dt="2021-10-18T00:51:24.871" v="7227" actId="1076"/>
          <ac:spMkLst>
            <pc:docMk/>
            <pc:sldMk cId="674996856" sldId="283"/>
            <ac:spMk id="2" creationId="{363C0A43-DC31-4801-B127-D3A7A541A49E}"/>
          </ac:spMkLst>
        </pc:spChg>
        <pc:spChg chg="del mod ord">
          <ac:chgData name="Aaron Ryan" userId="91382bc3b0521f4b" providerId="LiveId" clId="{574B5F52-6139-42AA-94CF-F5DDC379785C}" dt="2021-10-18T00:51:13.620" v="7224" actId="700"/>
          <ac:spMkLst>
            <pc:docMk/>
            <pc:sldMk cId="674996856" sldId="283"/>
            <ac:spMk id="3" creationId="{1127E15A-9084-4313-9725-69EB0E2AB974}"/>
          </ac:spMkLst>
        </pc:spChg>
        <pc:spChg chg="mod ord">
          <ac:chgData name="Aaron Ryan" userId="91382bc3b0521f4b" providerId="LiveId" clId="{574B5F52-6139-42AA-94CF-F5DDC379785C}" dt="2021-10-18T00:51:13.620" v="7224" actId="700"/>
          <ac:spMkLst>
            <pc:docMk/>
            <pc:sldMk cId="674996856" sldId="283"/>
            <ac:spMk id="4" creationId="{3C24A2B5-AED6-4A6D-831F-C7F0280BBE85}"/>
          </ac:spMkLst>
        </pc:spChg>
        <pc:spChg chg="add mod ord">
          <ac:chgData name="Aaron Ryan" userId="91382bc3b0521f4b" providerId="LiveId" clId="{574B5F52-6139-42AA-94CF-F5DDC379785C}" dt="2021-10-18T00:51:39.959" v="7234" actId="20577"/>
          <ac:spMkLst>
            <pc:docMk/>
            <pc:sldMk cId="674996856" sldId="283"/>
            <ac:spMk id="5" creationId="{0474D632-B941-452B-A937-640C08D6D0F9}"/>
          </ac:spMkLst>
        </pc:spChg>
        <pc:spChg chg="add del mod ord">
          <ac:chgData name="Aaron Ryan" userId="91382bc3b0521f4b" providerId="LiveId" clId="{574B5F52-6139-42AA-94CF-F5DDC379785C}" dt="2021-10-18T00:51:28.407" v="7229" actId="478"/>
          <ac:spMkLst>
            <pc:docMk/>
            <pc:sldMk cId="674996856" sldId="283"/>
            <ac:spMk id="6" creationId="{938A13BD-2193-4D4F-96B5-C1CDCC72D4C9}"/>
          </ac:spMkLst>
        </pc:spChg>
        <pc:picChg chg="add mod">
          <ac:chgData name="Aaron Ryan" userId="91382bc3b0521f4b" providerId="LiveId" clId="{574B5F52-6139-42AA-94CF-F5DDC379785C}" dt="2021-10-18T00:51:30.278" v="7230" actId="1076"/>
          <ac:picMkLst>
            <pc:docMk/>
            <pc:sldMk cId="674996856" sldId="283"/>
            <ac:picMk id="7" creationId="{EF548190-902E-47E8-99A7-B5AE72802B57}"/>
          </ac:picMkLst>
        </pc:picChg>
        <pc:picChg chg="add mod">
          <ac:chgData name="Aaron Ryan" userId="91382bc3b0521f4b" providerId="LiveId" clId="{574B5F52-6139-42AA-94CF-F5DDC379785C}" dt="2021-10-18T00:51:21.767" v="7226" actId="1076"/>
          <ac:picMkLst>
            <pc:docMk/>
            <pc:sldMk cId="674996856" sldId="283"/>
            <ac:picMk id="8" creationId="{B9A91560-EBF2-4C67-8738-843607609D9D}"/>
          </ac:picMkLst>
        </pc:picChg>
      </pc:sldChg>
      <pc:sldChg chg="del">
        <pc:chgData name="Aaron Ryan" userId="91382bc3b0521f4b" providerId="LiveId" clId="{574B5F52-6139-42AA-94CF-F5DDC379785C}" dt="2021-10-13T17:06:39.112" v="0" actId="47"/>
        <pc:sldMkLst>
          <pc:docMk/>
          <pc:sldMk cId="1797893443" sldId="284"/>
        </pc:sldMkLst>
        <pc:spChg chg="mod">
          <ac:chgData name="Aaron Ryan" userId="91382bc3b0521f4b" providerId="LiveId" clId="{574B5F52-6139-42AA-94CF-F5DDC379785C}" dt="2021-10-18T00:52:25.367" v="7256" actId="20577"/>
          <ac:spMkLst>
            <pc:docMk/>
            <pc:sldMk cId="1797893443" sldId="284"/>
            <ac:spMk id="2" creationId="{782586EC-0B63-4256-A662-C2BDED838C49}"/>
          </ac:spMkLst>
        </pc:spChg>
        <pc:spChg chg="del">
          <ac:chgData name="Aaron Ryan" userId="91382bc3b0521f4b" providerId="LiveId" clId="{574B5F52-6139-42AA-94CF-F5DDC379785C}" dt="2021-10-18T00:57:36.580" v="7309" actId="22"/>
          <ac:spMkLst>
            <pc:docMk/>
            <pc:sldMk cId="1797893443" sldId="284"/>
            <ac:spMk id="3" creationId="{EBC8E84E-9167-427F-8F7B-87468522EEFE}"/>
          </ac:spMkLst>
        </pc:spChg>
        <pc:spChg chg="add del">
          <ac:chgData name="Aaron Ryan" userId="91382bc3b0521f4b" providerId="LiveId" clId="{574B5F52-6139-42AA-94CF-F5DDC379785C}" dt="2021-10-18T00:59:00.194" v="7315"/>
          <ac:spMkLst>
            <pc:docMk/>
            <pc:sldMk cId="1797893443" sldId="284"/>
            <ac:spMk id="7" creationId="{FAD64891-6E80-4A81-A116-837EC885D13C}"/>
          </ac:spMkLst>
        </pc:spChg>
        <pc:spChg chg="add del mod">
          <ac:chgData name="Aaron Ryan" userId="91382bc3b0521f4b" providerId="LiveId" clId="{574B5F52-6139-42AA-94CF-F5DDC379785C}" dt="2021-10-18T00:59:17.978" v="7319" actId="478"/>
          <ac:spMkLst>
            <pc:docMk/>
            <pc:sldMk cId="1797893443" sldId="284"/>
            <ac:spMk id="8" creationId="{DEFDF571-4502-447E-B3AF-315030FC04E0}"/>
          </ac:spMkLst>
        </pc:spChg>
        <pc:spChg chg="add del">
          <ac:chgData name="Aaron Ryan" userId="91382bc3b0521f4b" providerId="LiveId" clId="{574B5F52-6139-42AA-94CF-F5DDC379785C}" dt="2021-10-18T00:59:20.161" v="7321"/>
          <ac:spMkLst>
            <pc:docMk/>
            <pc:sldMk cId="1797893443" sldId="284"/>
            <ac:spMk id="9" creationId="{3F812DC7-66A5-474A-B4F8-E82A91DF3B95}"/>
          </ac:spMkLst>
        </pc:spChg>
        <pc:picChg chg="add mod ord">
          <ac:chgData name="Aaron Ryan" userId="91382bc3b0521f4b" providerId="LiveId" clId="{574B5F52-6139-42AA-94CF-F5DDC379785C}" dt="2021-10-18T00:57:43.870" v="7313" actId="1076"/>
          <ac:picMkLst>
            <pc:docMk/>
            <pc:sldMk cId="1797893443" sldId="284"/>
            <ac:picMk id="6" creationId="{FA6D0BD3-21B8-466D-BD70-468765BAB1B1}"/>
          </ac:picMkLst>
        </pc:picChg>
        <pc:picChg chg="add mod">
          <ac:chgData name="Aaron Ryan" userId="91382bc3b0521f4b" providerId="LiveId" clId="{574B5F52-6139-42AA-94CF-F5DDC379785C}" dt="2021-10-18T00:59:36.119" v="7324" actId="1076"/>
          <ac:picMkLst>
            <pc:docMk/>
            <pc:sldMk cId="1797893443" sldId="284"/>
            <ac:picMk id="1032" creationId="{665B5941-2F22-4BBE-93BE-D592518AB549}"/>
          </ac:picMkLst>
        </pc:picChg>
      </pc:sldChg>
      <pc:sldChg chg="del">
        <pc:chgData name="Aaron Ryan" userId="91382bc3b0521f4b" providerId="LiveId" clId="{574B5F52-6139-42AA-94CF-F5DDC379785C}" dt="2021-10-13T17:06:39.112" v="0" actId="47"/>
        <pc:sldMkLst>
          <pc:docMk/>
          <pc:sldMk cId="0" sldId="298"/>
        </pc:sldMkLst>
      </pc:sldChg>
      <pc:sldChg chg="del">
        <pc:chgData name="Aaron Ryan" userId="91382bc3b0521f4b" providerId="LiveId" clId="{574B5F52-6139-42AA-94CF-F5DDC379785C}" dt="2021-10-13T17:06:39.112" v="0" actId="47"/>
        <pc:sldMkLst>
          <pc:docMk/>
          <pc:sldMk cId="0" sldId="317"/>
        </pc:sldMkLst>
      </pc:sldChg>
      <pc:sldChg chg="del">
        <pc:chgData name="Aaron Ryan" userId="91382bc3b0521f4b" providerId="LiveId" clId="{574B5F52-6139-42AA-94CF-F5DDC379785C}" dt="2021-10-13T17:06:39.112" v="0" actId="47"/>
        <pc:sldMkLst>
          <pc:docMk/>
          <pc:sldMk cId="0" sldId="318"/>
        </pc:sldMkLst>
      </pc:sldChg>
      <pc:sldChg chg="del">
        <pc:chgData name="Aaron Ryan" userId="91382bc3b0521f4b" providerId="LiveId" clId="{574B5F52-6139-42AA-94CF-F5DDC379785C}" dt="2021-10-13T17:06:39.112" v="0" actId="47"/>
        <pc:sldMkLst>
          <pc:docMk/>
          <pc:sldMk cId="0" sldId="321"/>
        </pc:sldMkLst>
      </pc:sldChg>
      <pc:sldChg chg="del">
        <pc:chgData name="Aaron Ryan" userId="91382bc3b0521f4b" providerId="LiveId" clId="{574B5F52-6139-42AA-94CF-F5DDC379785C}" dt="2021-10-13T17:06:39.112" v="0" actId="47"/>
        <pc:sldMkLst>
          <pc:docMk/>
          <pc:sldMk cId="0" sldId="323"/>
        </pc:sldMkLst>
      </pc:sldChg>
      <pc:sldChg chg="del">
        <pc:chgData name="Aaron Ryan" userId="91382bc3b0521f4b" providerId="LiveId" clId="{574B5F52-6139-42AA-94CF-F5DDC379785C}" dt="2021-10-13T17:06:39.112" v="0" actId="47"/>
        <pc:sldMkLst>
          <pc:docMk/>
          <pc:sldMk cId="585898803" sldId="335"/>
        </pc:sldMkLst>
      </pc:sldChg>
      <pc:sldChg chg="del">
        <pc:chgData name="Aaron Ryan" userId="91382bc3b0521f4b" providerId="LiveId" clId="{574B5F52-6139-42AA-94CF-F5DDC379785C}" dt="2021-10-13T17:06:39.112" v="0" actId="47"/>
        <pc:sldMkLst>
          <pc:docMk/>
          <pc:sldMk cId="1966470004" sldId="336"/>
        </pc:sldMkLst>
      </pc:sldChg>
      <pc:sldChg chg="del">
        <pc:chgData name="Aaron Ryan" userId="91382bc3b0521f4b" providerId="LiveId" clId="{574B5F52-6139-42AA-94CF-F5DDC379785C}" dt="2021-10-13T17:06:39.112" v="0" actId="47"/>
        <pc:sldMkLst>
          <pc:docMk/>
          <pc:sldMk cId="770774218" sldId="344"/>
        </pc:sldMkLst>
      </pc:sldChg>
      <pc:sldChg chg="del">
        <pc:chgData name="Aaron Ryan" userId="91382bc3b0521f4b" providerId="LiveId" clId="{574B5F52-6139-42AA-94CF-F5DDC379785C}" dt="2021-10-13T17:06:39.112" v="0" actId="47"/>
        <pc:sldMkLst>
          <pc:docMk/>
          <pc:sldMk cId="1836409356" sldId="346"/>
        </pc:sldMkLst>
      </pc:sldChg>
      <pc:sldChg chg="del">
        <pc:chgData name="Aaron Ryan" userId="91382bc3b0521f4b" providerId="LiveId" clId="{574B5F52-6139-42AA-94CF-F5DDC379785C}" dt="2021-10-13T17:06:39.112" v="0" actId="47"/>
        <pc:sldMkLst>
          <pc:docMk/>
          <pc:sldMk cId="3399238319" sldId="349"/>
        </pc:sldMkLst>
      </pc:sldChg>
      <pc:sldChg chg="del">
        <pc:chgData name="Aaron Ryan" userId="91382bc3b0521f4b" providerId="LiveId" clId="{574B5F52-6139-42AA-94CF-F5DDC379785C}" dt="2021-10-13T17:06:39.112" v="0" actId="47"/>
        <pc:sldMkLst>
          <pc:docMk/>
          <pc:sldMk cId="4015819247" sldId="350"/>
        </pc:sldMkLst>
      </pc:sldChg>
      <pc:sldChg chg="del">
        <pc:chgData name="Aaron Ryan" userId="91382bc3b0521f4b" providerId="LiveId" clId="{574B5F52-6139-42AA-94CF-F5DDC379785C}" dt="2021-10-13T17:06:39.112" v="0" actId="47"/>
        <pc:sldMkLst>
          <pc:docMk/>
          <pc:sldMk cId="3818985972" sldId="351"/>
        </pc:sldMkLst>
      </pc:sldChg>
      <pc:sldChg chg="del">
        <pc:chgData name="Aaron Ryan" userId="91382bc3b0521f4b" providerId="LiveId" clId="{574B5F52-6139-42AA-94CF-F5DDC379785C}" dt="2021-10-13T17:06:39.112" v="0" actId="47"/>
        <pc:sldMkLst>
          <pc:docMk/>
          <pc:sldMk cId="2802461921" sldId="352"/>
        </pc:sldMkLst>
      </pc:sldChg>
      <pc:sldChg chg="del">
        <pc:chgData name="Aaron Ryan" userId="91382bc3b0521f4b" providerId="LiveId" clId="{574B5F52-6139-42AA-94CF-F5DDC379785C}" dt="2021-10-13T17:06:39.112" v="0" actId="47"/>
        <pc:sldMkLst>
          <pc:docMk/>
          <pc:sldMk cId="1535124722" sldId="357"/>
        </pc:sldMkLst>
      </pc:sldChg>
      <pc:sldChg chg="del">
        <pc:chgData name="Aaron Ryan" userId="91382bc3b0521f4b" providerId="LiveId" clId="{574B5F52-6139-42AA-94CF-F5DDC379785C}" dt="2021-10-13T17:06:39.112" v="0" actId="47"/>
        <pc:sldMkLst>
          <pc:docMk/>
          <pc:sldMk cId="2384300836" sldId="358"/>
        </pc:sldMkLst>
      </pc:sldChg>
      <pc:sldChg chg="del">
        <pc:chgData name="Aaron Ryan" userId="91382bc3b0521f4b" providerId="LiveId" clId="{574B5F52-6139-42AA-94CF-F5DDC379785C}" dt="2021-10-13T17:06:39.112" v="0" actId="47"/>
        <pc:sldMkLst>
          <pc:docMk/>
          <pc:sldMk cId="279121168" sldId="359"/>
        </pc:sldMkLst>
      </pc:sldChg>
      <pc:sldChg chg="del">
        <pc:chgData name="Aaron Ryan" userId="91382bc3b0521f4b" providerId="LiveId" clId="{574B5F52-6139-42AA-94CF-F5DDC379785C}" dt="2021-10-13T17:06:39.112" v="0" actId="47"/>
        <pc:sldMkLst>
          <pc:docMk/>
          <pc:sldMk cId="2220470202" sldId="360"/>
        </pc:sldMkLst>
      </pc:sldChg>
      <pc:sldChg chg="del">
        <pc:chgData name="Aaron Ryan" userId="91382bc3b0521f4b" providerId="LiveId" clId="{574B5F52-6139-42AA-94CF-F5DDC379785C}" dt="2021-10-13T17:06:39.112" v="0" actId="47"/>
        <pc:sldMkLst>
          <pc:docMk/>
          <pc:sldMk cId="3439986263" sldId="361"/>
        </pc:sldMkLst>
      </pc:sldChg>
      <pc:sldMasterChg chg="modSp mod">
        <pc:chgData name="Aaron Ryan" userId="91382bc3b0521f4b" providerId="LiveId" clId="{574B5F52-6139-42AA-94CF-F5DDC379785C}" dt="2021-10-13T17:07:06.537" v="2" actId="14100"/>
        <pc:sldMasterMkLst>
          <pc:docMk/>
          <pc:sldMasterMk cId="305375589" sldId="2147483660"/>
        </pc:sldMasterMkLst>
        <pc:picChg chg="mod">
          <ac:chgData name="Aaron Ryan" userId="91382bc3b0521f4b" providerId="LiveId" clId="{574B5F52-6139-42AA-94CF-F5DDC379785C}" dt="2021-10-13T17:06:57.587" v="1" actId="14100"/>
          <ac:picMkLst>
            <pc:docMk/>
            <pc:sldMasterMk cId="305375589" sldId="2147483660"/>
            <ac:picMk id="8" creationId="{A5704832-9998-4AA0-84F1-CDF181F9A30F}"/>
          </ac:picMkLst>
        </pc:picChg>
        <pc:picChg chg="mod">
          <ac:chgData name="Aaron Ryan" userId="91382bc3b0521f4b" providerId="LiveId" clId="{574B5F52-6139-42AA-94CF-F5DDC379785C}" dt="2021-10-13T17:07:06.537" v="2" actId="14100"/>
          <ac:picMkLst>
            <pc:docMk/>
            <pc:sldMasterMk cId="305375589" sldId="2147483660"/>
            <ac:picMk id="10" creationId="{1116225A-7BBF-4F39-BDF3-A1D1C1F29D4F}"/>
          </ac:picMkLst>
        </pc:picChg>
      </pc:sldMasterChg>
    </pc:docChg>
  </pc:docChgLst>
  <pc:docChgLst>
    <pc:chgData name="Aaron Ryan" userId="91382bc3b0521f4b" providerId="LiveId" clId="{489BD9D7-B40D-4AF6-A721-F34E7A6B14D5}"/>
    <pc:docChg chg="modSld">
      <pc:chgData name="Aaron Ryan" userId="91382bc3b0521f4b" providerId="LiveId" clId="{489BD9D7-B40D-4AF6-A721-F34E7A6B14D5}" dt="2021-08-14T17:52:53.446" v="0" actId="20577"/>
      <pc:docMkLst>
        <pc:docMk/>
      </pc:docMkLst>
      <pc:sldChg chg="modSp mod">
        <pc:chgData name="Aaron Ryan" userId="91382bc3b0521f4b" providerId="LiveId" clId="{489BD9D7-B40D-4AF6-A721-F34E7A6B14D5}" dt="2021-08-14T17:52:53.446" v="0" actId="20577"/>
        <pc:sldMkLst>
          <pc:docMk/>
          <pc:sldMk cId="3818985972" sldId="351"/>
        </pc:sldMkLst>
        <pc:spChg chg="mod">
          <ac:chgData name="Aaron Ryan" userId="91382bc3b0521f4b" providerId="LiveId" clId="{489BD9D7-B40D-4AF6-A721-F34E7A6B14D5}" dt="2021-08-14T17:52:53.446" v="0" actId="20577"/>
          <ac:spMkLst>
            <pc:docMk/>
            <pc:sldMk cId="3818985972" sldId="351"/>
            <ac:spMk id="3" creationId="{9E1A6D2A-8A75-4B74-9A1E-D276B80FC61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40EB0F-D822-47B4-A76D-DE5DEE5F1A39}" type="datetimeFigureOut">
              <a:rPr lang="en-US" smtClean="0"/>
              <a:t>10/28/2021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A90B20-8A3A-4F9D-9C57-0A55D485C3F7}" type="slidenum">
              <a:rPr lang="en-US" smtClean="0"/>
              <a:t>‹#›</a:t>
            </a:fld>
            <a:endParaRPr lang="en-US"/>
          </a:p>
        </p:txBody>
      </p:sp>
    </p:spTree>
    <p:extLst>
      <p:ext uri="{BB962C8B-B14F-4D97-AF65-F5344CB8AC3E}">
        <p14:creationId xmlns:p14="http://schemas.microsoft.com/office/powerpoint/2010/main" val="4209942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10/18/2021</a:t>
            </a:r>
          </a:p>
        </p:txBody>
      </p:sp>
      <p:sp>
        <p:nvSpPr>
          <p:cNvPr id="5" name="Footer Placeholder 4"/>
          <p:cNvSpPr>
            <a:spLocks noGrp="1"/>
          </p:cNvSpPr>
          <p:nvPr>
            <p:ph type="ftr" sz="quarter" idx="11"/>
          </p:nvPr>
        </p:nvSpPr>
        <p:spPr/>
        <p:txBody>
          <a:bodyPr/>
          <a:lstStyle/>
          <a:p>
            <a:r>
              <a:rPr lang="en-US"/>
              <a:t>LaACES 2021 Workshop</a:t>
            </a:r>
          </a:p>
        </p:txBody>
      </p:sp>
      <p:sp>
        <p:nvSpPr>
          <p:cNvPr id="6" name="Slide Number Placeholder 5"/>
          <p:cNvSpPr>
            <a:spLocks noGrp="1"/>
          </p:cNvSpPr>
          <p:nvPr>
            <p:ph type="sldNum" sz="quarter" idx="12"/>
          </p:nvPr>
        </p:nvSpPr>
        <p:spPr/>
        <p:txBody>
          <a:bodyPr/>
          <a:lstStyle/>
          <a:p>
            <a:fld id="{051A5AE0-1AD9-412A-BC4E-80B6F8A423A1}" type="slidenum">
              <a:rPr lang="en-US" smtClean="0"/>
              <a:t>‹#›</a:t>
            </a:fld>
            <a:endParaRPr lang="en-US"/>
          </a:p>
        </p:txBody>
      </p:sp>
    </p:spTree>
    <p:extLst>
      <p:ext uri="{BB962C8B-B14F-4D97-AF65-F5344CB8AC3E}">
        <p14:creationId xmlns:p14="http://schemas.microsoft.com/office/powerpoint/2010/main" val="2737880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53019" y="365126"/>
            <a:ext cx="6087649" cy="1325563"/>
          </a:xfrm>
        </p:spPr>
        <p:txBody>
          <a:bodyPr/>
          <a:lstStyle>
            <a:lvl1pPr algn="ct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10/18/2021</a:t>
            </a:r>
          </a:p>
        </p:txBody>
      </p:sp>
      <p:sp>
        <p:nvSpPr>
          <p:cNvPr id="5" name="Footer Placeholder 4"/>
          <p:cNvSpPr>
            <a:spLocks noGrp="1"/>
          </p:cNvSpPr>
          <p:nvPr>
            <p:ph type="ftr" sz="quarter" idx="11"/>
          </p:nvPr>
        </p:nvSpPr>
        <p:spPr/>
        <p:txBody>
          <a:bodyPr/>
          <a:lstStyle/>
          <a:p>
            <a:r>
              <a:rPr lang="en-US"/>
              <a:t>LaACES 2021 Workshop</a:t>
            </a:r>
          </a:p>
        </p:txBody>
      </p:sp>
      <p:sp>
        <p:nvSpPr>
          <p:cNvPr id="6" name="Slide Number Placeholder 5"/>
          <p:cNvSpPr>
            <a:spLocks noGrp="1"/>
          </p:cNvSpPr>
          <p:nvPr>
            <p:ph type="sldNum" sz="quarter" idx="12"/>
          </p:nvPr>
        </p:nvSpPr>
        <p:spPr/>
        <p:txBody>
          <a:bodyPr/>
          <a:lstStyle/>
          <a:p>
            <a:fld id="{051A5AE0-1AD9-412A-BC4E-80B6F8A423A1}" type="slidenum">
              <a:rPr lang="en-US" smtClean="0"/>
              <a:t>‹#›</a:t>
            </a:fld>
            <a:endParaRPr lang="en-US"/>
          </a:p>
        </p:txBody>
      </p:sp>
    </p:spTree>
    <p:extLst>
      <p:ext uri="{BB962C8B-B14F-4D97-AF65-F5344CB8AC3E}">
        <p14:creationId xmlns:p14="http://schemas.microsoft.com/office/powerpoint/2010/main" val="22391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10/18/2021</a:t>
            </a:r>
          </a:p>
        </p:txBody>
      </p:sp>
      <p:sp>
        <p:nvSpPr>
          <p:cNvPr id="5" name="Footer Placeholder 4"/>
          <p:cNvSpPr>
            <a:spLocks noGrp="1"/>
          </p:cNvSpPr>
          <p:nvPr>
            <p:ph type="ftr" sz="quarter" idx="11"/>
          </p:nvPr>
        </p:nvSpPr>
        <p:spPr/>
        <p:txBody>
          <a:bodyPr/>
          <a:lstStyle/>
          <a:p>
            <a:r>
              <a:rPr lang="en-US"/>
              <a:t>LaACES 2021 Workshop</a:t>
            </a:r>
          </a:p>
        </p:txBody>
      </p:sp>
      <p:sp>
        <p:nvSpPr>
          <p:cNvPr id="6" name="Slide Number Placeholder 5"/>
          <p:cNvSpPr>
            <a:spLocks noGrp="1"/>
          </p:cNvSpPr>
          <p:nvPr>
            <p:ph type="sldNum" sz="quarter" idx="12"/>
          </p:nvPr>
        </p:nvSpPr>
        <p:spPr/>
        <p:txBody>
          <a:bodyPr/>
          <a:lstStyle/>
          <a:p>
            <a:fld id="{051A5AE0-1AD9-412A-BC4E-80B6F8A423A1}" type="slidenum">
              <a:rPr lang="en-US" smtClean="0"/>
              <a:t>‹#›</a:t>
            </a:fld>
            <a:endParaRPr lang="en-US"/>
          </a:p>
        </p:txBody>
      </p:sp>
    </p:spTree>
    <p:extLst>
      <p:ext uri="{BB962C8B-B14F-4D97-AF65-F5344CB8AC3E}">
        <p14:creationId xmlns:p14="http://schemas.microsoft.com/office/powerpoint/2010/main" val="237814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65337" y="365127"/>
            <a:ext cx="6125228" cy="798656"/>
          </a:xfrm>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628650" y="1379913"/>
            <a:ext cx="7886700" cy="47970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10/18/2021</a:t>
            </a:r>
          </a:p>
        </p:txBody>
      </p:sp>
      <p:sp>
        <p:nvSpPr>
          <p:cNvPr id="5" name="Footer Placeholder 4"/>
          <p:cNvSpPr>
            <a:spLocks noGrp="1"/>
          </p:cNvSpPr>
          <p:nvPr>
            <p:ph type="ftr" sz="quarter" idx="11"/>
          </p:nvPr>
        </p:nvSpPr>
        <p:spPr/>
        <p:txBody>
          <a:bodyPr/>
          <a:lstStyle/>
          <a:p>
            <a:r>
              <a:rPr lang="en-US"/>
              <a:t>LaACES 2021 Workshop</a:t>
            </a:r>
          </a:p>
        </p:txBody>
      </p:sp>
      <p:sp>
        <p:nvSpPr>
          <p:cNvPr id="6" name="Slide Number Placeholder 5"/>
          <p:cNvSpPr>
            <a:spLocks noGrp="1"/>
          </p:cNvSpPr>
          <p:nvPr>
            <p:ph type="sldNum" sz="quarter" idx="12"/>
          </p:nvPr>
        </p:nvSpPr>
        <p:spPr/>
        <p:txBody>
          <a:bodyPr/>
          <a:lstStyle/>
          <a:p>
            <a:fld id="{051A5AE0-1AD9-412A-BC4E-80B6F8A423A1}" type="slidenum">
              <a:rPr lang="en-US" smtClean="0"/>
              <a:t>‹#›</a:t>
            </a:fld>
            <a:endParaRPr lang="en-US"/>
          </a:p>
        </p:txBody>
      </p:sp>
    </p:spTree>
    <p:extLst>
      <p:ext uri="{BB962C8B-B14F-4D97-AF65-F5344CB8AC3E}">
        <p14:creationId xmlns:p14="http://schemas.microsoft.com/office/powerpoint/2010/main" val="2096098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lgn="ct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10/18/2021</a:t>
            </a:r>
          </a:p>
        </p:txBody>
      </p:sp>
      <p:sp>
        <p:nvSpPr>
          <p:cNvPr id="5" name="Footer Placeholder 4"/>
          <p:cNvSpPr>
            <a:spLocks noGrp="1"/>
          </p:cNvSpPr>
          <p:nvPr>
            <p:ph type="ftr" sz="quarter" idx="11"/>
          </p:nvPr>
        </p:nvSpPr>
        <p:spPr/>
        <p:txBody>
          <a:bodyPr/>
          <a:lstStyle/>
          <a:p>
            <a:r>
              <a:rPr lang="en-US"/>
              <a:t>LaACES 2021 Workshop</a:t>
            </a:r>
          </a:p>
        </p:txBody>
      </p:sp>
      <p:sp>
        <p:nvSpPr>
          <p:cNvPr id="6" name="Slide Number Placeholder 5"/>
          <p:cNvSpPr>
            <a:spLocks noGrp="1"/>
          </p:cNvSpPr>
          <p:nvPr>
            <p:ph type="sldNum" sz="quarter" idx="12"/>
          </p:nvPr>
        </p:nvSpPr>
        <p:spPr/>
        <p:txBody>
          <a:bodyPr/>
          <a:lstStyle/>
          <a:p>
            <a:fld id="{051A5AE0-1AD9-412A-BC4E-80B6F8A423A1}" type="slidenum">
              <a:rPr lang="en-US" smtClean="0"/>
              <a:t>‹#›</a:t>
            </a:fld>
            <a:endParaRPr lang="en-US"/>
          </a:p>
        </p:txBody>
      </p:sp>
    </p:spTree>
    <p:extLst>
      <p:ext uri="{BB962C8B-B14F-4D97-AF65-F5344CB8AC3E}">
        <p14:creationId xmlns:p14="http://schemas.microsoft.com/office/powerpoint/2010/main" val="3685807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15441" y="365127"/>
            <a:ext cx="6075124" cy="865158"/>
          </a:xfrm>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28650" y="1409673"/>
            <a:ext cx="3886200" cy="47672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409673"/>
            <a:ext cx="3886200" cy="47672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r>
              <a:rPr lang="en-US"/>
              <a:t>10/18/2021</a:t>
            </a:r>
          </a:p>
        </p:txBody>
      </p:sp>
      <p:sp>
        <p:nvSpPr>
          <p:cNvPr id="6" name="Footer Placeholder 5"/>
          <p:cNvSpPr>
            <a:spLocks noGrp="1"/>
          </p:cNvSpPr>
          <p:nvPr>
            <p:ph type="ftr" sz="quarter" idx="11"/>
          </p:nvPr>
        </p:nvSpPr>
        <p:spPr/>
        <p:txBody>
          <a:bodyPr/>
          <a:lstStyle/>
          <a:p>
            <a:r>
              <a:rPr lang="en-US"/>
              <a:t>LaACES 2021 Workshop</a:t>
            </a:r>
          </a:p>
        </p:txBody>
      </p:sp>
      <p:sp>
        <p:nvSpPr>
          <p:cNvPr id="7" name="Slide Number Placeholder 6"/>
          <p:cNvSpPr>
            <a:spLocks noGrp="1"/>
          </p:cNvSpPr>
          <p:nvPr>
            <p:ph type="sldNum" sz="quarter" idx="12"/>
          </p:nvPr>
        </p:nvSpPr>
        <p:spPr/>
        <p:txBody>
          <a:bodyPr/>
          <a:lstStyle/>
          <a:p>
            <a:fld id="{051A5AE0-1AD9-412A-BC4E-80B6F8A423A1}" type="slidenum">
              <a:rPr lang="en-US" smtClean="0"/>
              <a:t>‹#›</a:t>
            </a:fld>
            <a:endParaRPr lang="en-US"/>
          </a:p>
        </p:txBody>
      </p:sp>
    </p:spTree>
    <p:extLst>
      <p:ext uri="{BB962C8B-B14F-4D97-AF65-F5344CB8AC3E}">
        <p14:creationId xmlns:p14="http://schemas.microsoft.com/office/powerpoint/2010/main" val="130052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15440" y="365126"/>
            <a:ext cx="6162807" cy="657339"/>
          </a:xfrm>
        </p:spPr>
        <p:txBody>
          <a:bodyPr/>
          <a:lstStyle>
            <a:lvl1pPr algn="ctr">
              <a:defRPr/>
            </a:lvl1pPr>
          </a:lstStyle>
          <a:p>
            <a:r>
              <a:rPr lang="en-US" dirty="0"/>
              <a:t>Click to edit Master title style</a:t>
            </a:r>
          </a:p>
        </p:txBody>
      </p:sp>
      <p:sp>
        <p:nvSpPr>
          <p:cNvPr id="3" name="Text Placeholder 2"/>
          <p:cNvSpPr>
            <a:spLocks noGrp="1"/>
          </p:cNvSpPr>
          <p:nvPr>
            <p:ph type="body" idx="1"/>
          </p:nvPr>
        </p:nvSpPr>
        <p:spPr>
          <a:xfrm>
            <a:off x="646511" y="11858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173173"/>
            <a:ext cx="3868340" cy="4016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1858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173173"/>
            <a:ext cx="3887391" cy="4016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10/18/2021</a:t>
            </a:r>
          </a:p>
        </p:txBody>
      </p:sp>
      <p:sp>
        <p:nvSpPr>
          <p:cNvPr id="8" name="Footer Placeholder 7"/>
          <p:cNvSpPr>
            <a:spLocks noGrp="1"/>
          </p:cNvSpPr>
          <p:nvPr>
            <p:ph type="ftr" sz="quarter" idx="11"/>
          </p:nvPr>
        </p:nvSpPr>
        <p:spPr/>
        <p:txBody>
          <a:bodyPr/>
          <a:lstStyle/>
          <a:p>
            <a:r>
              <a:rPr lang="en-US"/>
              <a:t>LaACES 2021 Workshop</a:t>
            </a:r>
          </a:p>
        </p:txBody>
      </p:sp>
      <p:sp>
        <p:nvSpPr>
          <p:cNvPr id="9" name="Slide Number Placeholder 8"/>
          <p:cNvSpPr>
            <a:spLocks noGrp="1"/>
          </p:cNvSpPr>
          <p:nvPr>
            <p:ph type="sldNum" sz="quarter" idx="12"/>
          </p:nvPr>
        </p:nvSpPr>
        <p:spPr/>
        <p:txBody>
          <a:bodyPr/>
          <a:lstStyle/>
          <a:p>
            <a:fld id="{051A5AE0-1AD9-412A-BC4E-80B6F8A423A1}" type="slidenum">
              <a:rPr lang="en-US" smtClean="0"/>
              <a:t>‹#›</a:t>
            </a:fld>
            <a:endParaRPr lang="en-US"/>
          </a:p>
        </p:txBody>
      </p:sp>
    </p:spTree>
    <p:extLst>
      <p:ext uri="{BB962C8B-B14F-4D97-AF65-F5344CB8AC3E}">
        <p14:creationId xmlns:p14="http://schemas.microsoft.com/office/powerpoint/2010/main" val="210112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15233" y="365126"/>
            <a:ext cx="6162805" cy="1325563"/>
          </a:xfrm>
        </p:spPr>
        <p:txBody>
          <a:bodyPr/>
          <a:lstStyle>
            <a:lvl1pPr algn="ctr">
              <a:defRPr/>
            </a:lvl1pPr>
          </a:lstStyle>
          <a:p>
            <a:r>
              <a:rPr lang="en-US" dirty="0"/>
              <a:t>Click to edit Master title style</a:t>
            </a:r>
          </a:p>
        </p:txBody>
      </p:sp>
      <p:sp>
        <p:nvSpPr>
          <p:cNvPr id="3" name="Date Placeholder 2"/>
          <p:cNvSpPr>
            <a:spLocks noGrp="1"/>
          </p:cNvSpPr>
          <p:nvPr>
            <p:ph type="dt" sz="half" idx="10"/>
          </p:nvPr>
        </p:nvSpPr>
        <p:spPr/>
        <p:txBody>
          <a:bodyPr/>
          <a:lstStyle/>
          <a:p>
            <a:r>
              <a:rPr lang="en-US"/>
              <a:t>10/18/2021</a:t>
            </a:r>
          </a:p>
        </p:txBody>
      </p:sp>
      <p:sp>
        <p:nvSpPr>
          <p:cNvPr id="4" name="Footer Placeholder 3"/>
          <p:cNvSpPr>
            <a:spLocks noGrp="1"/>
          </p:cNvSpPr>
          <p:nvPr>
            <p:ph type="ftr" sz="quarter" idx="11"/>
          </p:nvPr>
        </p:nvSpPr>
        <p:spPr/>
        <p:txBody>
          <a:bodyPr/>
          <a:lstStyle/>
          <a:p>
            <a:r>
              <a:rPr lang="en-US"/>
              <a:t>LaACES 2021 Workshop</a:t>
            </a:r>
          </a:p>
        </p:txBody>
      </p:sp>
      <p:sp>
        <p:nvSpPr>
          <p:cNvPr id="5" name="Slide Number Placeholder 4"/>
          <p:cNvSpPr>
            <a:spLocks noGrp="1"/>
          </p:cNvSpPr>
          <p:nvPr>
            <p:ph type="sldNum" sz="quarter" idx="12"/>
          </p:nvPr>
        </p:nvSpPr>
        <p:spPr/>
        <p:txBody>
          <a:bodyPr/>
          <a:lstStyle/>
          <a:p>
            <a:fld id="{051A5AE0-1AD9-412A-BC4E-80B6F8A423A1}" type="slidenum">
              <a:rPr lang="en-US" smtClean="0"/>
              <a:t>‹#›</a:t>
            </a:fld>
            <a:endParaRPr lang="en-US"/>
          </a:p>
        </p:txBody>
      </p:sp>
    </p:spTree>
    <p:extLst>
      <p:ext uri="{BB962C8B-B14F-4D97-AF65-F5344CB8AC3E}">
        <p14:creationId xmlns:p14="http://schemas.microsoft.com/office/powerpoint/2010/main" val="6583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10/18/2021</a:t>
            </a:r>
          </a:p>
        </p:txBody>
      </p:sp>
      <p:sp>
        <p:nvSpPr>
          <p:cNvPr id="3" name="Footer Placeholder 2"/>
          <p:cNvSpPr>
            <a:spLocks noGrp="1"/>
          </p:cNvSpPr>
          <p:nvPr>
            <p:ph type="ftr" sz="quarter" idx="11"/>
          </p:nvPr>
        </p:nvSpPr>
        <p:spPr/>
        <p:txBody>
          <a:bodyPr/>
          <a:lstStyle/>
          <a:p>
            <a:r>
              <a:rPr lang="en-US"/>
              <a:t>LaACES 2021 Workshop</a:t>
            </a:r>
          </a:p>
        </p:txBody>
      </p:sp>
      <p:sp>
        <p:nvSpPr>
          <p:cNvPr id="4" name="Slide Number Placeholder 3"/>
          <p:cNvSpPr>
            <a:spLocks noGrp="1"/>
          </p:cNvSpPr>
          <p:nvPr>
            <p:ph type="sldNum" sz="quarter" idx="12"/>
          </p:nvPr>
        </p:nvSpPr>
        <p:spPr/>
        <p:txBody>
          <a:bodyPr/>
          <a:lstStyle/>
          <a:p>
            <a:fld id="{051A5AE0-1AD9-412A-BC4E-80B6F8A423A1}" type="slidenum">
              <a:rPr lang="en-US" smtClean="0"/>
              <a:t>‹#›</a:t>
            </a:fld>
            <a:endParaRPr lang="en-US"/>
          </a:p>
        </p:txBody>
      </p:sp>
    </p:spTree>
    <p:extLst>
      <p:ext uri="{BB962C8B-B14F-4D97-AF65-F5344CB8AC3E}">
        <p14:creationId xmlns:p14="http://schemas.microsoft.com/office/powerpoint/2010/main" val="2614762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10/18/2021</a:t>
            </a:r>
          </a:p>
        </p:txBody>
      </p:sp>
      <p:sp>
        <p:nvSpPr>
          <p:cNvPr id="6" name="Footer Placeholder 5"/>
          <p:cNvSpPr>
            <a:spLocks noGrp="1"/>
          </p:cNvSpPr>
          <p:nvPr>
            <p:ph type="ftr" sz="quarter" idx="11"/>
          </p:nvPr>
        </p:nvSpPr>
        <p:spPr/>
        <p:txBody>
          <a:bodyPr/>
          <a:lstStyle/>
          <a:p>
            <a:r>
              <a:rPr lang="en-US"/>
              <a:t>LaACES 2021 Workshop</a:t>
            </a:r>
          </a:p>
        </p:txBody>
      </p:sp>
      <p:sp>
        <p:nvSpPr>
          <p:cNvPr id="7" name="Slide Number Placeholder 6"/>
          <p:cNvSpPr>
            <a:spLocks noGrp="1"/>
          </p:cNvSpPr>
          <p:nvPr>
            <p:ph type="sldNum" sz="quarter" idx="12"/>
          </p:nvPr>
        </p:nvSpPr>
        <p:spPr/>
        <p:txBody>
          <a:bodyPr/>
          <a:lstStyle/>
          <a:p>
            <a:fld id="{051A5AE0-1AD9-412A-BC4E-80B6F8A423A1}" type="slidenum">
              <a:rPr lang="en-US" smtClean="0"/>
              <a:t>‹#›</a:t>
            </a:fld>
            <a:endParaRPr lang="en-US"/>
          </a:p>
        </p:txBody>
      </p:sp>
    </p:spTree>
    <p:extLst>
      <p:ext uri="{BB962C8B-B14F-4D97-AF65-F5344CB8AC3E}">
        <p14:creationId xmlns:p14="http://schemas.microsoft.com/office/powerpoint/2010/main" val="405885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10/18/2021</a:t>
            </a:r>
          </a:p>
        </p:txBody>
      </p:sp>
      <p:sp>
        <p:nvSpPr>
          <p:cNvPr id="6" name="Footer Placeholder 5"/>
          <p:cNvSpPr>
            <a:spLocks noGrp="1"/>
          </p:cNvSpPr>
          <p:nvPr>
            <p:ph type="ftr" sz="quarter" idx="11"/>
          </p:nvPr>
        </p:nvSpPr>
        <p:spPr/>
        <p:txBody>
          <a:bodyPr/>
          <a:lstStyle/>
          <a:p>
            <a:r>
              <a:rPr lang="en-US"/>
              <a:t>LaACES 2021 Workshop</a:t>
            </a:r>
          </a:p>
        </p:txBody>
      </p:sp>
      <p:sp>
        <p:nvSpPr>
          <p:cNvPr id="7" name="Slide Number Placeholder 6"/>
          <p:cNvSpPr>
            <a:spLocks noGrp="1"/>
          </p:cNvSpPr>
          <p:nvPr>
            <p:ph type="sldNum" sz="quarter" idx="12"/>
          </p:nvPr>
        </p:nvSpPr>
        <p:spPr/>
        <p:txBody>
          <a:bodyPr/>
          <a:lstStyle/>
          <a:p>
            <a:fld id="{051A5AE0-1AD9-412A-BC4E-80B6F8A423A1}" type="slidenum">
              <a:rPr lang="en-US" smtClean="0"/>
              <a:t>‹#›</a:t>
            </a:fld>
            <a:endParaRPr lang="en-US"/>
          </a:p>
        </p:txBody>
      </p:sp>
    </p:spTree>
    <p:extLst>
      <p:ext uri="{BB962C8B-B14F-4D97-AF65-F5344CB8AC3E}">
        <p14:creationId xmlns:p14="http://schemas.microsoft.com/office/powerpoint/2010/main" val="169796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25568" y="365126"/>
            <a:ext cx="6127627"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10/18/2021</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LaACES 2021 Workshop</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A5AE0-1AD9-412A-BC4E-80B6F8A423A1}" type="slidenum">
              <a:rPr lang="en-US" smtClean="0"/>
              <a:t>‹#›</a:t>
            </a:fld>
            <a:endParaRPr lang="en-US"/>
          </a:p>
        </p:txBody>
      </p:sp>
      <p:pic>
        <p:nvPicPr>
          <p:cNvPr id="8" name="Picture 7" descr="A picture containing diagram&#10;&#10;Description automatically generated">
            <a:extLst>
              <a:ext uri="{FF2B5EF4-FFF2-40B4-BE49-F238E27FC236}">
                <a16:creationId xmlns:a16="http://schemas.microsoft.com/office/drawing/2014/main" id="{A5704832-9998-4AA0-84F1-CDF181F9A30F}"/>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64276" cy="1082400"/>
          </a:xfrm>
          <a:prstGeom prst="rect">
            <a:avLst/>
          </a:prstGeom>
        </p:spPr>
      </p:pic>
    </p:spTree>
    <p:extLst>
      <p:ext uri="{BB962C8B-B14F-4D97-AF65-F5344CB8AC3E}">
        <p14:creationId xmlns:p14="http://schemas.microsoft.com/office/powerpoint/2010/main" val="3053755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github.com/adafruit/Adafruit_GPS"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aspace.lsu.edu/laaces/wp-content/uploads/2021/10/PMTK_Packet_User_Manual.pdf"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B767-FF68-493D-9273-52EBD7BAED9F}"/>
              </a:ext>
            </a:extLst>
          </p:cNvPr>
          <p:cNvSpPr>
            <a:spLocks noGrp="1"/>
          </p:cNvSpPr>
          <p:nvPr>
            <p:ph type="ctrTitle"/>
          </p:nvPr>
        </p:nvSpPr>
        <p:spPr/>
        <p:txBody>
          <a:bodyPr>
            <a:normAutofit/>
          </a:bodyPr>
          <a:lstStyle/>
          <a:p>
            <a:r>
              <a:rPr lang="en-US" dirty="0"/>
              <a:t>Using the Adafruit </a:t>
            </a:r>
            <a:r>
              <a:rPr lang="en-US"/>
              <a:t>GPS Library</a:t>
            </a:r>
            <a:endParaRPr lang="en-US" dirty="0"/>
          </a:p>
        </p:txBody>
      </p:sp>
      <p:sp>
        <p:nvSpPr>
          <p:cNvPr id="3" name="Subtitle 2">
            <a:extLst>
              <a:ext uri="{FF2B5EF4-FFF2-40B4-BE49-F238E27FC236}">
                <a16:creationId xmlns:a16="http://schemas.microsoft.com/office/drawing/2014/main" id="{261E5F81-8D21-43B5-9DCC-5C7CE274C3D7}"/>
              </a:ext>
            </a:extLst>
          </p:cNvPr>
          <p:cNvSpPr>
            <a:spLocks noGrp="1"/>
          </p:cNvSpPr>
          <p:nvPr>
            <p:ph type="subTitle" idx="1"/>
          </p:nvPr>
        </p:nvSpPr>
        <p:spPr/>
        <p:txBody>
          <a:bodyPr/>
          <a:lstStyle/>
          <a:p>
            <a:r>
              <a:rPr lang="en-US" dirty="0" err="1"/>
              <a:t>LaACES</a:t>
            </a:r>
            <a:r>
              <a:rPr lang="en-US" dirty="0"/>
              <a:t> Student Ballooning Course</a:t>
            </a:r>
          </a:p>
        </p:txBody>
      </p:sp>
      <p:sp>
        <p:nvSpPr>
          <p:cNvPr id="4" name="Date Placeholder 3">
            <a:extLst>
              <a:ext uri="{FF2B5EF4-FFF2-40B4-BE49-F238E27FC236}">
                <a16:creationId xmlns:a16="http://schemas.microsoft.com/office/drawing/2014/main" id="{F652119B-6F27-48ED-A46E-355BB23B24C5}"/>
              </a:ext>
            </a:extLst>
          </p:cNvPr>
          <p:cNvSpPr>
            <a:spLocks noGrp="1"/>
          </p:cNvSpPr>
          <p:nvPr>
            <p:ph type="dt" sz="half" idx="10"/>
          </p:nvPr>
        </p:nvSpPr>
        <p:spPr/>
        <p:txBody>
          <a:bodyPr/>
          <a:lstStyle/>
          <a:p>
            <a:r>
              <a:rPr lang="en-US"/>
              <a:t>LSU rev20211031</a:t>
            </a:r>
            <a:endParaRPr lang="en-US" dirty="0"/>
          </a:p>
        </p:txBody>
      </p:sp>
      <p:sp>
        <p:nvSpPr>
          <p:cNvPr id="5" name="Footer Placeholder 4">
            <a:extLst>
              <a:ext uri="{FF2B5EF4-FFF2-40B4-BE49-F238E27FC236}">
                <a16:creationId xmlns:a16="http://schemas.microsoft.com/office/drawing/2014/main" id="{678B7B8F-6853-4D4C-8378-03E8C262B322}"/>
              </a:ext>
            </a:extLst>
          </p:cNvPr>
          <p:cNvSpPr>
            <a:spLocks noGrp="1"/>
          </p:cNvSpPr>
          <p:nvPr>
            <p:ph type="ftr" sz="quarter" idx="11"/>
          </p:nvPr>
        </p:nvSpPr>
        <p:spPr/>
        <p:txBody>
          <a:bodyPr/>
          <a:lstStyle/>
          <a:p>
            <a:r>
              <a:rPr lang="en-US"/>
              <a:t>L14.03</a:t>
            </a:r>
          </a:p>
        </p:txBody>
      </p:sp>
      <p:sp>
        <p:nvSpPr>
          <p:cNvPr id="6" name="Slide Number Placeholder 5">
            <a:extLst>
              <a:ext uri="{FF2B5EF4-FFF2-40B4-BE49-F238E27FC236}">
                <a16:creationId xmlns:a16="http://schemas.microsoft.com/office/drawing/2014/main" id="{39C13455-ACD1-4B93-995B-4A0B4809E320}"/>
              </a:ext>
            </a:extLst>
          </p:cNvPr>
          <p:cNvSpPr>
            <a:spLocks noGrp="1"/>
          </p:cNvSpPr>
          <p:nvPr>
            <p:ph type="sldNum" sz="quarter" idx="12"/>
          </p:nvPr>
        </p:nvSpPr>
        <p:spPr/>
        <p:txBody>
          <a:bodyPr/>
          <a:lstStyle/>
          <a:p>
            <a:fld id="{A4F14451-7853-4579-B074-1641C30AA7BA}" type="slidenum">
              <a:rPr lang="en-US" smtClean="0"/>
              <a:t>1</a:t>
            </a:fld>
            <a:endParaRPr lang="en-US"/>
          </a:p>
        </p:txBody>
      </p:sp>
    </p:spTree>
    <p:extLst>
      <p:ext uri="{BB962C8B-B14F-4D97-AF65-F5344CB8AC3E}">
        <p14:creationId xmlns:p14="http://schemas.microsoft.com/office/powerpoint/2010/main" val="203464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62CFB-9C43-4AAA-BA72-6DF48FDA7D1D}"/>
              </a:ext>
            </a:extLst>
          </p:cNvPr>
          <p:cNvSpPr>
            <a:spLocks noGrp="1"/>
          </p:cNvSpPr>
          <p:nvPr>
            <p:ph type="title"/>
          </p:nvPr>
        </p:nvSpPr>
        <p:spPr/>
        <p:txBody>
          <a:bodyPr/>
          <a:lstStyle/>
          <a:p>
            <a:pPr algn="ctr"/>
            <a:r>
              <a:rPr lang="en-US">
                <a:latin typeface="Calibri (Headings)"/>
              </a:rPr>
              <a:t>Reading the GPS</a:t>
            </a:r>
            <a:endParaRPr lang="en-US" dirty="0">
              <a:latin typeface="Calibri (Headings)"/>
            </a:endParaRPr>
          </a:p>
        </p:txBody>
      </p:sp>
      <p:sp>
        <p:nvSpPr>
          <p:cNvPr id="3" name="Content Placeholder 2">
            <a:extLst>
              <a:ext uri="{FF2B5EF4-FFF2-40B4-BE49-F238E27FC236}">
                <a16:creationId xmlns:a16="http://schemas.microsoft.com/office/drawing/2014/main" id="{583DE520-A340-4D34-AE69-6D1256073A3B}"/>
              </a:ext>
            </a:extLst>
          </p:cNvPr>
          <p:cNvSpPr>
            <a:spLocks noGrp="1"/>
          </p:cNvSpPr>
          <p:nvPr>
            <p:ph idx="1"/>
          </p:nvPr>
        </p:nvSpPr>
        <p:spPr>
          <a:xfrm>
            <a:off x="628649" y="1233997"/>
            <a:ext cx="8040221" cy="4942686"/>
          </a:xfrm>
        </p:spPr>
        <p:txBody>
          <a:bodyPr>
            <a:noAutofit/>
          </a:bodyPr>
          <a:lstStyle/>
          <a:p>
            <a:r>
              <a:rPr lang="en-US" sz="2400" dirty="0"/>
              <a:t>GPS send data to a Serial buffer.  This buffer needs to be read manually.  There are two ways – polling and interrupts.  Interrupts are the proper way.</a:t>
            </a:r>
          </a:p>
          <a:p>
            <a:r>
              <a:rPr lang="en-US" sz="2400" dirty="0"/>
              <a:t>Polling</a:t>
            </a:r>
          </a:p>
          <a:p>
            <a:pPr lvl="1"/>
            <a:r>
              <a:rPr lang="en-US" sz="2000" dirty="0"/>
              <a:t>Whenever we get to certain point in the program we check to see if there are characters to read</a:t>
            </a:r>
          </a:p>
          <a:p>
            <a:pPr lvl="2"/>
            <a:r>
              <a:rPr lang="en-US" sz="1600" dirty="0"/>
              <a:t>If program gets busy can miss characters</a:t>
            </a:r>
          </a:p>
          <a:p>
            <a:r>
              <a:rPr lang="en-US" sz="2400" dirty="0"/>
              <a:t>Interrupt</a:t>
            </a:r>
          </a:p>
          <a:p>
            <a:pPr lvl="1"/>
            <a:r>
              <a:rPr lang="en-US" sz="2000" dirty="0"/>
              <a:t>When a specific signal is received, the Arduino pauses what it is current doing and goes and reads the serial buffer.  Otherwise, it keeps on doing other things.</a:t>
            </a:r>
          </a:p>
          <a:p>
            <a:pPr lvl="2"/>
            <a:r>
              <a:rPr lang="en-US" sz="1600" dirty="0"/>
              <a:t>Signal could be a timer, a signal on a pin, etc.</a:t>
            </a:r>
          </a:p>
          <a:p>
            <a:pPr lvl="1"/>
            <a:endParaRPr lang="en-US" sz="2000" dirty="0"/>
          </a:p>
        </p:txBody>
      </p:sp>
      <p:sp>
        <p:nvSpPr>
          <p:cNvPr id="4" name="Date Placeholder 3">
            <a:extLst>
              <a:ext uri="{FF2B5EF4-FFF2-40B4-BE49-F238E27FC236}">
                <a16:creationId xmlns:a16="http://schemas.microsoft.com/office/drawing/2014/main" id="{E72665B5-CF9A-4CAD-B261-4F5EE4E5CC85}"/>
              </a:ext>
            </a:extLst>
          </p:cNvPr>
          <p:cNvSpPr>
            <a:spLocks noGrp="1"/>
          </p:cNvSpPr>
          <p:nvPr>
            <p:ph type="dt" sz="half" idx="10"/>
          </p:nvPr>
        </p:nvSpPr>
        <p:spPr/>
        <p:txBody>
          <a:bodyPr/>
          <a:lstStyle/>
          <a:p>
            <a:r>
              <a:rPr lang="en-US"/>
              <a:t>LSU rev20211031</a:t>
            </a:r>
            <a:endParaRPr lang="en-US" dirty="0"/>
          </a:p>
        </p:txBody>
      </p:sp>
      <p:sp>
        <p:nvSpPr>
          <p:cNvPr id="5" name="Footer Placeholder 4">
            <a:extLst>
              <a:ext uri="{FF2B5EF4-FFF2-40B4-BE49-F238E27FC236}">
                <a16:creationId xmlns:a16="http://schemas.microsoft.com/office/drawing/2014/main" id="{1829B5E0-F8D1-42FB-B359-EA393AC6D182}"/>
              </a:ext>
            </a:extLst>
          </p:cNvPr>
          <p:cNvSpPr>
            <a:spLocks noGrp="1"/>
          </p:cNvSpPr>
          <p:nvPr>
            <p:ph type="ftr" sz="quarter" idx="11"/>
          </p:nvPr>
        </p:nvSpPr>
        <p:spPr/>
        <p:txBody>
          <a:bodyPr/>
          <a:lstStyle/>
          <a:p>
            <a:r>
              <a:rPr lang="en-US"/>
              <a:t>L14.03</a:t>
            </a:r>
          </a:p>
        </p:txBody>
      </p:sp>
      <p:sp>
        <p:nvSpPr>
          <p:cNvPr id="6" name="Slide Number Placeholder 5">
            <a:extLst>
              <a:ext uri="{FF2B5EF4-FFF2-40B4-BE49-F238E27FC236}">
                <a16:creationId xmlns:a16="http://schemas.microsoft.com/office/drawing/2014/main" id="{BB589678-E749-4EEB-A8DC-D1216457606D}"/>
              </a:ext>
            </a:extLst>
          </p:cNvPr>
          <p:cNvSpPr>
            <a:spLocks noGrp="1"/>
          </p:cNvSpPr>
          <p:nvPr>
            <p:ph type="sldNum" sz="quarter" idx="12"/>
          </p:nvPr>
        </p:nvSpPr>
        <p:spPr/>
        <p:txBody>
          <a:bodyPr/>
          <a:lstStyle/>
          <a:p>
            <a:fld id="{A4F14451-7853-4579-B074-1641C30AA7BA}" type="slidenum">
              <a:rPr lang="en-US" smtClean="0"/>
              <a:t>10</a:t>
            </a:fld>
            <a:endParaRPr lang="en-US"/>
          </a:p>
        </p:txBody>
      </p:sp>
    </p:spTree>
    <p:extLst>
      <p:ext uri="{BB962C8B-B14F-4D97-AF65-F5344CB8AC3E}">
        <p14:creationId xmlns:p14="http://schemas.microsoft.com/office/powerpoint/2010/main" val="1877717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62CFB-9C43-4AAA-BA72-6DF48FDA7D1D}"/>
              </a:ext>
            </a:extLst>
          </p:cNvPr>
          <p:cNvSpPr>
            <a:spLocks noGrp="1"/>
          </p:cNvSpPr>
          <p:nvPr>
            <p:ph type="title"/>
          </p:nvPr>
        </p:nvSpPr>
        <p:spPr/>
        <p:txBody>
          <a:bodyPr/>
          <a:lstStyle/>
          <a:p>
            <a:pPr algn="ctr"/>
            <a:r>
              <a:rPr lang="en-US" dirty="0">
                <a:latin typeface="Calibri (Headings)"/>
              </a:rPr>
              <a:t>Interrupt Example</a:t>
            </a:r>
          </a:p>
        </p:txBody>
      </p:sp>
      <p:sp>
        <p:nvSpPr>
          <p:cNvPr id="3" name="Content Placeholder 2">
            <a:extLst>
              <a:ext uri="{FF2B5EF4-FFF2-40B4-BE49-F238E27FC236}">
                <a16:creationId xmlns:a16="http://schemas.microsoft.com/office/drawing/2014/main" id="{583DE520-A340-4D34-AE69-6D1256073A3B}"/>
              </a:ext>
            </a:extLst>
          </p:cNvPr>
          <p:cNvSpPr>
            <a:spLocks noGrp="1"/>
          </p:cNvSpPr>
          <p:nvPr>
            <p:ph idx="1"/>
          </p:nvPr>
        </p:nvSpPr>
        <p:spPr>
          <a:xfrm>
            <a:off x="0" y="1491496"/>
            <a:ext cx="3606933" cy="4376643"/>
          </a:xfrm>
        </p:spPr>
        <p:txBody>
          <a:bodyPr>
            <a:noAutofit/>
          </a:bodyPr>
          <a:lstStyle/>
          <a:p>
            <a:r>
              <a:rPr lang="en-US" sz="2400" dirty="0"/>
              <a:t>Figure 9 is the code used to interrupt and read the GPS serial buffer</a:t>
            </a:r>
          </a:p>
          <a:p>
            <a:r>
              <a:rPr lang="en-US" sz="2400" dirty="0"/>
              <a:t>Timer0 is an internal timer used for </a:t>
            </a:r>
            <a:r>
              <a:rPr lang="en-US" sz="2400" dirty="0" err="1"/>
              <a:t>millis</a:t>
            </a:r>
            <a:r>
              <a:rPr lang="en-US" sz="2400" dirty="0"/>
              <a:t>()</a:t>
            </a:r>
          </a:p>
          <a:p>
            <a:r>
              <a:rPr lang="en-US" sz="2400" dirty="0"/>
              <a:t>This interrupt checks the serial buffer every millisecond regardless of what else the Arduino is doing</a:t>
            </a:r>
          </a:p>
          <a:p>
            <a:pPr lvl="1"/>
            <a:r>
              <a:rPr lang="en-US" sz="2000" dirty="0"/>
              <a:t>This ensure we don’t miss a character</a:t>
            </a:r>
          </a:p>
        </p:txBody>
      </p:sp>
      <p:sp>
        <p:nvSpPr>
          <p:cNvPr id="4" name="Date Placeholder 3">
            <a:extLst>
              <a:ext uri="{FF2B5EF4-FFF2-40B4-BE49-F238E27FC236}">
                <a16:creationId xmlns:a16="http://schemas.microsoft.com/office/drawing/2014/main" id="{E72665B5-CF9A-4CAD-B261-4F5EE4E5CC85}"/>
              </a:ext>
            </a:extLst>
          </p:cNvPr>
          <p:cNvSpPr>
            <a:spLocks noGrp="1"/>
          </p:cNvSpPr>
          <p:nvPr>
            <p:ph type="dt" sz="half" idx="10"/>
          </p:nvPr>
        </p:nvSpPr>
        <p:spPr/>
        <p:txBody>
          <a:bodyPr/>
          <a:lstStyle/>
          <a:p>
            <a:r>
              <a:rPr lang="en-US"/>
              <a:t>LSU rev20211031</a:t>
            </a:r>
            <a:endParaRPr lang="en-US" dirty="0"/>
          </a:p>
        </p:txBody>
      </p:sp>
      <p:sp>
        <p:nvSpPr>
          <p:cNvPr id="5" name="Footer Placeholder 4">
            <a:extLst>
              <a:ext uri="{FF2B5EF4-FFF2-40B4-BE49-F238E27FC236}">
                <a16:creationId xmlns:a16="http://schemas.microsoft.com/office/drawing/2014/main" id="{1829B5E0-F8D1-42FB-B359-EA393AC6D182}"/>
              </a:ext>
            </a:extLst>
          </p:cNvPr>
          <p:cNvSpPr>
            <a:spLocks noGrp="1"/>
          </p:cNvSpPr>
          <p:nvPr>
            <p:ph type="ftr" sz="quarter" idx="11"/>
          </p:nvPr>
        </p:nvSpPr>
        <p:spPr/>
        <p:txBody>
          <a:bodyPr/>
          <a:lstStyle/>
          <a:p>
            <a:r>
              <a:rPr lang="en-US"/>
              <a:t>L14.03</a:t>
            </a:r>
          </a:p>
        </p:txBody>
      </p:sp>
      <p:sp>
        <p:nvSpPr>
          <p:cNvPr id="6" name="Slide Number Placeholder 5">
            <a:extLst>
              <a:ext uri="{FF2B5EF4-FFF2-40B4-BE49-F238E27FC236}">
                <a16:creationId xmlns:a16="http://schemas.microsoft.com/office/drawing/2014/main" id="{BB589678-E749-4EEB-A8DC-D1216457606D}"/>
              </a:ext>
            </a:extLst>
          </p:cNvPr>
          <p:cNvSpPr>
            <a:spLocks noGrp="1"/>
          </p:cNvSpPr>
          <p:nvPr>
            <p:ph type="sldNum" sz="quarter" idx="12"/>
          </p:nvPr>
        </p:nvSpPr>
        <p:spPr/>
        <p:txBody>
          <a:bodyPr/>
          <a:lstStyle/>
          <a:p>
            <a:fld id="{A4F14451-7853-4579-B074-1641C30AA7BA}" type="slidenum">
              <a:rPr lang="en-US" smtClean="0"/>
              <a:t>11</a:t>
            </a:fld>
            <a:endParaRPr lang="en-US"/>
          </a:p>
        </p:txBody>
      </p:sp>
      <p:sp>
        <p:nvSpPr>
          <p:cNvPr id="10" name="TextBox 9">
            <a:extLst>
              <a:ext uri="{FF2B5EF4-FFF2-40B4-BE49-F238E27FC236}">
                <a16:creationId xmlns:a16="http://schemas.microsoft.com/office/drawing/2014/main" id="{D924F5DC-00FB-48E1-A1F4-661E5179CFF2}"/>
              </a:ext>
            </a:extLst>
          </p:cNvPr>
          <p:cNvSpPr txBox="1"/>
          <p:nvPr/>
        </p:nvSpPr>
        <p:spPr>
          <a:xfrm>
            <a:off x="3606933" y="5382307"/>
            <a:ext cx="5411561" cy="646331"/>
          </a:xfrm>
          <a:prstGeom prst="rect">
            <a:avLst/>
          </a:prstGeom>
          <a:noFill/>
        </p:spPr>
        <p:txBody>
          <a:bodyPr wrap="square" rtlCol="0">
            <a:spAutoFit/>
          </a:bodyPr>
          <a:lstStyle/>
          <a:p>
            <a:r>
              <a:rPr lang="en-US" sz="900" dirty="0"/>
              <a:t>Figure 9:  The top function simply reads a character from the GPS serial buffer.  The second function uses Timer0 (an internal timer on the Mega), which is used to increment the </a:t>
            </a:r>
            <a:r>
              <a:rPr lang="en-US" sz="900" dirty="0" err="1"/>
              <a:t>millis</a:t>
            </a:r>
            <a:r>
              <a:rPr lang="en-US" sz="900" dirty="0"/>
              <a:t>() call.  This function says to interrupt between the </a:t>
            </a:r>
            <a:r>
              <a:rPr lang="en-US" sz="900" dirty="0" err="1"/>
              <a:t>millis</a:t>
            </a:r>
            <a:r>
              <a:rPr lang="en-US" sz="900" dirty="0"/>
              <a:t>() increments (so as not to interfere with it).  This will result in the Mega reading a character from the GPS serial buffer once a millisecond.</a:t>
            </a:r>
          </a:p>
        </p:txBody>
      </p:sp>
      <p:pic>
        <p:nvPicPr>
          <p:cNvPr id="8" name="Picture 7">
            <a:extLst>
              <a:ext uri="{FF2B5EF4-FFF2-40B4-BE49-F238E27FC236}">
                <a16:creationId xmlns:a16="http://schemas.microsoft.com/office/drawing/2014/main" id="{B38099C0-6599-4424-939E-F0F93DDFC4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6933" y="1690689"/>
            <a:ext cx="5343551" cy="3652277"/>
          </a:xfrm>
          <a:prstGeom prst="rect">
            <a:avLst/>
          </a:prstGeom>
        </p:spPr>
      </p:pic>
    </p:spTree>
    <p:extLst>
      <p:ext uri="{BB962C8B-B14F-4D97-AF65-F5344CB8AC3E}">
        <p14:creationId xmlns:p14="http://schemas.microsoft.com/office/powerpoint/2010/main" val="996140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2133B-D0B8-4241-9106-D50B9603DC7D}"/>
              </a:ext>
            </a:extLst>
          </p:cNvPr>
          <p:cNvSpPr>
            <a:spLocks noGrp="1"/>
          </p:cNvSpPr>
          <p:nvPr>
            <p:ph type="title"/>
          </p:nvPr>
        </p:nvSpPr>
        <p:spPr/>
        <p:txBody>
          <a:bodyPr/>
          <a:lstStyle/>
          <a:p>
            <a:r>
              <a:rPr lang="en-US" dirty="0"/>
              <a:t>PMTK </a:t>
            </a:r>
            <a:r>
              <a:rPr lang="en-US" dirty="0" err="1"/>
              <a:t>Comands</a:t>
            </a:r>
            <a:endParaRPr lang="en-US" dirty="0"/>
          </a:p>
        </p:txBody>
      </p:sp>
      <p:sp>
        <p:nvSpPr>
          <p:cNvPr id="3" name="Content Placeholder 2">
            <a:extLst>
              <a:ext uri="{FF2B5EF4-FFF2-40B4-BE49-F238E27FC236}">
                <a16:creationId xmlns:a16="http://schemas.microsoft.com/office/drawing/2014/main" id="{4CE18428-575E-4F3B-AB9B-AC5D169108EA}"/>
              </a:ext>
            </a:extLst>
          </p:cNvPr>
          <p:cNvSpPr>
            <a:spLocks noGrp="1"/>
          </p:cNvSpPr>
          <p:nvPr>
            <p:ph idx="1"/>
          </p:nvPr>
        </p:nvSpPr>
        <p:spPr/>
        <p:txBody>
          <a:bodyPr>
            <a:normAutofit fontScale="92500" lnSpcReduction="10000"/>
          </a:bodyPr>
          <a:lstStyle/>
          <a:p>
            <a:pPr marL="0" indent="0">
              <a:buNone/>
            </a:pPr>
            <a:r>
              <a:rPr lang="en-US" dirty="0"/>
              <a:t>Command Structure: String of characters similar to NMEA sentences</a:t>
            </a:r>
          </a:p>
          <a:p>
            <a:pPr marL="457200" lvl="1" indent="0" algn="ctr">
              <a:buNone/>
            </a:pPr>
            <a:r>
              <a:rPr lang="en-US" dirty="0"/>
              <a:t>$PMTK###,&lt;Command Data&gt;*CS&lt;CR&gt;&lt;LF&gt;</a:t>
            </a:r>
          </a:p>
          <a:p>
            <a:pPr marL="514350" indent="-514350">
              <a:buFont typeface="+mj-lt"/>
              <a:buAutoNum type="arabicPeriod"/>
            </a:pPr>
            <a:r>
              <a:rPr lang="en-US" dirty="0"/>
              <a:t>$ - Indicates Start of Command String</a:t>
            </a:r>
          </a:p>
          <a:p>
            <a:pPr marL="514350" indent="-514350">
              <a:buFont typeface="+mj-lt"/>
              <a:buAutoNum type="arabicPeriod"/>
            </a:pPr>
            <a:r>
              <a:rPr lang="en-US" dirty="0"/>
              <a:t>‘PMTK’ – Character string indicating MediaTek Packet</a:t>
            </a:r>
          </a:p>
          <a:p>
            <a:pPr marL="514350" indent="-514350">
              <a:buFont typeface="+mj-lt"/>
              <a:buAutoNum type="arabicPeriod"/>
            </a:pPr>
            <a:r>
              <a:rPr lang="en-US" dirty="0"/>
              <a:t>‘###’ – 3 Digit character string of numbers indicating what the command is</a:t>
            </a:r>
          </a:p>
          <a:p>
            <a:pPr marL="514350" indent="-514350">
              <a:buFont typeface="+mj-lt"/>
              <a:buAutoNum type="arabicPeriod"/>
            </a:pPr>
            <a:r>
              <a:rPr lang="en-US" dirty="0"/>
              <a:t>&lt;Command Data&gt; - the actual command usually comma separated series of numbers</a:t>
            </a:r>
          </a:p>
          <a:p>
            <a:pPr marL="514350" indent="-514350">
              <a:buFont typeface="+mj-lt"/>
              <a:buAutoNum type="arabicPeriod"/>
            </a:pPr>
            <a:r>
              <a:rPr lang="en-US" dirty="0"/>
              <a:t>*CS – Character representation in </a:t>
            </a:r>
            <a:r>
              <a:rPr lang="en-US" dirty="0" err="1"/>
              <a:t>hexidecimal</a:t>
            </a:r>
            <a:r>
              <a:rPr lang="en-US" dirty="0"/>
              <a:t> of the checksum</a:t>
            </a:r>
          </a:p>
          <a:p>
            <a:pPr marL="514350" indent="-514350">
              <a:buFont typeface="+mj-lt"/>
              <a:buAutoNum type="arabicPeriod"/>
            </a:pPr>
            <a:r>
              <a:rPr lang="en-US" dirty="0"/>
              <a:t>&lt;CR&gt;&lt;LF&gt; - Carriage return and line feed</a:t>
            </a:r>
          </a:p>
        </p:txBody>
      </p:sp>
      <p:sp>
        <p:nvSpPr>
          <p:cNvPr id="4" name="Date Placeholder 3">
            <a:extLst>
              <a:ext uri="{FF2B5EF4-FFF2-40B4-BE49-F238E27FC236}">
                <a16:creationId xmlns:a16="http://schemas.microsoft.com/office/drawing/2014/main" id="{7EF243DE-FF82-4B39-8CA2-821E0073A5D0}"/>
              </a:ext>
            </a:extLst>
          </p:cNvPr>
          <p:cNvSpPr>
            <a:spLocks noGrp="1"/>
          </p:cNvSpPr>
          <p:nvPr>
            <p:ph type="dt" sz="half" idx="10"/>
          </p:nvPr>
        </p:nvSpPr>
        <p:spPr/>
        <p:txBody>
          <a:bodyPr/>
          <a:lstStyle/>
          <a:p>
            <a:r>
              <a:rPr lang="en-US"/>
              <a:t>10/18/2021</a:t>
            </a:r>
          </a:p>
        </p:txBody>
      </p:sp>
    </p:spTree>
    <p:extLst>
      <p:ext uri="{BB962C8B-B14F-4D97-AF65-F5344CB8AC3E}">
        <p14:creationId xmlns:p14="http://schemas.microsoft.com/office/powerpoint/2010/main" val="1526773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65D32-EF83-4806-8266-A157BFB7247E}"/>
              </a:ext>
            </a:extLst>
          </p:cNvPr>
          <p:cNvSpPr>
            <a:spLocks noGrp="1"/>
          </p:cNvSpPr>
          <p:nvPr>
            <p:ph type="title"/>
          </p:nvPr>
        </p:nvSpPr>
        <p:spPr/>
        <p:txBody>
          <a:bodyPr/>
          <a:lstStyle/>
          <a:p>
            <a:r>
              <a:rPr lang="en-US" dirty="0"/>
              <a:t>Sending Commands</a:t>
            </a:r>
          </a:p>
        </p:txBody>
      </p:sp>
      <p:sp>
        <p:nvSpPr>
          <p:cNvPr id="3" name="Content Placeholder 2">
            <a:extLst>
              <a:ext uri="{FF2B5EF4-FFF2-40B4-BE49-F238E27FC236}">
                <a16:creationId xmlns:a16="http://schemas.microsoft.com/office/drawing/2014/main" id="{79D1BA79-8BD2-47C3-A388-2A655F82A0EF}"/>
              </a:ext>
            </a:extLst>
          </p:cNvPr>
          <p:cNvSpPr>
            <a:spLocks noGrp="1"/>
          </p:cNvSpPr>
          <p:nvPr>
            <p:ph idx="1"/>
          </p:nvPr>
        </p:nvSpPr>
        <p:spPr/>
        <p:txBody>
          <a:bodyPr>
            <a:normAutofit fontScale="92500" lnSpcReduction="20000"/>
          </a:bodyPr>
          <a:lstStyle/>
          <a:p>
            <a:r>
              <a:rPr lang="en-US" dirty="0"/>
              <a:t>Using </a:t>
            </a:r>
            <a:r>
              <a:rPr lang="en-US" dirty="0" err="1"/>
              <a:t>GPS.sendCommand</a:t>
            </a:r>
            <a:r>
              <a:rPr lang="en-US" dirty="0"/>
              <a:t>() we can send a string of characters that the GPS will treat as command</a:t>
            </a:r>
          </a:p>
          <a:p>
            <a:r>
              <a:rPr lang="en-US" dirty="0"/>
              <a:t>We could send the entire string manually:</a:t>
            </a:r>
          </a:p>
          <a:p>
            <a:pPr lvl="1"/>
            <a:r>
              <a:rPr lang="en-US" dirty="0" err="1"/>
              <a:t>GPS.sendCommand</a:t>
            </a:r>
            <a:r>
              <a:rPr lang="en-US" dirty="0"/>
              <a:t>(“$PMTK314,1,0,0,0,0,0,0,0,0,0,0,0,0,0,0,0,0,0,0*29”); This will send turn off all NMEA sentences except GLL</a:t>
            </a:r>
          </a:p>
          <a:p>
            <a:r>
              <a:rPr lang="en-US" dirty="0"/>
              <a:t>The Library defines constants for most of the useful command strings so we do not have to figure out the entire string:</a:t>
            </a:r>
          </a:p>
          <a:p>
            <a:pPr lvl="1"/>
            <a:r>
              <a:rPr lang="en-US" dirty="0" err="1"/>
              <a:t>GPS.sendCommand</a:t>
            </a:r>
            <a:r>
              <a:rPr lang="en-US" dirty="0"/>
              <a:t>(PMTK_SET_NMEA_OUTPUT_GLLONLY); This will accomplish the same thing as above</a:t>
            </a:r>
          </a:p>
          <a:p>
            <a:r>
              <a:rPr lang="en-US" dirty="0"/>
              <a:t>After sending a command the GPS will respond with an acknowledge, this will be between the automatic NMEA sentences</a:t>
            </a:r>
          </a:p>
        </p:txBody>
      </p:sp>
      <p:sp>
        <p:nvSpPr>
          <p:cNvPr id="4" name="Date Placeholder 3">
            <a:extLst>
              <a:ext uri="{FF2B5EF4-FFF2-40B4-BE49-F238E27FC236}">
                <a16:creationId xmlns:a16="http://schemas.microsoft.com/office/drawing/2014/main" id="{DEFC3A60-EEFB-4D30-B8B0-B95B1F4FA1A0}"/>
              </a:ext>
            </a:extLst>
          </p:cNvPr>
          <p:cNvSpPr>
            <a:spLocks noGrp="1"/>
          </p:cNvSpPr>
          <p:nvPr>
            <p:ph type="dt" sz="half" idx="10"/>
          </p:nvPr>
        </p:nvSpPr>
        <p:spPr/>
        <p:txBody>
          <a:bodyPr/>
          <a:lstStyle/>
          <a:p>
            <a:r>
              <a:rPr lang="en-US"/>
              <a:t>10/18/2021</a:t>
            </a:r>
          </a:p>
        </p:txBody>
      </p:sp>
    </p:spTree>
    <p:extLst>
      <p:ext uri="{BB962C8B-B14F-4D97-AF65-F5344CB8AC3E}">
        <p14:creationId xmlns:p14="http://schemas.microsoft.com/office/powerpoint/2010/main" val="863042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1B9B7-FD2B-4AC0-9DDA-3C31E7E02701}"/>
              </a:ext>
            </a:extLst>
          </p:cNvPr>
          <p:cNvSpPr>
            <a:spLocks noGrp="1"/>
          </p:cNvSpPr>
          <p:nvPr>
            <p:ph type="title"/>
          </p:nvPr>
        </p:nvSpPr>
        <p:spPr/>
        <p:txBody>
          <a:bodyPr/>
          <a:lstStyle/>
          <a:p>
            <a:r>
              <a:rPr lang="en-US" dirty="0"/>
              <a:t>Setting Balloon Mode</a:t>
            </a:r>
          </a:p>
        </p:txBody>
      </p:sp>
      <p:sp>
        <p:nvSpPr>
          <p:cNvPr id="3" name="Content Placeholder 2">
            <a:extLst>
              <a:ext uri="{FF2B5EF4-FFF2-40B4-BE49-F238E27FC236}">
                <a16:creationId xmlns:a16="http://schemas.microsoft.com/office/drawing/2014/main" id="{072898C7-B301-46F7-A892-F9C77A3BC000}"/>
              </a:ext>
            </a:extLst>
          </p:cNvPr>
          <p:cNvSpPr>
            <a:spLocks noGrp="1"/>
          </p:cNvSpPr>
          <p:nvPr>
            <p:ph idx="1"/>
          </p:nvPr>
        </p:nvSpPr>
        <p:spPr/>
        <p:txBody>
          <a:bodyPr/>
          <a:lstStyle/>
          <a:p>
            <a:r>
              <a:rPr lang="en-US" dirty="0"/>
              <a:t>Some GPS shields have had their altitude lockup at ~10km.</a:t>
            </a:r>
          </a:p>
          <a:p>
            <a:r>
              <a:rPr lang="en-US" dirty="0"/>
              <a:t>This might be due to some units being set a navigation mode that limits the altitude to 10km</a:t>
            </a:r>
          </a:p>
          <a:p>
            <a:r>
              <a:rPr lang="en-US" dirty="0"/>
              <a:t>To set the unit to “Balloon Mode” be sure to include the following line in your setup:</a:t>
            </a:r>
          </a:p>
          <a:p>
            <a:pPr lvl="1"/>
            <a:r>
              <a:rPr lang="en-US" sz="1800" b="0" i="0" u="none" strike="noStrike" baseline="0" dirty="0" err="1">
                <a:latin typeface="Calibri" panose="020F0502020204030204" pitchFamily="34" charset="0"/>
              </a:rPr>
              <a:t>GPS.sendCommand</a:t>
            </a:r>
            <a:r>
              <a:rPr lang="en-US" sz="1800" b="0" i="0" u="none" strike="noStrike" baseline="0" dirty="0">
                <a:latin typeface="Calibri" panose="020F0502020204030204" pitchFamily="34" charset="0"/>
              </a:rPr>
              <a:t>(“$PMTK886,3*2B”);</a:t>
            </a:r>
          </a:p>
          <a:p>
            <a:pPr lvl="1"/>
            <a:r>
              <a:rPr lang="en-US" sz="1800" dirty="0">
                <a:latin typeface="Calibri" panose="020F0502020204030204" pitchFamily="34" charset="0"/>
              </a:rPr>
              <a:t>The Adafruit documentation does not discuss this but we think this may be the cause</a:t>
            </a:r>
          </a:p>
          <a:p>
            <a:pPr lvl="1"/>
            <a:r>
              <a:rPr lang="en-US" sz="1800" dirty="0">
                <a:latin typeface="Calibri" panose="020F0502020204030204" pitchFamily="34" charset="0"/>
              </a:rPr>
              <a:t>We found a more recent version of the PMTK command list that includes this</a:t>
            </a:r>
          </a:p>
          <a:p>
            <a:pPr lvl="1"/>
            <a:r>
              <a:rPr lang="en-US" sz="1800" dirty="0">
                <a:latin typeface="Calibri" panose="020F0502020204030204" pitchFamily="34" charset="0"/>
              </a:rPr>
              <a:t>Remember that the GPS will return to default on power loss</a:t>
            </a:r>
            <a:endParaRPr lang="en-US" dirty="0"/>
          </a:p>
        </p:txBody>
      </p:sp>
      <p:sp>
        <p:nvSpPr>
          <p:cNvPr id="4" name="Date Placeholder 3">
            <a:extLst>
              <a:ext uri="{FF2B5EF4-FFF2-40B4-BE49-F238E27FC236}">
                <a16:creationId xmlns:a16="http://schemas.microsoft.com/office/drawing/2014/main" id="{99C7398A-EFFB-496C-AB37-8EA438E934AC}"/>
              </a:ext>
            </a:extLst>
          </p:cNvPr>
          <p:cNvSpPr>
            <a:spLocks noGrp="1"/>
          </p:cNvSpPr>
          <p:nvPr>
            <p:ph type="dt" sz="half" idx="10"/>
          </p:nvPr>
        </p:nvSpPr>
        <p:spPr/>
        <p:txBody>
          <a:bodyPr/>
          <a:lstStyle/>
          <a:p>
            <a:r>
              <a:rPr lang="en-US"/>
              <a:t>10/18/2021</a:t>
            </a:r>
          </a:p>
        </p:txBody>
      </p:sp>
    </p:spTree>
    <p:extLst>
      <p:ext uri="{BB962C8B-B14F-4D97-AF65-F5344CB8AC3E}">
        <p14:creationId xmlns:p14="http://schemas.microsoft.com/office/powerpoint/2010/main" val="3616456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DCA-AFBD-4C74-BB01-7D1643B146D0}"/>
              </a:ext>
            </a:extLst>
          </p:cNvPr>
          <p:cNvSpPr>
            <a:spLocks noGrp="1"/>
          </p:cNvSpPr>
          <p:nvPr>
            <p:ph type="title"/>
          </p:nvPr>
        </p:nvSpPr>
        <p:spPr>
          <a:xfrm>
            <a:off x="1365337" y="136524"/>
            <a:ext cx="6125228" cy="798656"/>
          </a:xfrm>
        </p:spPr>
        <p:txBody>
          <a:bodyPr/>
          <a:lstStyle/>
          <a:p>
            <a:pPr algn="ctr"/>
            <a:r>
              <a:rPr lang="en-US" dirty="0">
                <a:latin typeface="Calibri (Headings)"/>
              </a:rPr>
              <a:t> Parsing</a:t>
            </a:r>
          </a:p>
        </p:txBody>
      </p:sp>
      <p:sp>
        <p:nvSpPr>
          <p:cNvPr id="3" name="Content Placeholder 2">
            <a:extLst>
              <a:ext uri="{FF2B5EF4-FFF2-40B4-BE49-F238E27FC236}">
                <a16:creationId xmlns:a16="http://schemas.microsoft.com/office/drawing/2014/main" id="{73C8DA2B-2F93-46D8-8629-A63E2F89F456}"/>
              </a:ext>
            </a:extLst>
          </p:cNvPr>
          <p:cNvSpPr>
            <a:spLocks noGrp="1"/>
          </p:cNvSpPr>
          <p:nvPr>
            <p:ph idx="1"/>
          </p:nvPr>
        </p:nvSpPr>
        <p:spPr>
          <a:xfrm>
            <a:off x="662154" y="1065320"/>
            <a:ext cx="7886699" cy="4864963"/>
          </a:xfrm>
        </p:spPr>
        <p:txBody>
          <a:bodyPr>
            <a:noAutofit/>
          </a:bodyPr>
          <a:lstStyle/>
          <a:p>
            <a:r>
              <a:rPr lang="en-US" sz="2400" dirty="0"/>
              <a:t>By calling </a:t>
            </a:r>
            <a:r>
              <a:rPr lang="en-US" sz="2400" dirty="0" err="1"/>
              <a:t>GPS.Parse</a:t>
            </a:r>
            <a:r>
              <a:rPr lang="en-US" sz="2400" dirty="0"/>
              <a:t>() the GPS library will break down the NMEA sentence into the individual data pieces and update internal variables that we can then read the values of</a:t>
            </a:r>
          </a:p>
          <a:p>
            <a:pPr lvl="1"/>
            <a:r>
              <a:rPr lang="en-US" sz="2000" dirty="0"/>
              <a:t>We do need to pass the NMEA to the Parse() function for example like -&gt; </a:t>
            </a:r>
            <a:r>
              <a:rPr lang="en-US" sz="2000" dirty="0" err="1"/>
              <a:t>GPS.Parse</a:t>
            </a:r>
            <a:r>
              <a:rPr lang="en-US" sz="2000" dirty="0"/>
              <a:t>(</a:t>
            </a:r>
            <a:r>
              <a:rPr lang="en-US" sz="2000" dirty="0" err="1"/>
              <a:t>GPS.LastNMEA</a:t>
            </a:r>
            <a:r>
              <a:rPr lang="en-US" sz="2000" dirty="0"/>
              <a:t>());</a:t>
            </a:r>
          </a:p>
          <a:p>
            <a:r>
              <a:rPr lang="en-US" sz="2400" dirty="0"/>
              <a:t>For example, after we a sentence that contained an altitude reading 300.2 meters we can call </a:t>
            </a:r>
            <a:r>
              <a:rPr lang="en-US" sz="2400" dirty="0" err="1"/>
              <a:t>GPS.altitude</a:t>
            </a:r>
            <a:r>
              <a:rPr lang="en-US" sz="2400" dirty="0"/>
              <a:t> and we will get 300.2</a:t>
            </a:r>
          </a:p>
          <a:p>
            <a:r>
              <a:rPr lang="en-US" sz="2400" dirty="0"/>
              <a:t>It is important to remember that these values only get updated when we call Parse on a NMEA sentence that has those variables.</a:t>
            </a:r>
          </a:p>
          <a:p>
            <a:pPr lvl="1"/>
            <a:r>
              <a:rPr lang="en-US" sz="2000" dirty="0"/>
              <a:t>For example, if we have only called Parse on GGA sentences (which do not include the year) and we call </a:t>
            </a:r>
            <a:r>
              <a:rPr lang="en-US" sz="2000" dirty="0" err="1"/>
              <a:t>GPS.year</a:t>
            </a:r>
            <a:r>
              <a:rPr lang="en-US" sz="2000" dirty="0"/>
              <a:t> we will get the default year value</a:t>
            </a:r>
          </a:p>
          <a:p>
            <a:pPr lvl="1"/>
            <a:r>
              <a:rPr lang="en-US" sz="2000" dirty="0"/>
              <a:t>We also need a fix to get an accurate value</a:t>
            </a:r>
          </a:p>
        </p:txBody>
      </p:sp>
      <p:sp>
        <p:nvSpPr>
          <p:cNvPr id="4" name="Date Placeholder 3">
            <a:extLst>
              <a:ext uri="{FF2B5EF4-FFF2-40B4-BE49-F238E27FC236}">
                <a16:creationId xmlns:a16="http://schemas.microsoft.com/office/drawing/2014/main" id="{0F8FB54B-FF49-4481-809F-BE2B02092422}"/>
              </a:ext>
            </a:extLst>
          </p:cNvPr>
          <p:cNvSpPr>
            <a:spLocks noGrp="1"/>
          </p:cNvSpPr>
          <p:nvPr>
            <p:ph type="dt" sz="half" idx="10"/>
          </p:nvPr>
        </p:nvSpPr>
        <p:spPr/>
        <p:txBody>
          <a:bodyPr/>
          <a:lstStyle/>
          <a:p>
            <a:r>
              <a:rPr lang="en-US"/>
              <a:t>LSU rev20211031</a:t>
            </a:r>
            <a:endParaRPr lang="en-US" dirty="0"/>
          </a:p>
        </p:txBody>
      </p:sp>
      <p:sp>
        <p:nvSpPr>
          <p:cNvPr id="5" name="Footer Placeholder 4">
            <a:extLst>
              <a:ext uri="{FF2B5EF4-FFF2-40B4-BE49-F238E27FC236}">
                <a16:creationId xmlns:a16="http://schemas.microsoft.com/office/drawing/2014/main" id="{79B85714-D05E-41DA-95DD-D83EFB2B20EE}"/>
              </a:ext>
            </a:extLst>
          </p:cNvPr>
          <p:cNvSpPr>
            <a:spLocks noGrp="1"/>
          </p:cNvSpPr>
          <p:nvPr>
            <p:ph type="ftr" sz="quarter" idx="11"/>
          </p:nvPr>
        </p:nvSpPr>
        <p:spPr/>
        <p:txBody>
          <a:bodyPr/>
          <a:lstStyle/>
          <a:p>
            <a:r>
              <a:rPr lang="en-US"/>
              <a:t>L14.03</a:t>
            </a:r>
          </a:p>
        </p:txBody>
      </p:sp>
      <p:sp>
        <p:nvSpPr>
          <p:cNvPr id="6" name="Slide Number Placeholder 5">
            <a:extLst>
              <a:ext uri="{FF2B5EF4-FFF2-40B4-BE49-F238E27FC236}">
                <a16:creationId xmlns:a16="http://schemas.microsoft.com/office/drawing/2014/main" id="{8974E76C-1C85-42F1-9642-58D314DB7786}"/>
              </a:ext>
            </a:extLst>
          </p:cNvPr>
          <p:cNvSpPr>
            <a:spLocks noGrp="1"/>
          </p:cNvSpPr>
          <p:nvPr>
            <p:ph type="sldNum" sz="quarter" idx="12"/>
          </p:nvPr>
        </p:nvSpPr>
        <p:spPr/>
        <p:txBody>
          <a:bodyPr/>
          <a:lstStyle/>
          <a:p>
            <a:fld id="{A4F14451-7853-4579-B074-1641C30AA7BA}" type="slidenum">
              <a:rPr lang="en-US" smtClean="0"/>
              <a:t>15</a:t>
            </a:fld>
            <a:endParaRPr lang="en-US"/>
          </a:p>
        </p:txBody>
      </p:sp>
    </p:spTree>
    <p:extLst>
      <p:ext uri="{BB962C8B-B14F-4D97-AF65-F5344CB8AC3E}">
        <p14:creationId xmlns:p14="http://schemas.microsoft.com/office/powerpoint/2010/main" val="1841976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CBF5E65-A928-43AF-8933-E9F8C741F884}"/>
              </a:ext>
            </a:extLst>
          </p:cNvPr>
          <p:cNvSpPr>
            <a:spLocks noGrp="1"/>
          </p:cNvSpPr>
          <p:nvPr>
            <p:ph type="dt" sz="half" idx="10"/>
          </p:nvPr>
        </p:nvSpPr>
        <p:spPr/>
        <p:txBody>
          <a:bodyPr/>
          <a:lstStyle/>
          <a:p>
            <a:r>
              <a:rPr lang="en-US"/>
              <a:t>10/18/2021</a:t>
            </a:r>
          </a:p>
        </p:txBody>
      </p:sp>
      <p:graphicFrame>
        <p:nvGraphicFramePr>
          <p:cNvPr id="6" name="Content Placeholder 5">
            <a:extLst>
              <a:ext uri="{FF2B5EF4-FFF2-40B4-BE49-F238E27FC236}">
                <a16:creationId xmlns:a16="http://schemas.microsoft.com/office/drawing/2014/main" id="{8D08721E-3BDA-47E6-B9BA-A14CB711EA0B}"/>
              </a:ext>
            </a:extLst>
          </p:cNvPr>
          <p:cNvGraphicFramePr>
            <a:graphicFrameLocks noGrp="1"/>
          </p:cNvGraphicFramePr>
          <p:nvPr>
            <p:ph idx="1"/>
            <p:extLst>
              <p:ext uri="{D42A27DB-BD31-4B8C-83A1-F6EECF244321}">
                <p14:modId xmlns:p14="http://schemas.microsoft.com/office/powerpoint/2010/main" val="2913957121"/>
              </p:ext>
            </p:extLst>
          </p:nvPr>
        </p:nvGraphicFramePr>
        <p:xfrm>
          <a:off x="1085088" y="404178"/>
          <a:ext cx="7924800" cy="6101080"/>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1491535837"/>
                    </a:ext>
                  </a:extLst>
                </a:gridCol>
                <a:gridCol w="3962400">
                  <a:extLst>
                    <a:ext uri="{9D8B030D-6E8A-4147-A177-3AD203B41FA5}">
                      <a16:colId xmlns:a16="http://schemas.microsoft.com/office/drawing/2014/main" val="3379820856"/>
                    </a:ext>
                  </a:extLst>
                </a:gridCol>
              </a:tblGrid>
              <a:tr h="370840">
                <a:tc>
                  <a:txBody>
                    <a:bodyPr/>
                    <a:lstStyle/>
                    <a:p>
                      <a:pPr algn="ctr"/>
                      <a:r>
                        <a:rPr lang="en-US" dirty="0">
                          <a:solidFill>
                            <a:schemeClr val="tx1"/>
                          </a:solidFill>
                        </a:rPr>
                        <a:t>GPS Command - Type</a:t>
                      </a:r>
                    </a:p>
                  </a:txBody>
                  <a:tcPr/>
                </a:tc>
                <a:tc>
                  <a:txBody>
                    <a:bodyPr/>
                    <a:lstStyle/>
                    <a:p>
                      <a:pPr algn="ctr"/>
                      <a:r>
                        <a:rPr lang="en-US" dirty="0">
                          <a:solidFill>
                            <a:schemeClr val="tx1"/>
                          </a:solidFill>
                        </a:rPr>
                        <a:t>Returns</a:t>
                      </a:r>
                    </a:p>
                  </a:txBody>
                  <a:tcPr/>
                </a:tc>
                <a:extLst>
                  <a:ext uri="{0D108BD9-81ED-4DB2-BD59-A6C34878D82A}">
                    <a16:rowId xmlns:a16="http://schemas.microsoft.com/office/drawing/2014/main" val="4164185408"/>
                  </a:ext>
                </a:extLst>
              </a:tr>
              <a:tr h="370840">
                <a:tc>
                  <a:txBody>
                    <a:bodyPr/>
                    <a:lstStyle/>
                    <a:p>
                      <a:pPr algn="ctr"/>
                      <a:r>
                        <a:rPr lang="en-US" dirty="0" err="1">
                          <a:solidFill>
                            <a:schemeClr val="tx1"/>
                          </a:solidFill>
                        </a:rPr>
                        <a:t>GPS.latitude</a:t>
                      </a:r>
                      <a:r>
                        <a:rPr lang="en-US" dirty="0">
                          <a:solidFill>
                            <a:schemeClr val="tx1"/>
                          </a:solidFill>
                        </a:rPr>
                        <a:t> – float</a:t>
                      </a:r>
                    </a:p>
                  </a:txBody>
                  <a:tcPr/>
                </a:tc>
                <a:tc>
                  <a:txBody>
                    <a:bodyPr/>
                    <a:lstStyle/>
                    <a:p>
                      <a:pPr algn="ctr"/>
                      <a:r>
                        <a:rPr lang="en-US" dirty="0">
                          <a:solidFill>
                            <a:schemeClr val="tx1"/>
                          </a:solidFill>
                        </a:rPr>
                        <a:t>Latitude (Degrees and Minutes DDMM.MMMM)</a:t>
                      </a:r>
                    </a:p>
                  </a:txBody>
                  <a:tcPr/>
                </a:tc>
                <a:extLst>
                  <a:ext uri="{0D108BD9-81ED-4DB2-BD59-A6C34878D82A}">
                    <a16:rowId xmlns:a16="http://schemas.microsoft.com/office/drawing/2014/main" val="456754635"/>
                  </a:ext>
                </a:extLst>
              </a:tr>
              <a:tr h="370840">
                <a:tc>
                  <a:txBody>
                    <a:bodyPr/>
                    <a:lstStyle/>
                    <a:p>
                      <a:pPr algn="ctr"/>
                      <a:r>
                        <a:rPr lang="en-US" dirty="0" err="1">
                          <a:solidFill>
                            <a:schemeClr val="tx1"/>
                          </a:solidFill>
                        </a:rPr>
                        <a:t>GPS.longitude</a:t>
                      </a:r>
                      <a:r>
                        <a:rPr lang="en-US" dirty="0">
                          <a:solidFill>
                            <a:schemeClr val="tx1"/>
                          </a:solidFill>
                        </a:rPr>
                        <a:t> – float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Latitude (Degrees and Minutes DDMM.MMMM)</a:t>
                      </a:r>
                    </a:p>
                  </a:txBody>
                  <a:tcPr/>
                </a:tc>
                <a:extLst>
                  <a:ext uri="{0D108BD9-81ED-4DB2-BD59-A6C34878D82A}">
                    <a16:rowId xmlns:a16="http://schemas.microsoft.com/office/drawing/2014/main" val="108109603"/>
                  </a:ext>
                </a:extLst>
              </a:tr>
              <a:tr h="370840">
                <a:tc>
                  <a:txBody>
                    <a:bodyPr/>
                    <a:lstStyle/>
                    <a:p>
                      <a:pPr algn="ctr"/>
                      <a:r>
                        <a:rPr lang="en-US" dirty="0" err="1">
                          <a:solidFill>
                            <a:schemeClr val="tx1"/>
                          </a:solidFill>
                        </a:rPr>
                        <a:t>GPS.latitudeDegrees</a:t>
                      </a:r>
                      <a:r>
                        <a:rPr lang="en-US" dirty="0">
                          <a:solidFill>
                            <a:schemeClr val="tx1"/>
                          </a:solidFill>
                        </a:rPr>
                        <a:t> – float </a:t>
                      </a:r>
                    </a:p>
                  </a:txBody>
                  <a:tcPr/>
                </a:tc>
                <a:tc>
                  <a:txBody>
                    <a:bodyPr/>
                    <a:lstStyle/>
                    <a:p>
                      <a:pPr algn="ctr"/>
                      <a:r>
                        <a:rPr lang="en-US" dirty="0">
                          <a:solidFill>
                            <a:schemeClr val="tx1"/>
                          </a:solidFill>
                        </a:rPr>
                        <a:t>Latitude (Decimal Degrees)</a:t>
                      </a:r>
                    </a:p>
                  </a:txBody>
                  <a:tcPr/>
                </a:tc>
                <a:extLst>
                  <a:ext uri="{0D108BD9-81ED-4DB2-BD59-A6C34878D82A}">
                    <a16:rowId xmlns:a16="http://schemas.microsoft.com/office/drawing/2014/main" val="1307779153"/>
                  </a:ext>
                </a:extLst>
              </a:tr>
              <a:tr h="370840">
                <a:tc>
                  <a:txBody>
                    <a:bodyPr/>
                    <a:lstStyle/>
                    <a:p>
                      <a:pPr algn="ctr"/>
                      <a:r>
                        <a:rPr lang="en-US" dirty="0" err="1">
                          <a:solidFill>
                            <a:schemeClr val="tx1"/>
                          </a:solidFill>
                        </a:rPr>
                        <a:t>GPS.longitudeDegrees</a:t>
                      </a:r>
                      <a:r>
                        <a:rPr lang="en-US" dirty="0">
                          <a:solidFill>
                            <a:schemeClr val="tx1"/>
                          </a:solidFill>
                        </a:rPr>
                        <a:t> – float</a:t>
                      </a:r>
                    </a:p>
                  </a:txBody>
                  <a:tcPr/>
                </a:tc>
                <a:tc>
                  <a:txBody>
                    <a:bodyPr/>
                    <a:lstStyle/>
                    <a:p>
                      <a:pPr algn="ctr"/>
                      <a:r>
                        <a:rPr lang="en-US" dirty="0">
                          <a:solidFill>
                            <a:schemeClr val="tx1"/>
                          </a:solidFill>
                        </a:rPr>
                        <a:t>Longitude (Decimal Degrees)</a:t>
                      </a:r>
                    </a:p>
                  </a:txBody>
                  <a:tcPr/>
                </a:tc>
                <a:extLst>
                  <a:ext uri="{0D108BD9-81ED-4DB2-BD59-A6C34878D82A}">
                    <a16:rowId xmlns:a16="http://schemas.microsoft.com/office/drawing/2014/main" val="1881159381"/>
                  </a:ext>
                </a:extLst>
              </a:tr>
              <a:tr h="370840">
                <a:tc>
                  <a:txBody>
                    <a:bodyPr/>
                    <a:lstStyle/>
                    <a:p>
                      <a:pPr algn="ctr"/>
                      <a:r>
                        <a:rPr lang="en-US" dirty="0" err="1">
                          <a:solidFill>
                            <a:schemeClr val="tx1"/>
                          </a:solidFill>
                        </a:rPr>
                        <a:t>GPS.speed</a:t>
                      </a:r>
                      <a:r>
                        <a:rPr lang="en-US" dirty="0">
                          <a:solidFill>
                            <a:schemeClr val="tx1"/>
                          </a:solidFill>
                        </a:rPr>
                        <a:t> – float </a:t>
                      </a:r>
                    </a:p>
                  </a:txBody>
                  <a:tcPr/>
                </a:tc>
                <a:tc>
                  <a:txBody>
                    <a:bodyPr/>
                    <a:lstStyle/>
                    <a:p>
                      <a:pPr algn="ctr"/>
                      <a:r>
                        <a:rPr lang="en-US" dirty="0">
                          <a:solidFill>
                            <a:schemeClr val="tx1"/>
                          </a:solidFill>
                        </a:rPr>
                        <a:t>Speed over Ground in Knots</a:t>
                      </a:r>
                    </a:p>
                  </a:txBody>
                  <a:tcPr/>
                </a:tc>
                <a:extLst>
                  <a:ext uri="{0D108BD9-81ED-4DB2-BD59-A6C34878D82A}">
                    <a16:rowId xmlns:a16="http://schemas.microsoft.com/office/drawing/2014/main" val="2445744924"/>
                  </a:ext>
                </a:extLst>
              </a:tr>
              <a:tr h="370840">
                <a:tc>
                  <a:txBody>
                    <a:bodyPr/>
                    <a:lstStyle/>
                    <a:p>
                      <a:pPr algn="ctr"/>
                      <a:r>
                        <a:rPr lang="en-US" dirty="0" err="1">
                          <a:solidFill>
                            <a:schemeClr val="tx1"/>
                          </a:solidFill>
                        </a:rPr>
                        <a:t>GPS.altitude</a:t>
                      </a:r>
                      <a:r>
                        <a:rPr lang="en-US" dirty="0">
                          <a:solidFill>
                            <a:schemeClr val="tx1"/>
                          </a:solidFill>
                        </a:rPr>
                        <a:t> – float </a:t>
                      </a:r>
                    </a:p>
                  </a:txBody>
                  <a:tcPr/>
                </a:tc>
                <a:tc>
                  <a:txBody>
                    <a:bodyPr/>
                    <a:lstStyle/>
                    <a:p>
                      <a:pPr algn="ctr"/>
                      <a:r>
                        <a:rPr lang="en-US" dirty="0">
                          <a:solidFill>
                            <a:schemeClr val="tx1"/>
                          </a:solidFill>
                        </a:rPr>
                        <a:t>Height in meters above MSL</a:t>
                      </a:r>
                    </a:p>
                  </a:txBody>
                  <a:tcPr/>
                </a:tc>
                <a:extLst>
                  <a:ext uri="{0D108BD9-81ED-4DB2-BD59-A6C34878D82A}">
                    <a16:rowId xmlns:a16="http://schemas.microsoft.com/office/drawing/2014/main" val="300228857"/>
                  </a:ext>
                </a:extLst>
              </a:tr>
              <a:tr h="370840">
                <a:tc>
                  <a:txBody>
                    <a:bodyPr/>
                    <a:lstStyle/>
                    <a:p>
                      <a:pPr algn="ctr"/>
                      <a:r>
                        <a:rPr lang="en-US" dirty="0" err="1">
                          <a:solidFill>
                            <a:schemeClr val="tx1"/>
                          </a:solidFill>
                        </a:rPr>
                        <a:t>GPS.year</a:t>
                      </a:r>
                      <a:r>
                        <a:rPr lang="en-US" dirty="0">
                          <a:solidFill>
                            <a:schemeClr val="tx1"/>
                          </a:solidFill>
                        </a:rPr>
                        <a:t> – int </a:t>
                      </a:r>
                    </a:p>
                  </a:txBody>
                  <a:tcPr/>
                </a:tc>
                <a:tc>
                  <a:txBody>
                    <a:bodyPr/>
                    <a:lstStyle/>
                    <a:p>
                      <a:pPr algn="ctr"/>
                      <a:r>
                        <a:rPr lang="en-US" dirty="0">
                          <a:solidFill>
                            <a:schemeClr val="tx1"/>
                          </a:solidFill>
                        </a:rPr>
                        <a:t>Year</a:t>
                      </a:r>
                    </a:p>
                  </a:txBody>
                  <a:tcPr/>
                </a:tc>
                <a:extLst>
                  <a:ext uri="{0D108BD9-81ED-4DB2-BD59-A6C34878D82A}">
                    <a16:rowId xmlns:a16="http://schemas.microsoft.com/office/drawing/2014/main" val="270490341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a:solidFill>
                            <a:schemeClr val="tx1"/>
                          </a:solidFill>
                        </a:rPr>
                        <a:t>GPS.month</a:t>
                      </a:r>
                      <a:r>
                        <a:rPr lang="en-US" dirty="0">
                          <a:solidFill>
                            <a:schemeClr val="tx1"/>
                          </a:solidFill>
                        </a:rPr>
                        <a:t> – int</a:t>
                      </a:r>
                    </a:p>
                  </a:txBody>
                  <a:tcPr/>
                </a:tc>
                <a:tc>
                  <a:txBody>
                    <a:bodyPr/>
                    <a:lstStyle/>
                    <a:p>
                      <a:pPr algn="ctr"/>
                      <a:r>
                        <a:rPr lang="en-US" dirty="0">
                          <a:solidFill>
                            <a:schemeClr val="tx1"/>
                          </a:solidFill>
                        </a:rPr>
                        <a:t>Month</a:t>
                      </a:r>
                    </a:p>
                  </a:txBody>
                  <a:tcPr/>
                </a:tc>
                <a:extLst>
                  <a:ext uri="{0D108BD9-81ED-4DB2-BD59-A6C34878D82A}">
                    <a16:rowId xmlns:a16="http://schemas.microsoft.com/office/drawing/2014/main" val="282608202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a:solidFill>
                            <a:schemeClr val="tx1"/>
                          </a:solidFill>
                        </a:rPr>
                        <a:t>GPS.day</a:t>
                      </a:r>
                      <a:r>
                        <a:rPr lang="en-US" dirty="0">
                          <a:solidFill>
                            <a:schemeClr val="tx1"/>
                          </a:solidFill>
                        </a:rPr>
                        <a:t> – int</a:t>
                      </a:r>
                    </a:p>
                  </a:txBody>
                  <a:tcPr/>
                </a:tc>
                <a:tc>
                  <a:txBody>
                    <a:bodyPr/>
                    <a:lstStyle/>
                    <a:p>
                      <a:pPr algn="ctr"/>
                      <a:r>
                        <a:rPr lang="en-US" dirty="0">
                          <a:solidFill>
                            <a:schemeClr val="tx1"/>
                          </a:solidFill>
                        </a:rPr>
                        <a:t>Day of the Month </a:t>
                      </a:r>
                    </a:p>
                  </a:txBody>
                  <a:tcPr/>
                </a:tc>
                <a:extLst>
                  <a:ext uri="{0D108BD9-81ED-4DB2-BD59-A6C34878D82A}">
                    <a16:rowId xmlns:a16="http://schemas.microsoft.com/office/drawing/2014/main" val="3067707184"/>
                  </a:ext>
                </a:extLst>
              </a:tr>
              <a:tr h="370840">
                <a:tc>
                  <a:txBody>
                    <a:bodyPr/>
                    <a:lstStyle/>
                    <a:p>
                      <a:pPr algn="ctr"/>
                      <a:r>
                        <a:rPr lang="en-US" dirty="0" err="1">
                          <a:solidFill>
                            <a:schemeClr val="tx1"/>
                          </a:solidFill>
                        </a:rPr>
                        <a:t>GPS.hour</a:t>
                      </a:r>
                      <a:r>
                        <a:rPr lang="en-US" dirty="0">
                          <a:solidFill>
                            <a:schemeClr val="tx1"/>
                          </a:solidFill>
                        </a:rPr>
                        <a:t> – int</a:t>
                      </a:r>
                    </a:p>
                  </a:txBody>
                  <a:tcPr/>
                </a:tc>
                <a:tc>
                  <a:txBody>
                    <a:bodyPr/>
                    <a:lstStyle/>
                    <a:p>
                      <a:pPr algn="ctr"/>
                      <a:r>
                        <a:rPr lang="en-US" dirty="0">
                          <a:solidFill>
                            <a:schemeClr val="tx1"/>
                          </a:solidFill>
                        </a:rPr>
                        <a:t>Hour</a:t>
                      </a:r>
                    </a:p>
                  </a:txBody>
                  <a:tcPr/>
                </a:tc>
                <a:extLst>
                  <a:ext uri="{0D108BD9-81ED-4DB2-BD59-A6C34878D82A}">
                    <a16:rowId xmlns:a16="http://schemas.microsoft.com/office/drawing/2014/main" val="2690043838"/>
                  </a:ext>
                </a:extLst>
              </a:tr>
              <a:tr h="370840">
                <a:tc>
                  <a:txBody>
                    <a:bodyPr/>
                    <a:lstStyle/>
                    <a:p>
                      <a:pPr algn="ctr"/>
                      <a:r>
                        <a:rPr lang="en-US" dirty="0" err="1">
                          <a:solidFill>
                            <a:schemeClr val="tx1"/>
                          </a:solidFill>
                        </a:rPr>
                        <a:t>GPS.minute</a:t>
                      </a:r>
                      <a:r>
                        <a:rPr lang="en-US" dirty="0">
                          <a:solidFill>
                            <a:schemeClr val="tx1"/>
                          </a:solidFill>
                        </a:rPr>
                        <a:t> – int</a:t>
                      </a:r>
                    </a:p>
                  </a:txBody>
                  <a:tcPr/>
                </a:tc>
                <a:tc>
                  <a:txBody>
                    <a:bodyPr/>
                    <a:lstStyle/>
                    <a:p>
                      <a:pPr algn="ctr"/>
                      <a:r>
                        <a:rPr lang="en-US" dirty="0">
                          <a:solidFill>
                            <a:schemeClr val="tx1"/>
                          </a:solidFill>
                        </a:rPr>
                        <a:t>Minute</a:t>
                      </a:r>
                    </a:p>
                  </a:txBody>
                  <a:tcPr/>
                </a:tc>
                <a:extLst>
                  <a:ext uri="{0D108BD9-81ED-4DB2-BD59-A6C34878D82A}">
                    <a16:rowId xmlns:a16="http://schemas.microsoft.com/office/drawing/2014/main" val="79560712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a:solidFill>
                            <a:schemeClr val="tx1"/>
                          </a:solidFill>
                        </a:rPr>
                        <a:t>GPS.seconds</a:t>
                      </a:r>
                      <a:r>
                        <a:rPr lang="en-US" dirty="0">
                          <a:solidFill>
                            <a:schemeClr val="tx1"/>
                          </a:solidFill>
                        </a:rPr>
                        <a:t> - int</a:t>
                      </a:r>
                    </a:p>
                  </a:txBody>
                  <a:tcPr/>
                </a:tc>
                <a:tc>
                  <a:txBody>
                    <a:bodyPr/>
                    <a:lstStyle/>
                    <a:p>
                      <a:pPr algn="ctr"/>
                      <a:r>
                        <a:rPr lang="en-US" dirty="0">
                          <a:solidFill>
                            <a:schemeClr val="tx1"/>
                          </a:solidFill>
                        </a:rPr>
                        <a:t>Second</a:t>
                      </a:r>
                    </a:p>
                  </a:txBody>
                  <a:tcPr/>
                </a:tc>
                <a:extLst>
                  <a:ext uri="{0D108BD9-81ED-4DB2-BD59-A6C34878D82A}">
                    <a16:rowId xmlns:a16="http://schemas.microsoft.com/office/drawing/2014/main" val="45570620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a:solidFill>
                            <a:schemeClr val="tx1"/>
                          </a:solidFill>
                        </a:rPr>
                        <a:t>GPS.satellites</a:t>
                      </a:r>
                      <a:r>
                        <a:rPr lang="en-US" dirty="0">
                          <a:solidFill>
                            <a:schemeClr val="tx1"/>
                          </a:solidFill>
                        </a:rPr>
                        <a:t> – int </a:t>
                      </a:r>
                    </a:p>
                  </a:txBody>
                  <a:tcPr/>
                </a:tc>
                <a:tc>
                  <a:txBody>
                    <a:bodyPr/>
                    <a:lstStyle/>
                    <a:p>
                      <a:pPr algn="ctr"/>
                      <a:r>
                        <a:rPr lang="en-US" dirty="0">
                          <a:solidFill>
                            <a:schemeClr val="tx1"/>
                          </a:solidFill>
                        </a:rPr>
                        <a:t>Number of Satellites Locked</a:t>
                      </a:r>
                    </a:p>
                  </a:txBody>
                  <a:tcPr/>
                </a:tc>
                <a:extLst>
                  <a:ext uri="{0D108BD9-81ED-4DB2-BD59-A6C34878D82A}">
                    <a16:rowId xmlns:a16="http://schemas.microsoft.com/office/drawing/2014/main" val="132120029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a:solidFill>
                            <a:schemeClr val="tx1"/>
                          </a:solidFill>
                        </a:rPr>
                        <a:t>GPS.fix</a:t>
                      </a:r>
                      <a:r>
                        <a:rPr lang="en-US" dirty="0">
                          <a:solidFill>
                            <a:schemeClr val="tx1"/>
                          </a:solidFill>
                        </a:rPr>
                        <a:t> – bool</a:t>
                      </a:r>
                    </a:p>
                  </a:txBody>
                  <a:tcPr/>
                </a:tc>
                <a:tc>
                  <a:txBody>
                    <a:bodyPr/>
                    <a:lstStyle/>
                    <a:p>
                      <a:pPr algn="ctr"/>
                      <a:r>
                        <a:rPr lang="en-US" dirty="0">
                          <a:solidFill>
                            <a:schemeClr val="tx1"/>
                          </a:solidFill>
                        </a:rPr>
                        <a:t>Have a fix T/F</a:t>
                      </a:r>
                    </a:p>
                  </a:txBody>
                  <a:tcPr/>
                </a:tc>
                <a:extLst>
                  <a:ext uri="{0D108BD9-81ED-4DB2-BD59-A6C34878D82A}">
                    <a16:rowId xmlns:a16="http://schemas.microsoft.com/office/drawing/2014/main" val="3353016215"/>
                  </a:ext>
                </a:extLst>
              </a:tr>
            </a:tbl>
          </a:graphicData>
        </a:graphic>
      </p:graphicFrame>
    </p:spTree>
    <p:extLst>
      <p:ext uri="{BB962C8B-B14F-4D97-AF65-F5344CB8AC3E}">
        <p14:creationId xmlns:p14="http://schemas.microsoft.com/office/powerpoint/2010/main" val="65827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A258E0-74A4-4C95-A438-E42B02526B95}"/>
              </a:ext>
            </a:extLst>
          </p:cNvPr>
          <p:cNvSpPr>
            <a:spLocks noGrp="1"/>
          </p:cNvSpPr>
          <p:nvPr>
            <p:ph type="title"/>
          </p:nvPr>
        </p:nvSpPr>
        <p:spPr/>
        <p:txBody>
          <a:bodyPr/>
          <a:lstStyle/>
          <a:p>
            <a:r>
              <a:rPr lang="en-US" dirty="0"/>
              <a:t>Installing the Library</a:t>
            </a:r>
          </a:p>
        </p:txBody>
      </p:sp>
      <p:sp>
        <p:nvSpPr>
          <p:cNvPr id="8" name="Content Placeholder 7">
            <a:extLst>
              <a:ext uri="{FF2B5EF4-FFF2-40B4-BE49-F238E27FC236}">
                <a16:creationId xmlns:a16="http://schemas.microsoft.com/office/drawing/2014/main" id="{68E30AE7-97D6-4089-B35E-FA559C845CE7}"/>
              </a:ext>
            </a:extLst>
          </p:cNvPr>
          <p:cNvSpPr>
            <a:spLocks noGrp="1"/>
          </p:cNvSpPr>
          <p:nvPr>
            <p:ph sz="half" idx="1"/>
          </p:nvPr>
        </p:nvSpPr>
        <p:spPr>
          <a:xfrm>
            <a:off x="150920" y="1438183"/>
            <a:ext cx="4363930" cy="4738780"/>
          </a:xfrm>
        </p:spPr>
        <p:txBody>
          <a:bodyPr>
            <a:normAutofit fontScale="92500" lnSpcReduction="20000"/>
          </a:bodyPr>
          <a:lstStyle/>
          <a:p>
            <a:r>
              <a:rPr lang="en-US" dirty="0"/>
              <a:t>Easiest way to install is using the Arduino Library Manager</a:t>
            </a:r>
          </a:p>
          <a:p>
            <a:pPr lvl="1"/>
            <a:r>
              <a:rPr lang="en-US" dirty="0"/>
              <a:t>Select Tools-&gt;Manage Libraries</a:t>
            </a:r>
          </a:p>
          <a:p>
            <a:r>
              <a:rPr lang="en-US" dirty="0"/>
              <a:t>We can also manually install by downloading the .zip file and unpacking the library into the sketchbook libraries folder</a:t>
            </a:r>
          </a:p>
          <a:p>
            <a:pPr lvl="1"/>
            <a:r>
              <a:rPr lang="en-US" dirty="0">
                <a:hlinkClick r:id="rId2"/>
              </a:rPr>
              <a:t>https://github.com/adafruit/Adafruit_GPS</a:t>
            </a:r>
            <a:endParaRPr lang="en-US" dirty="0"/>
          </a:p>
          <a:p>
            <a:pPr lvl="1"/>
            <a:r>
              <a:rPr lang="en-US" dirty="0"/>
              <a:t>Remember we set the Sketchbook in the preferences</a:t>
            </a:r>
          </a:p>
          <a:p>
            <a:r>
              <a:rPr lang="en-US" dirty="0"/>
              <a:t>As of October 2021 most recent version is 1.5.4</a:t>
            </a:r>
          </a:p>
        </p:txBody>
      </p:sp>
      <p:sp>
        <p:nvSpPr>
          <p:cNvPr id="4" name="Date Placeholder 3">
            <a:extLst>
              <a:ext uri="{FF2B5EF4-FFF2-40B4-BE49-F238E27FC236}">
                <a16:creationId xmlns:a16="http://schemas.microsoft.com/office/drawing/2014/main" id="{AEF78EE9-430F-491B-AE1D-0AB0350D3D43}"/>
              </a:ext>
            </a:extLst>
          </p:cNvPr>
          <p:cNvSpPr>
            <a:spLocks noGrp="1"/>
          </p:cNvSpPr>
          <p:nvPr>
            <p:ph type="dt" sz="half" idx="10"/>
          </p:nvPr>
        </p:nvSpPr>
        <p:spPr/>
        <p:txBody>
          <a:bodyPr/>
          <a:lstStyle/>
          <a:p>
            <a:r>
              <a:rPr lang="en-US"/>
              <a:t>LSU rev20211031</a:t>
            </a:r>
          </a:p>
        </p:txBody>
      </p:sp>
      <p:sp>
        <p:nvSpPr>
          <p:cNvPr id="5" name="Footer Placeholder 4">
            <a:extLst>
              <a:ext uri="{FF2B5EF4-FFF2-40B4-BE49-F238E27FC236}">
                <a16:creationId xmlns:a16="http://schemas.microsoft.com/office/drawing/2014/main" id="{8F518803-0ADA-461B-871B-9CEA1BE3F129}"/>
              </a:ext>
            </a:extLst>
          </p:cNvPr>
          <p:cNvSpPr>
            <a:spLocks noGrp="1"/>
          </p:cNvSpPr>
          <p:nvPr>
            <p:ph type="ftr" sz="quarter" idx="11"/>
          </p:nvPr>
        </p:nvSpPr>
        <p:spPr/>
        <p:txBody>
          <a:bodyPr/>
          <a:lstStyle/>
          <a:p>
            <a:r>
              <a:rPr lang="en-US"/>
              <a:t>L14.03</a:t>
            </a:r>
          </a:p>
        </p:txBody>
      </p:sp>
      <p:sp>
        <p:nvSpPr>
          <p:cNvPr id="6" name="Slide Number Placeholder 5">
            <a:extLst>
              <a:ext uri="{FF2B5EF4-FFF2-40B4-BE49-F238E27FC236}">
                <a16:creationId xmlns:a16="http://schemas.microsoft.com/office/drawing/2014/main" id="{2BAD1880-F866-4046-A4B0-1BE91FB2F266}"/>
              </a:ext>
            </a:extLst>
          </p:cNvPr>
          <p:cNvSpPr>
            <a:spLocks noGrp="1"/>
          </p:cNvSpPr>
          <p:nvPr>
            <p:ph type="sldNum" sz="quarter" idx="12"/>
          </p:nvPr>
        </p:nvSpPr>
        <p:spPr/>
        <p:txBody>
          <a:bodyPr/>
          <a:lstStyle/>
          <a:p>
            <a:fld id="{A4F14451-7853-4579-B074-1641C30AA7BA}" type="slidenum">
              <a:rPr lang="en-US" smtClean="0"/>
              <a:t>2</a:t>
            </a:fld>
            <a:endParaRPr lang="en-US"/>
          </a:p>
        </p:txBody>
      </p:sp>
      <p:pic>
        <p:nvPicPr>
          <p:cNvPr id="12" name="Content Placeholder 11">
            <a:extLst>
              <a:ext uri="{FF2B5EF4-FFF2-40B4-BE49-F238E27FC236}">
                <a16:creationId xmlns:a16="http://schemas.microsoft.com/office/drawing/2014/main" id="{551148E6-5808-40F2-A607-0C8B4185BACD}"/>
              </a:ext>
            </a:extLst>
          </p:cNvPr>
          <p:cNvPicPr>
            <a:picLocks noGrp="1" noChangeAspect="1"/>
          </p:cNvPicPr>
          <p:nvPr>
            <p:ph sz="half" idx="2"/>
          </p:nvPr>
        </p:nvPicPr>
        <p:blipFill>
          <a:blip r:embed="rId3"/>
          <a:stretch>
            <a:fillRect/>
          </a:stretch>
        </p:blipFill>
        <p:spPr>
          <a:xfrm>
            <a:off x="4629152" y="2305253"/>
            <a:ext cx="4460178" cy="1007502"/>
          </a:xfrm>
          <a:prstGeom prst="rect">
            <a:avLst/>
          </a:prstGeom>
        </p:spPr>
      </p:pic>
    </p:spTree>
    <p:extLst>
      <p:ext uri="{BB962C8B-B14F-4D97-AF65-F5344CB8AC3E}">
        <p14:creationId xmlns:p14="http://schemas.microsoft.com/office/powerpoint/2010/main" val="233049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237D-78A4-4849-9780-1B6D40DA148F}"/>
              </a:ext>
            </a:extLst>
          </p:cNvPr>
          <p:cNvSpPr>
            <a:spLocks noGrp="1"/>
          </p:cNvSpPr>
          <p:nvPr>
            <p:ph type="title"/>
          </p:nvPr>
        </p:nvSpPr>
        <p:spPr/>
        <p:txBody>
          <a:bodyPr/>
          <a:lstStyle/>
          <a:p>
            <a:r>
              <a:rPr lang="en-US" dirty="0"/>
              <a:t>After installation</a:t>
            </a:r>
          </a:p>
        </p:txBody>
      </p:sp>
      <p:sp>
        <p:nvSpPr>
          <p:cNvPr id="3" name="Content Placeholder 2">
            <a:extLst>
              <a:ext uri="{FF2B5EF4-FFF2-40B4-BE49-F238E27FC236}">
                <a16:creationId xmlns:a16="http://schemas.microsoft.com/office/drawing/2014/main" id="{77AF563C-11D8-4BD8-84F7-9EF440DF9E82}"/>
              </a:ext>
            </a:extLst>
          </p:cNvPr>
          <p:cNvSpPr>
            <a:spLocks noGrp="1"/>
          </p:cNvSpPr>
          <p:nvPr>
            <p:ph sz="half" idx="1"/>
          </p:nvPr>
        </p:nvSpPr>
        <p:spPr/>
        <p:txBody>
          <a:bodyPr>
            <a:normAutofit fontScale="92500" lnSpcReduction="20000"/>
          </a:bodyPr>
          <a:lstStyle/>
          <a:p>
            <a:r>
              <a:rPr lang="en-US" dirty="0"/>
              <a:t>After installation should show up as installed in the library manager and library should be listed under the File-&gt; Examples and Sketch -&gt; Include Library menu options</a:t>
            </a:r>
          </a:p>
          <a:p>
            <a:r>
              <a:rPr lang="en-US" dirty="0"/>
              <a:t>We need to have the line #include &lt;</a:t>
            </a:r>
            <a:r>
              <a:rPr lang="en-US" dirty="0" err="1"/>
              <a:t>Adafruit_GPS.h</a:t>
            </a:r>
            <a:r>
              <a:rPr lang="en-US" dirty="0"/>
              <a:t>&gt; at the top of our sketch to use the library</a:t>
            </a:r>
          </a:p>
          <a:p>
            <a:pPr lvl="1"/>
            <a:r>
              <a:rPr lang="en-US" dirty="0" err="1"/>
              <a:t>Adafruit_GPS.h</a:t>
            </a:r>
            <a:r>
              <a:rPr lang="en-US" dirty="0"/>
              <a:t> should be orange if the library was installed correctly</a:t>
            </a:r>
          </a:p>
        </p:txBody>
      </p:sp>
      <p:sp>
        <p:nvSpPr>
          <p:cNvPr id="5" name="Date Placeholder 4">
            <a:extLst>
              <a:ext uri="{FF2B5EF4-FFF2-40B4-BE49-F238E27FC236}">
                <a16:creationId xmlns:a16="http://schemas.microsoft.com/office/drawing/2014/main" id="{25DC8714-9C74-4B7D-AD1B-5C3533EE42E9}"/>
              </a:ext>
            </a:extLst>
          </p:cNvPr>
          <p:cNvSpPr>
            <a:spLocks noGrp="1"/>
          </p:cNvSpPr>
          <p:nvPr>
            <p:ph type="dt" sz="half" idx="10"/>
          </p:nvPr>
        </p:nvSpPr>
        <p:spPr/>
        <p:txBody>
          <a:bodyPr/>
          <a:lstStyle/>
          <a:p>
            <a:r>
              <a:rPr lang="en-US"/>
              <a:t>10/18/2021</a:t>
            </a:r>
          </a:p>
        </p:txBody>
      </p:sp>
      <p:pic>
        <p:nvPicPr>
          <p:cNvPr id="6" name="Content Placeholder 10">
            <a:extLst>
              <a:ext uri="{FF2B5EF4-FFF2-40B4-BE49-F238E27FC236}">
                <a16:creationId xmlns:a16="http://schemas.microsoft.com/office/drawing/2014/main" id="{DF30B158-2B8F-4168-873B-538BC5F6B488}"/>
              </a:ext>
            </a:extLst>
          </p:cNvPr>
          <p:cNvPicPr>
            <a:picLocks noGrp="1" noChangeAspect="1"/>
          </p:cNvPicPr>
          <p:nvPr>
            <p:ph sz="half" idx="2"/>
          </p:nvPr>
        </p:nvPicPr>
        <p:blipFill>
          <a:blip r:embed="rId2"/>
          <a:stretch>
            <a:fillRect/>
          </a:stretch>
        </p:blipFill>
        <p:spPr>
          <a:xfrm>
            <a:off x="5002012" y="1825625"/>
            <a:ext cx="3886200" cy="1964266"/>
          </a:xfrm>
        </p:spPr>
      </p:pic>
      <p:pic>
        <p:nvPicPr>
          <p:cNvPr id="8" name="Picture 7">
            <a:extLst>
              <a:ext uri="{FF2B5EF4-FFF2-40B4-BE49-F238E27FC236}">
                <a16:creationId xmlns:a16="http://schemas.microsoft.com/office/drawing/2014/main" id="{00BE9D72-45DB-42A0-8891-26BBAFFC15F3}"/>
              </a:ext>
            </a:extLst>
          </p:cNvPr>
          <p:cNvPicPr>
            <a:picLocks noChangeAspect="1"/>
          </p:cNvPicPr>
          <p:nvPr/>
        </p:nvPicPr>
        <p:blipFill>
          <a:blip r:embed="rId3"/>
          <a:stretch>
            <a:fillRect/>
          </a:stretch>
        </p:blipFill>
        <p:spPr>
          <a:xfrm>
            <a:off x="5459004" y="4076497"/>
            <a:ext cx="2972215" cy="1581371"/>
          </a:xfrm>
          <a:prstGeom prst="rect">
            <a:avLst/>
          </a:prstGeom>
        </p:spPr>
      </p:pic>
    </p:spTree>
    <p:extLst>
      <p:ext uri="{BB962C8B-B14F-4D97-AF65-F5344CB8AC3E}">
        <p14:creationId xmlns:p14="http://schemas.microsoft.com/office/powerpoint/2010/main" val="2464212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FEA39-CD36-4027-8ED8-BCD51CA3A08F}"/>
              </a:ext>
            </a:extLst>
          </p:cNvPr>
          <p:cNvSpPr>
            <a:spLocks noGrp="1"/>
          </p:cNvSpPr>
          <p:nvPr>
            <p:ph type="title"/>
          </p:nvPr>
        </p:nvSpPr>
        <p:spPr/>
        <p:txBody>
          <a:bodyPr>
            <a:normAutofit fontScale="90000"/>
          </a:bodyPr>
          <a:lstStyle/>
          <a:p>
            <a:r>
              <a:rPr lang="en-US" dirty="0"/>
              <a:t>Communicating with the GPS</a:t>
            </a:r>
          </a:p>
        </p:txBody>
      </p:sp>
      <p:sp>
        <p:nvSpPr>
          <p:cNvPr id="3" name="Content Placeholder 2">
            <a:extLst>
              <a:ext uri="{FF2B5EF4-FFF2-40B4-BE49-F238E27FC236}">
                <a16:creationId xmlns:a16="http://schemas.microsoft.com/office/drawing/2014/main" id="{53D6D753-6924-40E4-83F6-5ECD93BE81E6}"/>
              </a:ext>
            </a:extLst>
          </p:cNvPr>
          <p:cNvSpPr>
            <a:spLocks noGrp="1"/>
          </p:cNvSpPr>
          <p:nvPr>
            <p:ph sz="half" idx="1"/>
          </p:nvPr>
        </p:nvSpPr>
        <p:spPr/>
        <p:txBody>
          <a:bodyPr>
            <a:normAutofit fontScale="92500" lnSpcReduction="10000"/>
          </a:bodyPr>
          <a:lstStyle/>
          <a:p>
            <a:r>
              <a:rPr lang="en-US" dirty="0"/>
              <a:t>We send and receive data from the GPS using plain text strings</a:t>
            </a:r>
          </a:p>
          <a:p>
            <a:r>
              <a:rPr lang="en-US" dirty="0"/>
              <a:t>These strings are </a:t>
            </a:r>
            <a:r>
              <a:rPr lang="en-US" dirty="0" err="1"/>
              <a:t>are</a:t>
            </a:r>
            <a:r>
              <a:rPr lang="en-US" dirty="0"/>
              <a:t> sent and received as ASCII characters over UART at 9600 baud via the TX and RX pins of the shield</a:t>
            </a:r>
          </a:p>
          <a:p>
            <a:pPr lvl="1"/>
            <a:r>
              <a:rPr lang="en-US" dirty="0"/>
              <a:t>Baud rate can be changed, but default is 9600</a:t>
            </a:r>
          </a:p>
          <a:p>
            <a:r>
              <a:rPr lang="en-US" dirty="0"/>
              <a:t>Remember was can switch which Arduino pins using the Direct/Soft-Serial Switch</a:t>
            </a:r>
          </a:p>
        </p:txBody>
      </p:sp>
      <p:pic>
        <p:nvPicPr>
          <p:cNvPr id="7" name="Content Placeholder 6">
            <a:extLst>
              <a:ext uri="{FF2B5EF4-FFF2-40B4-BE49-F238E27FC236}">
                <a16:creationId xmlns:a16="http://schemas.microsoft.com/office/drawing/2014/main" id="{BE6F211F-F76F-446C-BAD8-92FEED1062C2}"/>
              </a:ext>
            </a:extLst>
          </p:cNvPr>
          <p:cNvPicPr>
            <a:picLocks noGrp="1" noChangeAspect="1"/>
          </p:cNvPicPr>
          <p:nvPr>
            <p:ph sz="half" idx="2"/>
          </p:nvPr>
        </p:nvPicPr>
        <p:blipFill>
          <a:blip r:embed="rId2"/>
          <a:stretch>
            <a:fillRect/>
          </a:stretch>
        </p:blipFill>
        <p:spPr>
          <a:xfrm>
            <a:off x="4514850" y="2317011"/>
            <a:ext cx="4677291" cy="3240335"/>
          </a:xfrm>
        </p:spPr>
      </p:pic>
      <p:sp>
        <p:nvSpPr>
          <p:cNvPr id="5" name="Date Placeholder 4">
            <a:extLst>
              <a:ext uri="{FF2B5EF4-FFF2-40B4-BE49-F238E27FC236}">
                <a16:creationId xmlns:a16="http://schemas.microsoft.com/office/drawing/2014/main" id="{1A45E1F1-F416-406A-8EAB-DF0310BBB225}"/>
              </a:ext>
            </a:extLst>
          </p:cNvPr>
          <p:cNvSpPr>
            <a:spLocks noGrp="1"/>
          </p:cNvSpPr>
          <p:nvPr>
            <p:ph type="dt" sz="half" idx="10"/>
          </p:nvPr>
        </p:nvSpPr>
        <p:spPr/>
        <p:txBody>
          <a:bodyPr/>
          <a:lstStyle/>
          <a:p>
            <a:r>
              <a:rPr lang="en-US"/>
              <a:t>10/18/2021</a:t>
            </a:r>
          </a:p>
        </p:txBody>
      </p:sp>
    </p:spTree>
    <p:extLst>
      <p:ext uri="{BB962C8B-B14F-4D97-AF65-F5344CB8AC3E}">
        <p14:creationId xmlns:p14="http://schemas.microsoft.com/office/powerpoint/2010/main" val="1914381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DCA-AFBD-4C74-BB01-7D1643B146D0}"/>
              </a:ext>
            </a:extLst>
          </p:cNvPr>
          <p:cNvSpPr>
            <a:spLocks noGrp="1"/>
          </p:cNvSpPr>
          <p:nvPr>
            <p:ph type="title"/>
          </p:nvPr>
        </p:nvSpPr>
        <p:spPr/>
        <p:txBody>
          <a:bodyPr/>
          <a:lstStyle/>
          <a:p>
            <a:pPr algn="ctr"/>
            <a:r>
              <a:rPr lang="en-US" dirty="0">
                <a:latin typeface="Calibri (Headings)"/>
              </a:rPr>
              <a:t> Data Streams </a:t>
            </a:r>
          </a:p>
        </p:txBody>
      </p:sp>
      <p:sp>
        <p:nvSpPr>
          <p:cNvPr id="3" name="Content Placeholder 2">
            <a:extLst>
              <a:ext uri="{FF2B5EF4-FFF2-40B4-BE49-F238E27FC236}">
                <a16:creationId xmlns:a16="http://schemas.microsoft.com/office/drawing/2014/main" id="{73C8DA2B-2F93-46D8-8629-A63E2F89F456}"/>
              </a:ext>
            </a:extLst>
          </p:cNvPr>
          <p:cNvSpPr>
            <a:spLocks noGrp="1"/>
          </p:cNvSpPr>
          <p:nvPr>
            <p:ph idx="1"/>
          </p:nvPr>
        </p:nvSpPr>
        <p:spPr>
          <a:xfrm>
            <a:off x="661147" y="1797248"/>
            <a:ext cx="4529418" cy="4695626"/>
          </a:xfrm>
        </p:spPr>
        <p:txBody>
          <a:bodyPr>
            <a:noAutofit/>
          </a:bodyPr>
          <a:lstStyle/>
          <a:p>
            <a:r>
              <a:rPr lang="en-US" sz="2400" dirty="0"/>
              <a:t>Data received from the GPS shield will be NMEA sentences.  </a:t>
            </a:r>
          </a:p>
          <a:p>
            <a:pPr lvl="1"/>
            <a:r>
              <a:rPr lang="en-US" sz="2000" dirty="0"/>
              <a:t>Figure 10 shows what raw GPS data will look like in the Serial Monitor</a:t>
            </a:r>
          </a:p>
          <a:p>
            <a:r>
              <a:rPr lang="en-US" sz="2400" dirty="0"/>
              <a:t>$GPRMC,212628.068,V,,,,,0.00,0.00,150819,,,N*4A</a:t>
            </a:r>
          </a:p>
          <a:p>
            <a:pPr lvl="1"/>
            <a:r>
              <a:rPr lang="en-US" sz="2000" dirty="0"/>
              <a:t>This is an example of a NMEA sentence pulled from Figure 10</a:t>
            </a:r>
          </a:p>
          <a:p>
            <a:pPr lvl="1"/>
            <a:r>
              <a:rPr lang="en-US" sz="2000" dirty="0"/>
              <a:t>From this data stream, we can see it was taken on August 15, 2019 at 21:26:28 UTC.  A fix was not achieved.</a:t>
            </a:r>
          </a:p>
        </p:txBody>
      </p:sp>
      <p:sp>
        <p:nvSpPr>
          <p:cNvPr id="4" name="Date Placeholder 3">
            <a:extLst>
              <a:ext uri="{FF2B5EF4-FFF2-40B4-BE49-F238E27FC236}">
                <a16:creationId xmlns:a16="http://schemas.microsoft.com/office/drawing/2014/main" id="{0F8FB54B-FF49-4481-809F-BE2B02092422}"/>
              </a:ext>
            </a:extLst>
          </p:cNvPr>
          <p:cNvSpPr>
            <a:spLocks noGrp="1"/>
          </p:cNvSpPr>
          <p:nvPr>
            <p:ph type="dt" sz="half" idx="10"/>
          </p:nvPr>
        </p:nvSpPr>
        <p:spPr/>
        <p:txBody>
          <a:bodyPr/>
          <a:lstStyle/>
          <a:p>
            <a:r>
              <a:rPr lang="en-US"/>
              <a:t>LSU rev20211031</a:t>
            </a:r>
            <a:endParaRPr lang="en-US" dirty="0"/>
          </a:p>
        </p:txBody>
      </p:sp>
      <p:sp>
        <p:nvSpPr>
          <p:cNvPr id="5" name="Footer Placeholder 4">
            <a:extLst>
              <a:ext uri="{FF2B5EF4-FFF2-40B4-BE49-F238E27FC236}">
                <a16:creationId xmlns:a16="http://schemas.microsoft.com/office/drawing/2014/main" id="{79B85714-D05E-41DA-95DD-D83EFB2B20EE}"/>
              </a:ext>
            </a:extLst>
          </p:cNvPr>
          <p:cNvSpPr>
            <a:spLocks noGrp="1"/>
          </p:cNvSpPr>
          <p:nvPr>
            <p:ph type="ftr" sz="quarter" idx="11"/>
          </p:nvPr>
        </p:nvSpPr>
        <p:spPr/>
        <p:txBody>
          <a:bodyPr/>
          <a:lstStyle/>
          <a:p>
            <a:r>
              <a:rPr lang="en-US"/>
              <a:t>L14.03</a:t>
            </a:r>
          </a:p>
        </p:txBody>
      </p:sp>
      <p:sp>
        <p:nvSpPr>
          <p:cNvPr id="6" name="Slide Number Placeholder 5">
            <a:extLst>
              <a:ext uri="{FF2B5EF4-FFF2-40B4-BE49-F238E27FC236}">
                <a16:creationId xmlns:a16="http://schemas.microsoft.com/office/drawing/2014/main" id="{8974E76C-1C85-42F1-9642-58D314DB7786}"/>
              </a:ext>
            </a:extLst>
          </p:cNvPr>
          <p:cNvSpPr>
            <a:spLocks noGrp="1"/>
          </p:cNvSpPr>
          <p:nvPr>
            <p:ph type="sldNum" sz="quarter" idx="12"/>
          </p:nvPr>
        </p:nvSpPr>
        <p:spPr/>
        <p:txBody>
          <a:bodyPr/>
          <a:lstStyle/>
          <a:p>
            <a:fld id="{A4F14451-7853-4579-B074-1641C30AA7BA}" type="slidenum">
              <a:rPr lang="en-US" smtClean="0"/>
              <a:t>5</a:t>
            </a:fld>
            <a:endParaRPr lang="en-US"/>
          </a:p>
        </p:txBody>
      </p:sp>
      <p:pic>
        <p:nvPicPr>
          <p:cNvPr id="9" name="Picture 8">
            <a:extLst>
              <a:ext uri="{FF2B5EF4-FFF2-40B4-BE49-F238E27FC236}">
                <a16:creationId xmlns:a16="http://schemas.microsoft.com/office/drawing/2014/main" id="{42CB76D6-58AE-4E26-BCF4-24E4912AB781}"/>
              </a:ext>
            </a:extLst>
          </p:cNvPr>
          <p:cNvPicPr>
            <a:picLocks noChangeAspect="1"/>
          </p:cNvPicPr>
          <p:nvPr/>
        </p:nvPicPr>
        <p:blipFill rotWithShape="1">
          <a:blip r:embed="rId2">
            <a:extLst>
              <a:ext uri="{28A0092B-C50C-407E-A947-70E740481C1C}">
                <a14:useLocalDpi xmlns:a14="http://schemas.microsoft.com/office/drawing/2010/main" val="0"/>
              </a:ext>
            </a:extLst>
          </a:blip>
          <a:srcRect l="1756" t="2589" r="2060" b="2682"/>
          <a:stretch/>
        </p:blipFill>
        <p:spPr>
          <a:xfrm>
            <a:off x="5136985" y="2020181"/>
            <a:ext cx="3771271" cy="2743025"/>
          </a:xfrm>
          <a:prstGeom prst="rect">
            <a:avLst/>
          </a:prstGeom>
        </p:spPr>
      </p:pic>
      <p:sp>
        <p:nvSpPr>
          <p:cNvPr id="10" name="TextBox 9">
            <a:extLst>
              <a:ext uri="{FF2B5EF4-FFF2-40B4-BE49-F238E27FC236}">
                <a16:creationId xmlns:a16="http://schemas.microsoft.com/office/drawing/2014/main" id="{4BA24DFD-080C-4235-907A-3B5185553421}"/>
              </a:ext>
            </a:extLst>
          </p:cNvPr>
          <p:cNvSpPr txBox="1"/>
          <p:nvPr/>
        </p:nvSpPr>
        <p:spPr>
          <a:xfrm>
            <a:off x="5136985" y="4763206"/>
            <a:ext cx="3771271" cy="507831"/>
          </a:xfrm>
          <a:prstGeom prst="rect">
            <a:avLst/>
          </a:prstGeom>
          <a:noFill/>
        </p:spPr>
        <p:txBody>
          <a:bodyPr wrap="square" rtlCol="0">
            <a:spAutoFit/>
          </a:bodyPr>
          <a:lstStyle/>
          <a:p>
            <a:r>
              <a:rPr lang="en-US" sz="900" dirty="0"/>
              <a:t>Figure 10:  Shown is an example of the raw output of the Adafruit Ultimate GPS Logger Shield on the serial monitor when the Shield is switched to Direct Connect.  The GPS did not have a fix, so most data fields are blank</a:t>
            </a:r>
          </a:p>
        </p:txBody>
      </p:sp>
    </p:spTree>
    <p:extLst>
      <p:ext uri="{BB962C8B-B14F-4D97-AF65-F5344CB8AC3E}">
        <p14:creationId xmlns:p14="http://schemas.microsoft.com/office/powerpoint/2010/main" val="1004241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CA2275-8906-4698-8DBC-C3DED8C43363}"/>
              </a:ext>
            </a:extLst>
          </p:cNvPr>
          <p:cNvSpPr>
            <a:spLocks noGrp="1"/>
          </p:cNvSpPr>
          <p:nvPr>
            <p:ph type="title"/>
          </p:nvPr>
        </p:nvSpPr>
        <p:spPr/>
        <p:txBody>
          <a:bodyPr>
            <a:normAutofit fontScale="90000"/>
          </a:bodyPr>
          <a:lstStyle/>
          <a:p>
            <a:r>
              <a:rPr lang="en-US" dirty="0"/>
              <a:t>Input/Output Strings</a:t>
            </a:r>
          </a:p>
        </p:txBody>
      </p:sp>
      <p:sp>
        <p:nvSpPr>
          <p:cNvPr id="7" name="Text Placeholder 6">
            <a:extLst>
              <a:ext uri="{FF2B5EF4-FFF2-40B4-BE49-F238E27FC236}">
                <a16:creationId xmlns:a16="http://schemas.microsoft.com/office/drawing/2014/main" id="{B3D5BFD3-ACE6-4867-BA3B-EFC94450B99B}"/>
              </a:ext>
            </a:extLst>
          </p:cNvPr>
          <p:cNvSpPr>
            <a:spLocks noGrp="1"/>
          </p:cNvSpPr>
          <p:nvPr>
            <p:ph type="body" idx="1"/>
          </p:nvPr>
        </p:nvSpPr>
        <p:spPr/>
        <p:txBody>
          <a:bodyPr/>
          <a:lstStyle/>
          <a:p>
            <a:r>
              <a:rPr lang="en-US" dirty="0"/>
              <a:t>Output</a:t>
            </a:r>
          </a:p>
        </p:txBody>
      </p:sp>
      <p:sp>
        <p:nvSpPr>
          <p:cNvPr id="8" name="Content Placeholder 7">
            <a:extLst>
              <a:ext uri="{FF2B5EF4-FFF2-40B4-BE49-F238E27FC236}">
                <a16:creationId xmlns:a16="http://schemas.microsoft.com/office/drawing/2014/main" id="{E892CB97-DBA8-476E-8E5D-7B9051773C61}"/>
              </a:ext>
            </a:extLst>
          </p:cNvPr>
          <p:cNvSpPr>
            <a:spLocks noGrp="1"/>
          </p:cNvSpPr>
          <p:nvPr>
            <p:ph sz="half" idx="2"/>
          </p:nvPr>
        </p:nvSpPr>
        <p:spPr/>
        <p:txBody>
          <a:bodyPr>
            <a:normAutofit/>
          </a:bodyPr>
          <a:lstStyle/>
          <a:p>
            <a:r>
              <a:rPr lang="en-US" dirty="0"/>
              <a:t>NMEA Sentences</a:t>
            </a:r>
          </a:p>
          <a:p>
            <a:pPr lvl="1"/>
            <a:r>
              <a:rPr lang="en-US" dirty="0"/>
              <a:t>All selected sentences</a:t>
            </a:r>
          </a:p>
          <a:p>
            <a:pPr lvl="2"/>
            <a:r>
              <a:rPr lang="en-US" dirty="0"/>
              <a:t>Default GGA,GSA, RMC, VTG sentences on</a:t>
            </a:r>
          </a:p>
          <a:p>
            <a:pPr lvl="1"/>
            <a:r>
              <a:rPr lang="en-US" dirty="0"/>
              <a:t>Automatically at set rate</a:t>
            </a:r>
          </a:p>
          <a:p>
            <a:pPr lvl="2"/>
            <a:r>
              <a:rPr lang="en-US" dirty="0"/>
              <a:t>Default every 1 second</a:t>
            </a:r>
          </a:p>
          <a:p>
            <a:r>
              <a:rPr lang="en-US" dirty="0"/>
              <a:t>Will also send response string to any commands send</a:t>
            </a:r>
          </a:p>
        </p:txBody>
      </p:sp>
      <p:sp>
        <p:nvSpPr>
          <p:cNvPr id="9" name="Text Placeholder 8">
            <a:extLst>
              <a:ext uri="{FF2B5EF4-FFF2-40B4-BE49-F238E27FC236}">
                <a16:creationId xmlns:a16="http://schemas.microsoft.com/office/drawing/2014/main" id="{B2C5ED35-362A-41B8-A187-B078E9E188A9}"/>
              </a:ext>
            </a:extLst>
          </p:cNvPr>
          <p:cNvSpPr>
            <a:spLocks noGrp="1"/>
          </p:cNvSpPr>
          <p:nvPr>
            <p:ph type="body" sz="quarter" idx="3"/>
          </p:nvPr>
        </p:nvSpPr>
        <p:spPr/>
        <p:txBody>
          <a:bodyPr/>
          <a:lstStyle/>
          <a:p>
            <a:r>
              <a:rPr lang="en-US" dirty="0"/>
              <a:t>Input</a:t>
            </a:r>
          </a:p>
        </p:txBody>
      </p:sp>
      <p:sp>
        <p:nvSpPr>
          <p:cNvPr id="10" name="Content Placeholder 9">
            <a:extLst>
              <a:ext uri="{FF2B5EF4-FFF2-40B4-BE49-F238E27FC236}">
                <a16:creationId xmlns:a16="http://schemas.microsoft.com/office/drawing/2014/main" id="{0D7C50AF-5E38-4448-8E33-7B38716FDA5A}"/>
              </a:ext>
            </a:extLst>
          </p:cNvPr>
          <p:cNvSpPr>
            <a:spLocks noGrp="1"/>
          </p:cNvSpPr>
          <p:nvPr>
            <p:ph sz="quarter" idx="4"/>
          </p:nvPr>
        </p:nvSpPr>
        <p:spPr>
          <a:xfrm>
            <a:off x="4629151" y="2173173"/>
            <a:ext cx="4514850" cy="4016490"/>
          </a:xfrm>
        </p:spPr>
        <p:txBody>
          <a:bodyPr>
            <a:normAutofit/>
          </a:bodyPr>
          <a:lstStyle/>
          <a:p>
            <a:r>
              <a:rPr lang="en-US" dirty="0"/>
              <a:t>Commands take the form of preformatted text strings similar to NMEA</a:t>
            </a:r>
          </a:p>
          <a:p>
            <a:r>
              <a:rPr lang="en-US" dirty="0"/>
              <a:t>Commands are called PMTK</a:t>
            </a:r>
          </a:p>
          <a:p>
            <a:pPr lvl="1"/>
            <a:r>
              <a:rPr lang="en-US" dirty="0"/>
              <a:t>MediaTek Protocol named after the GPS manufacturer</a:t>
            </a:r>
          </a:p>
          <a:p>
            <a:r>
              <a:rPr lang="en-US" dirty="0"/>
              <a:t>Full Command list reference</a:t>
            </a:r>
          </a:p>
          <a:p>
            <a:pPr lvl="1"/>
            <a:r>
              <a:rPr lang="en-US" sz="1900" dirty="0">
                <a:hlinkClick r:id="rId2"/>
              </a:rPr>
              <a:t>https://laspace.lsu.edu/laaces/wp-content/uploads/2021/10/PMTK_Packet_User_Manual.p</a:t>
            </a:r>
            <a:r>
              <a:rPr lang="en-US" sz="1800" dirty="0">
                <a:hlinkClick r:id="rId2"/>
              </a:rPr>
              <a:t>df</a:t>
            </a:r>
            <a:r>
              <a:rPr lang="en-US" sz="1800" dirty="0"/>
              <a:t> </a:t>
            </a:r>
          </a:p>
        </p:txBody>
      </p:sp>
      <p:sp>
        <p:nvSpPr>
          <p:cNvPr id="5" name="Date Placeholder 4">
            <a:extLst>
              <a:ext uri="{FF2B5EF4-FFF2-40B4-BE49-F238E27FC236}">
                <a16:creationId xmlns:a16="http://schemas.microsoft.com/office/drawing/2014/main" id="{95DA2225-632C-41F2-8B29-9590CEA3BB32}"/>
              </a:ext>
            </a:extLst>
          </p:cNvPr>
          <p:cNvSpPr>
            <a:spLocks noGrp="1"/>
          </p:cNvSpPr>
          <p:nvPr>
            <p:ph type="dt" sz="half" idx="10"/>
          </p:nvPr>
        </p:nvSpPr>
        <p:spPr/>
        <p:txBody>
          <a:bodyPr/>
          <a:lstStyle/>
          <a:p>
            <a:r>
              <a:rPr lang="en-US"/>
              <a:t>10/18/2021</a:t>
            </a:r>
          </a:p>
        </p:txBody>
      </p:sp>
    </p:spTree>
    <p:extLst>
      <p:ext uri="{BB962C8B-B14F-4D97-AF65-F5344CB8AC3E}">
        <p14:creationId xmlns:p14="http://schemas.microsoft.com/office/powerpoint/2010/main" val="2955222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AECC26A-E8AD-471B-9A85-AD580CEADBDA}"/>
              </a:ext>
            </a:extLst>
          </p:cNvPr>
          <p:cNvSpPr>
            <a:spLocks noGrp="1"/>
          </p:cNvSpPr>
          <p:nvPr>
            <p:ph type="title"/>
          </p:nvPr>
        </p:nvSpPr>
        <p:spPr/>
        <p:txBody>
          <a:bodyPr/>
          <a:lstStyle/>
          <a:p>
            <a:r>
              <a:rPr lang="en-US" dirty="0"/>
              <a:t>GPS Object</a:t>
            </a:r>
          </a:p>
        </p:txBody>
      </p:sp>
      <p:sp>
        <p:nvSpPr>
          <p:cNvPr id="9" name="Content Placeholder 8">
            <a:extLst>
              <a:ext uri="{FF2B5EF4-FFF2-40B4-BE49-F238E27FC236}">
                <a16:creationId xmlns:a16="http://schemas.microsoft.com/office/drawing/2014/main" id="{AC80C69F-4839-4026-BA8A-423487798261}"/>
              </a:ext>
            </a:extLst>
          </p:cNvPr>
          <p:cNvSpPr>
            <a:spLocks noGrp="1"/>
          </p:cNvSpPr>
          <p:nvPr>
            <p:ph sz="half" idx="1"/>
          </p:nvPr>
        </p:nvSpPr>
        <p:spPr>
          <a:xfrm>
            <a:off x="79899" y="1409673"/>
            <a:ext cx="4434951" cy="4767290"/>
          </a:xfrm>
        </p:spPr>
        <p:txBody>
          <a:bodyPr>
            <a:normAutofit fontScale="85000" lnSpcReduction="20000"/>
          </a:bodyPr>
          <a:lstStyle/>
          <a:p>
            <a:r>
              <a:rPr lang="en-US" dirty="0"/>
              <a:t>We use the GPS in programming by declaring a variable of the </a:t>
            </a:r>
            <a:r>
              <a:rPr lang="en-US" dirty="0" err="1"/>
              <a:t>Adafruit_GPS</a:t>
            </a:r>
            <a:r>
              <a:rPr lang="en-US" dirty="0"/>
              <a:t> type and we need to tell it which serial port the GPS is connected to</a:t>
            </a:r>
          </a:p>
          <a:p>
            <a:r>
              <a:rPr lang="en-US" dirty="0"/>
              <a:t>Here GPS is the name of our variable</a:t>
            </a:r>
          </a:p>
          <a:p>
            <a:r>
              <a:rPr lang="en-US" dirty="0"/>
              <a:t>The line above tells the compiler that we want Serial1 every place that put </a:t>
            </a:r>
            <a:r>
              <a:rPr lang="en-US" dirty="0" err="1"/>
              <a:t>GPSSerial</a:t>
            </a:r>
            <a:endParaRPr lang="en-US" dirty="0"/>
          </a:p>
          <a:p>
            <a:r>
              <a:rPr lang="en-US" dirty="0"/>
              <a:t>The &amp; just tells that we want to send the location in memory of the Serial object instead of the actual Serial object</a:t>
            </a:r>
          </a:p>
          <a:p>
            <a:pPr lvl="1"/>
            <a:r>
              <a:rPr lang="en-US" dirty="0"/>
              <a:t>The way the GPS library is written we send the Serial this way</a:t>
            </a:r>
          </a:p>
        </p:txBody>
      </p:sp>
      <p:pic>
        <p:nvPicPr>
          <p:cNvPr id="12" name="Content Placeholder 11">
            <a:extLst>
              <a:ext uri="{FF2B5EF4-FFF2-40B4-BE49-F238E27FC236}">
                <a16:creationId xmlns:a16="http://schemas.microsoft.com/office/drawing/2014/main" id="{09F44F56-2B2F-4661-B938-238E4E7D2414}"/>
              </a:ext>
            </a:extLst>
          </p:cNvPr>
          <p:cNvPicPr>
            <a:picLocks noGrp="1" noChangeAspect="1"/>
          </p:cNvPicPr>
          <p:nvPr>
            <p:ph sz="half" idx="2"/>
          </p:nvPr>
        </p:nvPicPr>
        <p:blipFill>
          <a:blip r:embed="rId2"/>
          <a:stretch>
            <a:fillRect/>
          </a:stretch>
        </p:blipFill>
        <p:spPr>
          <a:xfrm>
            <a:off x="4514850" y="1702636"/>
            <a:ext cx="4285661" cy="1537713"/>
          </a:xfrm>
        </p:spPr>
      </p:pic>
      <p:sp>
        <p:nvSpPr>
          <p:cNvPr id="7" name="Date Placeholder 6">
            <a:extLst>
              <a:ext uri="{FF2B5EF4-FFF2-40B4-BE49-F238E27FC236}">
                <a16:creationId xmlns:a16="http://schemas.microsoft.com/office/drawing/2014/main" id="{2B4AB294-6325-4B02-BD49-6C6D82BECA1B}"/>
              </a:ext>
            </a:extLst>
          </p:cNvPr>
          <p:cNvSpPr>
            <a:spLocks noGrp="1"/>
          </p:cNvSpPr>
          <p:nvPr>
            <p:ph type="dt" sz="half" idx="10"/>
          </p:nvPr>
        </p:nvSpPr>
        <p:spPr/>
        <p:txBody>
          <a:bodyPr/>
          <a:lstStyle/>
          <a:p>
            <a:r>
              <a:rPr lang="en-US"/>
              <a:t>10/18/2021</a:t>
            </a:r>
          </a:p>
        </p:txBody>
      </p:sp>
    </p:spTree>
    <p:extLst>
      <p:ext uri="{BB962C8B-B14F-4D97-AF65-F5344CB8AC3E}">
        <p14:creationId xmlns:p14="http://schemas.microsoft.com/office/powerpoint/2010/main" val="4140818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01F5B-7A7E-4474-A72F-0CECC7EF87B5}"/>
              </a:ext>
            </a:extLst>
          </p:cNvPr>
          <p:cNvSpPr>
            <a:spLocks noGrp="1"/>
          </p:cNvSpPr>
          <p:nvPr>
            <p:ph type="title"/>
          </p:nvPr>
        </p:nvSpPr>
        <p:spPr/>
        <p:txBody>
          <a:bodyPr/>
          <a:lstStyle/>
          <a:p>
            <a:r>
              <a:rPr lang="en-US" dirty="0"/>
              <a:t>GPS Functions</a:t>
            </a:r>
          </a:p>
        </p:txBody>
      </p:sp>
      <p:sp>
        <p:nvSpPr>
          <p:cNvPr id="6" name="Content Placeholder 5">
            <a:extLst>
              <a:ext uri="{FF2B5EF4-FFF2-40B4-BE49-F238E27FC236}">
                <a16:creationId xmlns:a16="http://schemas.microsoft.com/office/drawing/2014/main" id="{2965B839-E418-472B-BDDD-DB9DE7A24F4C}"/>
              </a:ext>
            </a:extLst>
          </p:cNvPr>
          <p:cNvSpPr>
            <a:spLocks noGrp="1"/>
          </p:cNvSpPr>
          <p:nvPr>
            <p:ph idx="1"/>
          </p:nvPr>
        </p:nvSpPr>
        <p:spPr/>
        <p:txBody>
          <a:bodyPr>
            <a:normAutofit fontScale="85000" lnSpcReduction="10000"/>
          </a:bodyPr>
          <a:lstStyle/>
          <a:p>
            <a:r>
              <a:rPr lang="en-US" dirty="0"/>
              <a:t>Once we have created the GPS object we call functions of it to do operations</a:t>
            </a:r>
          </a:p>
          <a:p>
            <a:r>
              <a:rPr lang="en-US" dirty="0" err="1"/>
              <a:t>GPS.sendCommand</a:t>
            </a:r>
            <a:r>
              <a:rPr lang="en-US" dirty="0"/>
              <a:t>() – sends the string inside the parenthesis to the GPS</a:t>
            </a:r>
          </a:p>
          <a:p>
            <a:r>
              <a:rPr lang="en-US" dirty="0" err="1"/>
              <a:t>GPS.read</a:t>
            </a:r>
            <a:r>
              <a:rPr lang="en-US" dirty="0"/>
              <a:t>() – reads a character off of the GPS serial, returns it and copies it to the current NMEA sentence being built</a:t>
            </a:r>
          </a:p>
          <a:p>
            <a:r>
              <a:rPr lang="en-US" dirty="0" err="1"/>
              <a:t>GPS.lastNMEA</a:t>
            </a:r>
            <a:r>
              <a:rPr lang="en-US" dirty="0"/>
              <a:t>() – returns the last complete NMEA received</a:t>
            </a:r>
          </a:p>
          <a:p>
            <a:r>
              <a:rPr lang="en-US" dirty="0" err="1"/>
              <a:t>GPS.newNMEAreceived</a:t>
            </a:r>
            <a:r>
              <a:rPr lang="en-US" dirty="0"/>
              <a:t>() – returns true or false if a new (since last time </a:t>
            </a:r>
            <a:r>
              <a:rPr lang="en-US" dirty="0" err="1"/>
              <a:t>lastNMEA</a:t>
            </a:r>
            <a:r>
              <a:rPr lang="en-US" dirty="0"/>
              <a:t>() was used) complete NMEA is available</a:t>
            </a:r>
          </a:p>
          <a:p>
            <a:r>
              <a:rPr lang="en-US" dirty="0" err="1"/>
              <a:t>GPS.parse</a:t>
            </a:r>
            <a:r>
              <a:rPr lang="en-US" dirty="0"/>
              <a:t>() – breaks apart the NMEA we give it inside the parenthesis and updates all of the individual GPS variables</a:t>
            </a:r>
          </a:p>
        </p:txBody>
      </p:sp>
      <p:sp>
        <p:nvSpPr>
          <p:cNvPr id="5" name="Date Placeholder 4">
            <a:extLst>
              <a:ext uri="{FF2B5EF4-FFF2-40B4-BE49-F238E27FC236}">
                <a16:creationId xmlns:a16="http://schemas.microsoft.com/office/drawing/2014/main" id="{C8798165-53CA-4764-85DE-958B714E20D0}"/>
              </a:ext>
            </a:extLst>
          </p:cNvPr>
          <p:cNvSpPr>
            <a:spLocks noGrp="1"/>
          </p:cNvSpPr>
          <p:nvPr>
            <p:ph type="dt" sz="half" idx="10"/>
          </p:nvPr>
        </p:nvSpPr>
        <p:spPr/>
        <p:txBody>
          <a:bodyPr/>
          <a:lstStyle/>
          <a:p>
            <a:r>
              <a:rPr lang="en-US"/>
              <a:t>10/18/2021</a:t>
            </a:r>
          </a:p>
        </p:txBody>
      </p:sp>
    </p:spTree>
    <p:extLst>
      <p:ext uri="{BB962C8B-B14F-4D97-AF65-F5344CB8AC3E}">
        <p14:creationId xmlns:p14="http://schemas.microsoft.com/office/powerpoint/2010/main" val="734914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EE69C8D-B341-4251-8394-0094E8112AA4}"/>
              </a:ext>
            </a:extLst>
          </p:cNvPr>
          <p:cNvSpPr>
            <a:spLocks noGrp="1"/>
          </p:cNvSpPr>
          <p:nvPr>
            <p:ph type="title"/>
          </p:nvPr>
        </p:nvSpPr>
        <p:spPr/>
        <p:txBody>
          <a:bodyPr/>
          <a:lstStyle/>
          <a:p>
            <a:r>
              <a:rPr lang="en-US" dirty="0"/>
              <a:t>GPS Data Flow</a:t>
            </a:r>
          </a:p>
        </p:txBody>
      </p:sp>
      <p:sp>
        <p:nvSpPr>
          <p:cNvPr id="9" name="Content Placeholder 8">
            <a:extLst>
              <a:ext uri="{FF2B5EF4-FFF2-40B4-BE49-F238E27FC236}">
                <a16:creationId xmlns:a16="http://schemas.microsoft.com/office/drawing/2014/main" id="{0AD4E1C0-2D74-431A-97C8-2C38C9373726}"/>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GPS outputs a characters to the Arduino Serial, all sentences are output with no pause (only time required to send by the </a:t>
            </a:r>
            <a:r>
              <a:rPr lang="en-US" dirty="0" err="1"/>
              <a:t>baudrate</a:t>
            </a:r>
            <a:r>
              <a:rPr lang="en-US" dirty="0"/>
              <a:t>)</a:t>
            </a:r>
          </a:p>
          <a:p>
            <a:pPr marL="514350" indent="-514350">
              <a:buFont typeface="+mj-lt"/>
              <a:buAutoNum type="arabicPeriod"/>
            </a:pPr>
            <a:r>
              <a:rPr lang="en-US" dirty="0"/>
              <a:t>Since we are connected to a Hardware Serial, Arduino Automatically copies the characters into the buffer for that serial port</a:t>
            </a:r>
          </a:p>
          <a:p>
            <a:pPr lvl="1"/>
            <a:r>
              <a:rPr lang="en-US" dirty="0"/>
              <a:t>This has space for 64 characters. If more are sent before they are read old characters will be overwritten</a:t>
            </a:r>
          </a:p>
          <a:p>
            <a:pPr marL="514350" indent="-514350">
              <a:buFont typeface="+mj-lt"/>
              <a:buAutoNum type="arabicPeriod"/>
            </a:pPr>
            <a:r>
              <a:rPr lang="en-US" dirty="0"/>
              <a:t>We call </a:t>
            </a:r>
            <a:r>
              <a:rPr lang="en-US" dirty="0" err="1"/>
              <a:t>GPS.read</a:t>
            </a:r>
            <a:r>
              <a:rPr lang="en-US" dirty="0"/>
              <a:t>(), this returns the next character out of the buffer and add it to the end “current NMEA” being built, if the character read is a newline (indicating the end of a sentence) 3 things happen:</a:t>
            </a:r>
          </a:p>
          <a:p>
            <a:pPr marL="971550" lvl="1" indent="-514350">
              <a:buFont typeface="+mj-lt"/>
              <a:buAutoNum type="arabicPeriod"/>
            </a:pPr>
            <a:r>
              <a:rPr lang="en-US" dirty="0"/>
              <a:t>Copies “current NMEA into </a:t>
            </a:r>
            <a:r>
              <a:rPr lang="en-US" dirty="0" err="1"/>
              <a:t>lastNMEA</a:t>
            </a:r>
            <a:r>
              <a:rPr lang="en-US" dirty="0"/>
              <a:t> (overwriting the old one)</a:t>
            </a:r>
          </a:p>
          <a:p>
            <a:pPr marL="971550" lvl="1" indent="-514350">
              <a:buFont typeface="+mj-lt"/>
              <a:buAutoNum type="arabicPeriod"/>
            </a:pPr>
            <a:r>
              <a:rPr lang="en-US" dirty="0"/>
              <a:t>Sets </a:t>
            </a:r>
            <a:r>
              <a:rPr lang="en-US" dirty="0" err="1"/>
              <a:t>newNMEAreceived</a:t>
            </a:r>
            <a:r>
              <a:rPr lang="en-US" dirty="0"/>
              <a:t> to be true</a:t>
            </a:r>
          </a:p>
          <a:p>
            <a:pPr marL="971550" lvl="1" indent="-514350">
              <a:buFont typeface="+mj-lt"/>
              <a:buAutoNum type="arabicPeriod"/>
            </a:pPr>
            <a:r>
              <a:rPr lang="en-US" dirty="0"/>
              <a:t>Starts a new “current NMEA”</a:t>
            </a:r>
          </a:p>
        </p:txBody>
      </p:sp>
      <p:sp>
        <p:nvSpPr>
          <p:cNvPr id="7" name="Date Placeholder 6">
            <a:extLst>
              <a:ext uri="{FF2B5EF4-FFF2-40B4-BE49-F238E27FC236}">
                <a16:creationId xmlns:a16="http://schemas.microsoft.com/office/drawing/2014/main" id="{9B45041D-4ED9-4E20-9477-814679C96E7F}"/>
              </a:ext>
            </a:extLst>
          </p:cNvPr>
          <p:cNvSpPr>
            <a:spLocks noGrp="1"/>
          </p:cNvSpPr>
          <p:nvPr>
            <p:ph type="dt" sz="half" idx="10"/>
          </p:nvPr>
        </p:nvSpPr>
        <p:spPr/>
        <p:txBody>
          <a:bodyPr/>
          <a:lstStyle/>
          <a:p>
            <a:r>
              <a:rPr lang="en-US"/>
              <a:t>10/18/2021</a:t>
            </a:r>
          </a:p>
        </p:txBody>
      </p:sp>
    </p:spTree>
    <p:extLst>
      <p:ext uri="{BB962C8B-B14F-4D97-AF65-F5344CB8AC3E}">
        <p14:creationId xmlns:p14="http://schemas.microsoft.com/office/powerpoint/2010/main" val="12705354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1569</TotalTime>
  <Words>1612</Words>
  <Application>Microsoft Office PowerPoint</Application>
  <PresentationFormat>On-screen Show (4:3)</PresentationFormat>
  <Paragraphs>163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(Headings)</vt:lpstr>
      <vt:lpstr>Calibri Light</vt:lpstr>
      <vt:lpstr>Office Theme</vt:lpstr>
      <vt:lpstr>Using the Adafruit GPS Library</vt:lpstr>
      <vt:lpstr>Installing the Library</vt:lpstr>
      <vt:lpstr>After installation</vt:lpstr>
      <vt:lpstr>Communicating with the GPS</vt:lpstr>
      <vt:lpstr> Data Streams </vt:lpstr>
      <vt:lpstr>Input/Output Strings</vt:lpstr>
      <vt:lpstr>GPS Object</vt:lpstr>
      <vt:lpstr>GPS Functions</vt:lpstr>
      <vt:lpstr>GPS Data Flow</vt:lpstr>
      <vt:lpstr>Reading the GPS</vt:lpstr>
      <vt:lpstr>Interrupt Example</vt:lpstr>
      <vt:lpstr>PMTK Comands</vt:lpstr>
      <vt:lpstr>Sending Commands</vt:lpstr>
      <vt:lpstr>Setting Balloon Mode</vt:lpstr>
      <vt:lpstr> Parsing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Student Ballooning Course</dc:title>
  <dc:creator>Aaron P Ryan</dc:creator>
  <cp:lastModifiedBy>Aaron Ryan</cp:lastModifiedBy>
  <cp:revision>10</cp:revision>
  <dcterms:created xsi:type="dcterms:W3CDTF">2021-08-10T15:07:14Z</dcterms:created>
  <dcterms:modified xsi:type="dcterms:W3CDTF">2021-10-28T13:53:41Z</dcterms:modified>
</cp:coreProperties>
</file>