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74" r:id="rId4"/>
    <p:sldId id="287" r:id="rId5"/>
    <p:sldId id="268" r:id="rId6"/>
    <p:sldId id="271" r:id="rId7"/>
    <p:sldId id="272" r:id="rId8"/>
    <p:sldId id="258" r:id="rId9"/>
    <p:sldId id="288" r:id="rId10"/>
    <p:sldId id="289" r:id="rId11"/>
    <p:sldId id="259" r:id="rId12"/>
    <p:sldId id="270" r:id="rId13"/>
    <p:sldId id="291" r:id="rId14"/>
    <p:sldId id="277" r:id="rId15"/>
    <p:sldId id="280" r:id="rId16"/>
    <p:sldId id="281" r:id="rId17"/>
    <p:sldId id="275" r:id="rId18"/>
    <p:sldId id="276" r:id="rId19"/>
    <p:sldId id="278" r:id="rId20"/>
    <p:sldId id="283" r:id="rId21"/>
    <p:sldId id="260" r:id="rId22"/>
    <p:sldId id="266" r:id="rId23"/>
    <p:sldId id="285" r:id="rId24"/>
    <p:sldId id="286" r:id="rId25"/>
    <p:sldId id="2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Ryan" userId="91382bc3b0521f4b" providerId="LiveId" clId="{DB819544-B11B-414C-B4F8-1C978EC79490}"/>
    <pc:docChg chg="undo custSel addSld delSld modSld sldOrd addMainMaster delMainMaster modMainMaster">
      <pc:chgData name="Aaron Ryan" userId="91382bc3b0521f4b" providerId="LiveId" clId="{DB819544-B11B-414C-B4F8-1C978EC79490}" dt="2021-08-10T22:20:11.777" v="1607" actId="20577"/>
      <pc:docMkLst>
        <pc:docMk/>
      </pc:docMkLst>
      <pc:sldChg chg="modSp new mod">
        <pc:chgData name="Aaron Ryan" userId="91382bc3b0521f4b" providerId="LiveId" clId="{DB819544-B11B-414C-B4F8-1C978EC79490}" dt="2021-08-10T20:05:33.694" v="692"/>
        <pc:sldMkLst>
          <pc:docMk/>
          <pc:sldMk cId="3360850647" sldId="256"/>
        </pc:sldMkLst>
        <pc:spChg chg="mod">
          <ac:chgData name="Aaron Ryan" userId="91382bc3b0521f4b" providerId="LiveId" clId="{DB819544-B11B-414C-B4F8-1C978EC79490}" dt="2021-08-10T15:32:35.711" v="39" actId="27636"/>
          <ac:spMkLst>
            <pc:docMk/>
            <pc:sldMk cId="3360850647" sldId="256"/>
            <ac:spMk id="2" creationId="{925C6844-D065-417A-BCF9-1822371505AD}"/>
          </ac:spMkLst>
        </pc:spChg>
        <pc:spChg chg="mod">
          <ac:chgData name="Aaron Ryan" userId="91382bc3b0521f4b" providerId="LiveId" clId="{DB819544-B11B-414C-B4F8-1C978EC79490}" dt="2021-08-10T20:05:33.694" v="692"/>
          <ac:spMkLst>
            <pc:docMk/>
            <pc:sldMk cId="3360850647" sldId="256"/>
            <ac:spMk id="3" creationId="{02A1CCD2-FA82-445C-B2DD-D3F034F31285}"/>
          </ac:spMkLst>
        </pc:spChg>
      </pc:sldChg>
      <pc:sldChg chg="new del">
        <pc:chgData name="Aaron Ryan" userId="91382bc3b0521f4b" providerId="LiveId" clId="{DB819544-B11B-414C-B4F8-1C978EC79490}" dt="2021-08-10T15:23:01.620" v="12" actId="47"/>
        <pc:sldMkLst>
          <pc:docMk/>
          <pc:sldMk cId="1392070734" sldId="257"/>
        </pc:sldMkLst>
      </pc:sldChg>
      <pc:sldChg chg="modSp new mod">
        <pc:chgData name="Aaron Ryan" userId="91382bc3b0521f4b" providerId="LiveId" clId="{DB819544-B11B-414C-B4F8-1C978EC79490}" dt="2021-08-10T15:33:48.989" v="51" actId="242"/>
        <pc:sldMkLst>
          <pc:docMk/>
          <pc:sldMk cId="3605834392" sldId="257"/>
        </pc:sldMkLst>
        <pc:spChg chg="mod">
          <ac:chgData name="Aaron Ryan" userId="91382bc3b0521f4b" providerId="LiveId" clId="{DB819544-B11B-414C-B4F8-1C978EC79490}" dt="2021-08-10T15:33:12.583" v="43"/>
          <ac:spMkLst>
            <pc:docMk/>
            <pc:sldMk cId="3605834392" sldId="257"/>
            <ac:spMk id="2" creationId="{1A91425A-9552-45EC-A344-94FD4465CE80}"/>
          </ac:spMkLst>
        </pc:spChg>
        <pc:spChg chg="mod">
          <ac:chgData name="Aaron Ryan" userId="91382bc3b0521f4b" providerId="LiveId" clId="{DB819544-B11B-414C-B4F8-1C978EC79490}" dt="2021-08-10T15:33:48.989" v="51" actId="242"/>
          <ac:spMkLst>
            <pc:docMk/>
            <pc:sldMk cId="3605834392" sldId="257"/>
            <ac:spMk id="3" creationId="{6E1047C6-EF63-4A8B-B61F-DD45DAD433CD}"/>
          </ac:spMkLst>
        </pc:spChg>
      </pc:sldChg>
      <pc:sldChg chg="addSp delSp modSp new mod modClrScheme chgLayout">
        <pc:chgData name="Aaron Ryan" userId="91382bc3b0521f4b" providerId="LiveId" clId="{DB819544-B11B-414C-B4F8-1C978EC79490}" dt="2021-08-10T16:23:15.339" v="108" actId="1076"/>
        <pc:sldMkLst>
          <pc:docMk/>
          <pc:sldMk cId="572971871" sldId="258"/>
        </pc:sldMkLst>
        <pc:spChg chg="del mod ord">
          <ac:chgData name="Aaron Ryan" userId="91382bc3b0521f4b" providerId="LiveId" clId="{DB819544-B11B-414C-B4F8-1C978EC79490}" dt="2021-08-10T15:27:16.841" v="31" actId="700"/>
          <ac:spMkLst>
            <pc:docMk/>
            <pc:sldMk cId="572971871" sldId="258"/>
            <ac:spMk id="2" creationId="{88067A6B-60F2-40D2-9268-BCA5B7F0CAAC}"/>
          </ac:spMkLst>
        </pc:spChg>
        <pc:spChg chg="del mod ord">
          <ac:chgData name="Aaron Ryan" userId="91382bc3b0521f4b" providerId="LiveId" clId="{DB819544-B11B-414C-B4F8-1C978EC79490}" dt="2021-08-10T15:27:16.841" v="31" actId="700"/>
          <ac:spMkLst>
            <pc:docMk/>
            <pc:sldMk cId="572971871" sldId="258"/>
            <ac:spMk id="3" creationId="{C32F8BF4-9247-4F73-A284-53285DB64969}"/>
          </ac:spMkLst>
        </pc:spChg>
        <pc:spChg chg="mod ord">
          <ac:chgData name="Aaron Ryan" userId="91382bc3b0521f4b" providerId="LiveId" clId="{DB819544-B11B-414C-B4F8-1C978EC79490}" dt="2021-08-10T15:27:16.841" v="31" actId="700"/>
          <ac:spMkLst>
            <pc:docMk/>
            <pc:sldMk cId="572971871" sldId="258"/>
            <ac:spMk id="4" creationId="{54427C46-0B00-4241-AC5E-0B3414A6D8E3}"/>
          </ac:spMkLst>
        </pc:spChg>
        <pc:spChg chg="mod ord">
          <ac:chgData name="Aaron Ryan" userId="91382bc3b0521f4b" providerId="LiveId" clId="{DB819544-B11B-414C-B4F8-1C978EC79490}" dt="2021-08-10T15:27:16.841" v="31" actId="700"/>
          <ac:spMkLst>
            <pc:docMk/>
            <pc:sldMk cId="572971871" sldId="258"/>
            <ac:spMk id="5" creationId="{A7C3DC4F-30B6-480D-918A-FA0E7BFBA84E}"/>
          </ac:spMkLst>
        </pc:spChg>
        <pc:spChg chg="mod ord">
          <ac:chgData name="Aaron Ryan" userId="91382bc3b0521f4b" providerId="LiveId" clId="{DB819544-B11B-414C-B4F8-1C978EC79490}" dt="2021-08-10T15:27:16.841" v="31" actId="700"/>
          <ac:spMkLst>
            <pc:docMk/>
            <pc:sldMk cId="572971871" sldId="258"/>
            <ac:spMk id="6" creationId="{6356D5A3-1592-46C8-985B-789C129B6105}"/>
          </ac:spMkLst>
        </pc:spChg>
        <pc:spChg chg="add mod ord">
          <ac:chgData name="Aaron Ryan" userId="91382bc3b0521f4b" providerId="LiveId" clId="{DB819544-B11B-414C-B4F8-1C978EC79490}" dt="2021-08-10T16:08:55.232" v="77" actId="20577"/>
          <ac:spMkLst>
            <pc:docMk/>
            <pc:sldMk cId="572971871" sldId="258"/>
            <ac:spMk id="7" creationId="{FB0908DF-CA73-4CC2-8261-806311CEB10A}"/>
          </ac:spMkLst>
        </pc:spChg>
        <pc:spChg chg="add mod ord">
          <ac:chgData name="Aaron Ryan" userId="91382bc3b0521f4b" providerId="LiveId" clId="{DB819544-B11B-414C-B4F8-1C978EC79490}" dt="2021-08-10T16:08:03.669" v="75" actId="20577"/>
          <ac:spMkLst>
            <pc:docMk/>
            <pc:sldMk cId="572971871" sldId="258"/>
            <ac:spMk id="8" creationId="{D8AAFEFA-309E-4B95-AFF1-D1297B1DA74E}"/>
          </ac:spMkLst>
        </pc:spChg>
        <pc:spChg chg="add del mod ord">
          <ac:chgData name="Aaron Ryan" userId="91382bc3b0521f4b" providerId="LiveId" clId="{DB819544-B11B-414C-B4F8-1C978EC79490}" dt="2021-08-10T16:07:28.432" v="70"/>
          <ac:spMkLst>
            <pc:docMk/>
            <pc:sldMk cId="572971871" sldId="258"/>
            <ac:spMk id="9" creationId="{9A921C2E-C097-4AE5-86C3-24CE34D44210}"/>
          </ac:spMkLst>
        </pc:spChg>
        <pc:spChg chg="add mod">
          <ac:chgData name="Aaron Ryan" userId="91382bc3b0521f4b" providerId="LiveId" clId="{DB819544-B11B-414C-B4F8-1C978EC79490}" dt="2021-08-10T16:23:15.339" v="108" actId="1076"/>
          <ac:spMkLst>
            <pc:docMk/>
            <pc:sldMk cId="572971871" sldId="258"/>
            <ac:spMk id="10" creationId="{DCF965DA-71ED-448A-B9DC-F356A723308D}"/>
          </ac:spMkLst>
        </pc:spChg>
        <pc:picChg chg="add mod">
          <ac:chgData name="Aaron Ryan" userId="91382bc3b0521f4b" providerId="LiveId" clId="{DB819544-B11B-414C-B4F8-1C978EC79490}" dt="2021-08-10T16:23:11.971" v="107" actId="1076"/>
          <ac:picMkLst>
            <pc:docMk/>
            <pc:sldMk cId="572971871" sldId="258"/>
            <ac:picMk id="2" creationId="{E5ACD028-5B82-4BB3-ACDE-EDEDF7603FF3}"/>
          </ac:picMkLst>
        </pc:picChg>
      </pc:sldChg>
      <pc:sldChg chg="modSp new del mod">
        <pc:chgData name="Aaron Ryan" userId="91382bc3b0521f4b" providerId="LiveId" clId="{DB819544-B11B-414C-B4F8-1C978EC79490}" dt="2021-08-10T15:23:01.003" v="11" actId="47"/>
        <pc:sldMkLst>
          <pc:docMk/>
          <pc:sldMk cId="4141539342" sldId="258"/>
        </pc:sldMkLst>
        <pc:spChg chg="mod">
          <ac:chgData name="Aaron Ryan" userId="91382bc3b0521f4b" providerId="LiveId" clId="{DB819544-B11B-414C-B4F8-1C978EC79490}" dt="2021-08-10T15:22:49.500" v="10" actId="27636"/>
          <ac:spMkLst>
            <pc:docMk/>
            <pc:sldMk cId="4141539342" sldId="258"/>
            <ac:spMk id="2" creationId="{FC2B20CE-8CE5-4ED1-8BBE-3B50B41E2B5B}"/>
          </ac:spMkLst>
        </pc:spChg>
      </pc:sldChg>
      <pc:sldChg chg="modSp new mod">
        <pc:chgData name="Aaron Ryan" userId="91382bc3b0521f4b" providerId="LiveId" clId="{DB819544-B11B-414C-B4F8-1C978EC79490}" dt="2021-08-10T15:34:38.531" v="56" actId="20577"/>
        <pc:sldMkLst>
          <pc:docMk/>
          <pc:sldMk cId="2251784629" sldId="259"/>
        </pc:sldMkLst>
        <pc:spChg chg="mod">
          <ac:chgData name="Aaron Ryan" userId="91382bc3b0521f4b" providerId="LiveId" clId="{DB819544-B11B-414C-B4F8-1C978EC79490}" dt="2021-08-10T15:34:22.595" v="52"/>
          <ac:spMkLst>
            <pc:docMk/>
            <pc:sldMk cId="2251784629" sldId="259"/>
            <ac:spMk id="2" creationId="{05722724-6F7C-4968-97A1-5156D6CF35DB}"/>
          </ac:spMkLst>
        </pc:spChg>
        <pc:spChg chg="mod">
          <ac:chgData name="Aaron Ryan" userId="91382bc3b0521f4b" providerId="LiveId" clId="{DB819544-B11B-414C-B4F8-1C978EC79490}" dt="2021-08-10T15:34:38.531" v="56" actId="20577"/>
          <ac:spMkLst>
            <pc:docMk/>
            <pc:sldMk cId="2251784629" sldId="259"/>
            <ac:spMk id="3" creationId="{BAB2223B-ACC2-4EE4-A4ED-FC44EBC9404B}"/>
          </ac:spMkLst>
        </pc:spChg>
      </pc:sldChg>
      <pc:sldChg chg="addSp delSp modSp new mod modClrScheme chgLayout">
        <pc:chgData name="Aaron Ryan" userId="91382bc3b0521f4b" providerId="LiveId" clId="{DB819544-B11B-414C-B4F8-1C978EC79490}" dt="2021-08-10T20:12:38.939" v="875" actId="27636"/>
        <pc:sldMkLst>
          <pc:docMk/>
          <pc:sldMk cId="1819966218" sldId="260"/>
        </pc:sldMkLst>
        <pc:spChg chg="mod ord">
          <ac:chgData name="Aaron Ryan" userId="91382bc3b0521f4b" providerId="LiveId" clId="{DB819544-B11B-414C-B4F8-1C978EC79490}" dt="2021-08-10T20:12:22.528" v="873" actId="20577"/>
          <ac:spMkLst>
            <pc:docMk/>
            <pc:sldMk cId="1819966218" sldId="260"/>
            <ac:spMk id="2" creationId="{127B6CE8-20D2-4F17-9B55-C9CBB1D22032}"/>
          </ac:spMkLst>
        </pc:spChg>
        <pc:spChg chg="del mod ord">
          <ac:chgData name="Aaron Ryan" userId="91382bc3b0521f4b" providerId="LiveId" clId="{DB819544-B11B-414C-B4F8-1C978EC79490}" dt="2021-08-10T16:28:11.734" v="135" actId="700"/>
          <ac:spMkLst>
            <pc:docMk/>
            <pc:sldMk cId="1819966218" sldId="260"/>
            <ac:spMk id="3" creationId="{6C2FDDBC-8106-4150-B508-BAE69692DDC1}"/>
          </ac:spMkLst>
        </pc:spChg>
        <pc:spChg chg="del mod ord">
          <ac:chgData name="Aaron Ryan" userId="91382bc3b0521f4b" providerId="LiveId" clId="{DB819544-B11B-414C-B4F8-1C978EC79490}" dt="2021-08-10T16:28:11.734" v="135" actId="700"/>
          <ac:spMkLst>
            <pc:docMk/>
            <pc:sldMk cId="1819966218" sldId="260"/>
            <ac:spMk id="4" creationId="{3D919C0F-8955-4A17-A6B2-4028182E152A}"/>
          </ac:spMkLst>
        </pc:spChg>
        <pc:spChg chg="mod ord">
          <ac:chgData name="Aaron Ryan" userId="91382bc3b0521f4b" providerId="LiveId" clId="{DB819544-B11B-414C-B4F8-1C978EC79490}" dt="2021-08-10T16:28:33.087" v="136" actId="700"/>
          <ac:spMkLst>
            <pc:docMk/>
            <pc:sldMk cId="1819966218" sldId="260"/>
            <ac:spMk id="5" creationId="{EFF52466-87FA-4D06-A6FC-0F439496559C}"/>
          </ac:spMkLst>
        </pc:spChg>
        <pc:spChg chg="mod ord">
          <ac:chgData name="Aaron Ryan" userId="91382bc3b0521f4b" providerId="LiveId" clId="{DB819544-B11B-414C-B4F8-1C978EC79490}" dt="2021-08-10T16:28:33.087" v="136" actId="700"/>
          <ac:spMkLst>
            <pc:docMk/>
            <pc:sldMk cId="1819966218" sldId="260"/>
            <ac:spMk id="6" creationId="{5271BB7B-949C-4CD0-B024-75F79C173CE2}"/>
          </ac:spMkLst>
        </pc:spChg>
        <pc:spChg chg="mod ord">
          <ac:chgData name="Aaron Ryan" userId="91382bc3b0521f4b" providerId="LiveId" clId="{DB819544-B11B-414C-B4F8-1C978EC79490}" dt="2021-08-10T16:28:33.087" v="136" actId="700"/>
          <ac:spMkLst>
            <pc:docMk/>
            <pc:sldMk cId="1819966218" sldId="260"/>
            <ac:spMk id="7" creationId="{371F827E-7687-4532-A13B-711EC1A74F77}"/>
          </ac:spMkLst>
        </pc:spChg>
        <pc:spChg chg="add mod">
          <ac:chgData name="Aaron Ryan" userId="91382bc3b0521f4b" providerId="LiveId" clId="{DB819544-B11B-414C-B4F8-1C978EC79490}" dt="2021-08-10T17:10:15.337" v="340" actId="20577"/>
          <ac:spMkLst>
            <pc:docMk/>
            <pc:sldMk cId="1819966218" sldId="260"/>
            <ac:spMk id="8" creationId="{3E9A1DA6-651D-41E8-A65E-59A564274BEB}"/>
          </ac:spMkLst>
        </pc:spChg>
        <pc:spChg chg="add del mod ord">
          <ac:chgData name="Aaron Ryan" userId="91382bc3b0521f4b" providerId="LiveId" clId="{DB819544-B11B-414C-B4F8-1C978EC79490}" dt="2021-08-10T16:28:33.087" v="136" actId="700"/>
          <ac:spMkLst>
            <pc:docMk/>
            <pc:sldMk cId="1819966218" sldId="260"/>
            <ac:spMk id="8" creationId="{61BEC384-9FEA-442F-80FC-00665843B7EA}"/>
          </ac:spMkLst>
        </pc:spChg>
        <pc:spChg chg="add del mod ord">
          <ac:chgData name="Aaron Ryan" userId="91382bc3b0521f4b" providerId="LiveId" clId="{DB819544-B11B-414C-B4F8-1C978EC79490}" dt="2021-08-10T16:28:33.087" v="136" actId="700"/>
          <ac:spMkLst>
            <pc:docMk/>
            <pc:sldMk cId="1819966218" sldId="260"/>
            <ac:spMk id="9" creationId="{014136AD-5504-459D-923A-5241093E6BAE}"/>
          </ac:spMkLst>
        </pc:spChg>
        <pc:spChg chg="add del mod ord">
          <ac:chgData name="Aaron Ryan" userId="91382bc3b0521f4b" providerId="LiveId" clId="{DB819544-B11B-414C-B4F8-1C978EC79490}" dt="2021-08-10T16:29:02.374" v="137"/>
          <ac:spMkLst>
            <pc:docMk/>
            <pc:sldMk cId="1819966218" sldId="260"/>
            <ac:spMk id="10" creationId="{311EA96C-46F3-49C7-B262-84916DE3E643}"/>
          </ac:spMkLst>
        </pc:spChg>
        <pc:spChg chg="add mod ord">
          <ac:chgData name="Aaron Ryan" userId="91382bc3b0521f4b" providerId="LiveId" clId="{DB819544-B11B-414C-B4F8-1C978EC79490}" dt="2021-08-10T20:12:38.939" v="875" actId="27636"/>
          <ac:spMkLst>
            <pc:docMk/>
            <pc:sldMk cId="1819966218" sldId="260"/>
            <ac:spMk id="11" creationId="{B3350ACE-E152-4382-8A21-891CAA287EBA}"/>
          </ac:spMkLst>
        </pc:spChg>
        <pc:picChg chg="add mod">
          <ac:chgData name="Aaron Ryan" userId="91382bc3b0521f4b" providerId="LiveId" clId="{DB819544-B11B-414C-B4F8-1C978EC79490}" dt="2021-08-10T17:10:31.089" v="341" actId="14100"/>
          <ac:picMkLst>
            <pc:docMk/>
            <pc:sldMk cId="1819966218" sldId="260"/>
            <ac:picMk id="12" creationId="{F736DC98-43FB-4769-A304-0122C117D92A}"/>
          </ac:picMkLst>
        </pc:picChg>
      </pc:sldChg>
      <pc:sldChg chg="modSp new mod">
        <pc:chgData name="Aaron Ryan" userId="91382bc3b0521f4b" providerId="LiveId" clId="{DB819544-B11B-414C-B4F8-1C978EC79490}" dt="2021-08-10T16:04:46.296" v="62" actId="20577"/>
        <pc:sldMkLst>
          <pc:docMk/>
          <pc:sldMk cId="1256460658" sldId="261"/>
        </pc:sldMkLst>
        <pc:spChg chg="mod">
          <ac:chgData name="Aaron Ryan" userId="91382bc3b0521f4b" providerId="LiveId" clId="{DB819544-B11B-414C-B4F8-1C978EC79490}" dt="2021-08-10T16:04:37.732" v="58"/>
          <ac:spMkLst>
            <pc:docMk/>
            <pc:sldMk cId="1256460658" sldId="261"/>
            <ac:spMk id="2" creationId="{759E5E63-D08B-4F30-AF51-1502AE0C2B70}"/>
          </ac:spMkLst>
        </pc:spChg>
        <pc:spChg chg="mod">
          <ac:chgData name="Aaron Ryan" userId="91382bc3b0521f4b" providerId="LiveId" clId="{DB819544-B11B-414C-B4F8-1C978EC79490}" dt="2021-08-10T16:04:46.296" v="62" actId="20577"/>
          <ac:spMkLst>
            <pc:docMk/>
            <pc:sldMk cId="1256460658" sldId="261"/>
            <ac:spMk id="3" creationId="{B4E77C4E-6A16-40B7-BB18-9D7BD54C8F7C}"/>
          </ac:spMkLst>
        </pc:spChg>
      </pc:sldChg>
      <pc:sldChg chg="modSp new mod">
        <pc:chgData name="Aaron Ryan" userId="91382bc3b0521f4b" providerId="LiveId" clId="{DB819544-B11B-414C-B4F8-1C978EC79490}" dt="2021-08-10T16:09:24.760" v="84" actId="15"/>
        <pc:sldMkLst>
          <pc:docMk/>
          <pc:sldMk cId="3119929897" sldId="262"/>
        </pc:sldMkLst>
        <pc:spChg chg="mod">
          <ac:chgData name="Aaron Ryan" userId="91382bc3b0521f4b" providerId="LiveId" clId="{DB819544-B11B-414C-B4F8-1C978EC79490}" dt="2021-08-10T16:07:04.049" v="69" actId="20577"/>
          <ac:spMkLst>
            <pc:docMk/>
            <pc:sldMk cId="3119929897" sldId="262"/>
            <ac:spMk id="2" creationId="{6E7A6910-AA44-4D1A-9586-752D0B48715E}"/>
          </ac:spMkLst>
        </pc:spChg>
        <pc:spChg chg="mod">
          <ac:chgData name="Aaron Ryan" userId="91382bc3b0521f4b" providerId="LiveId" clId="{DB819544-B11B-414C-B4F8-1C978EC79490}" dt="2021-08-10T16:09:24.760" v="84" actId="15"/>
          <ac:spMkLst>
            <pc:docMk/>
            <pc:sldMk cId="3119929897" sldId="262"/>
            <ac:spMk id="3" creationId="{66E46638-5025-4C12-A2AD-47E5C1AF4FE3}"/>
          </ac:spMkLst>
        </pc:spChg>
      </pc:sldChg>
      <pc:sldChg chg="addSp delSp modSp new mod ord">
        <pc:chgData name="Aaron Ryan" userId="91382bc3b0521f4b" providerId="LiveId" clId="{DB819544-B11B-414C-B4F8-1C978EC79490}" dt="2021-08-10T16:16:10.561" v="96" actId="22"/>
        <pc:sldMkLst>
          <pc:docMk/>
          <pc:sldMk cId="3822290808" sldId="263"/>
        </pc:sldMkLst>
        <pc:spChg chg="mod">
          <ac:chgData name="Aaron Ryan" userId="91382bc3b0521f4b" providerId="LiveId" clId="{DB819544-B11B-414C-B4F8-1C978EC79490}" dt="2021-08-10T16:12:08.773" v="87" actId="20577"/>
          <ac:spMkLst>
            <pc:docMk/>
            <pc:sldMk cId="3822290808" sldId="263"/>
            <ac:spMk id="2" creationId="{2B02980C-BCB5-4AD3-ABC7-04506785238E}"/>
          </ac:spMkLst>
        </pc:spChg>
        <pc:spChg chg="mod">
          <ac:chgData name="Aaron Ryan" userId="91382bc3b0521f4b" providerId="LiveId" clId="{DB819544-B11B-414C-B4F8-1C978EC79490}" dt="2021-08-10T16:12:24.385" v="92" actId="27636"/>
          <ac:spMkLst>
            <pc:docMk/>
            <pc:sldMk cId="3822290808" sldId="263"/>
            <ac:spMk id="3" creationId="{35782F29-248F-4F61-949D-D65B75A7A79B}"/>
          </ac:spMkLst>
        </pc:spChg>
        <pc:spChg chg="add del">
          <ac:chgData name="Aaron Ryan" userId="91382bc3b0521f4b" providerId="LiveId" clId="{DB819544-B11B-414C-B4F8-1C978EC79490}" dt="2021-08-10T16:16:10.561" v="96" actId="22"/>
          <ac:spMkLst>
            <pc:docMk/>
            <pc:sldMk cId="3822290808" sldId="263"/>
            <ac:spMk id="8" creationId="{4F7BF80C-7580-4FD1-BF90-0582FA75C709}"/>
          </ac:spMkLst>
        </pc:spChg>
      </pc:sldChg>
      <pc:sldChg chg="modSp new mod">
        <pc:chgData name="Aaron Ryan" userId="91382bc3b0521f4b" providerId="LiveId" clId="{DB819544-B11B-414C-B4F8-1C978EC79490}" dt="2021-08-10T16:16:52.860" v="104" actId="20577"/>
        <pc:sldMkLst>
          <pc:docMk/>
          <pc:sldMk cId="1016536287" sldId="264"/>
        </pc:sldMkLst>
        <pc:spChg chg="mod">
          <ac:chgData name="Aaron Ryan" userId="91382bc3b0521f4b" providerId="LiveId" clId="{DB819544-B11B-414C-B4F8-1C978EC79490}" dt="2021-08-10T16:16:23.052" v="101" actId="27636"/>
          <ac:spMkLst>
            <pc:docMk/>
            <pc:sldMk cId="1016536287" sldId="264"/>
            <ac:spMk id="2" creationId="{942878F3-89FD-4D80-B208-FABA109434E1}"/>
          </ac:spMkLst>
        </pc:spChg>
        <pc:spChg chg="mod">
          <ac:chgData name="Aaron Ryan" userId="91382bc3b0521f4b" providerId="LiveId" clId="{DB819544-B11B-414C-B4F8-1C978EC79490}" dt="2021-08-10T16:16:52.860" v="104" actId="20577"/>
          <ac:spMkLst>
            <pc:docMk/>
            <pc:sldMk cId="1016536287" sldId="264"/>
            <ac:spMk id="3" creationId="{23B21C04-1074-4DB1-AE7B-F3B5A7AAF594}"/>
          </ac:spMkLst>
        </pc:spChg>
      </pc:sldChg>
      <pc:sldChg chg="modSp new mod">
        <pc:chgData name="Aaron Ryan" userId="91382bc3b0521f4b" providerId="LiveId" clId="{DB819544-B11B-414C-B4F8-1C978EC79490}" dt="2021-08-10T16:24:30.199" v="115" actId="20577"/>
        <pc:sldMkLst>
          <pc:docMk/>
          <pc:sldMk cId="4198812297" sldId="265"/>
        </pc:sldMkLst>
        <pc:spChg chg="mod">
          <ac:chgData name="Aaron Ryan" userId="91382bc3b0521f4b" providerId="LiveId" clId="{DB819544-B11B-414C-B4F8-1C978EC79490}" dt="2021-08-10T16:24:16.649" v="111" actId="20577"/>
          <ac:spMkLst>
            <pc:docMk/>
            <pc:sldMk cId="4198812297" sldId="265"/>
            <ac:spMk id="2" creationId="{B25C6DDC-CFB9-43F8-9BF8-405A3FC3DB30}"/>
          </ac:spMkLst>
        </pc:spChg>
        <pc:spChg chg="mod">
          <ac:chgData name="Aaron Ryan" userId="91382bc3b0521f4b" providerId="LiveId" clId="{DB819544-B11B-414C-B4F8-1C978EC79490}" dt="2021-08-10T16:24:30.199" v="115" actId="20577"/>
          <ac:spMkLst>
            <pc:docMk/>
            <pc:sldMk cId="4198812297" sldId="265"/>
            <ac:spMk id="3" creationId="{3AE0F584-15B7-4B80-90E9-DFDE0418B7D5}"/>
          </ac:spMkLst>
        </pc:spChg>
      </pc:sldChg>
      <pc:sldChg chg="modSp new mod">
        <pc:chgData name="Aaron Ryan" userId="91382bc3b0521f4b" providerId="LiveId" clId="{DB819544-B11B-414C-B4F8-1C978EC79490}" dt="2021-08-10T16:26:05.693" v="120" actId="20577"/>
        <pc:sldMkLst>
          <pc:docMk/>
          <pc:sldMk cId="2231482262" sldId="266"/>
        </pc:sldMkLst>
        <pc:spChg chg="mod">
          <ac:chgData name="Aaron Ryan" userId="91382bc3b0521f4b" providerId="LiveId" clId="{DB819544-B11B-414C-B4F8-1C978EC79490}" dt="2021-08-10T16:25:56.407" v="117"/>
          <ac:spMkLst>
            <pc:docMk/>
            <pc:sldMk cId="2231482262" sldId="266"/>
            <ac:spMk id="2" creationId="{6FAC6206-4C2B-4400-8385-EBB0C017C719}"/>
          </ac:spMkLst>
        </pc:spChg>
        <pc:spChg chg="mod">
          <ac:chgData name="Aaron Ryan" userId="91382bc3b0521f4b" providerId="LiveId" clId="{DB819544-B11B-414C-B4F8-1C978EC79490}" dt="2021-08-10T16:26:05.693" v="120" actId="20577"/>
          <ac:spMkLst>
            <pc:docMk/>
            <pc:sldMk cId="2231482262" sldId="266"/>
            <ac:spMk id="3" creationId="{17442119-C786-4C88-BACB-7B3CD6906E55}"/>
          </ac:spMkLst>
        </pc:spChg>
      </pc:sldChg>
      <pc:sldChg chg="modSp new mod">
        <pc:chgData name="Aaron Ryan" userId="91382bc3b0521f4b" providerId="LiveId" clId="{DB819544-B11B-414C-B4F8-1C978EC79490}" dt="2021-08-10T17:16:06.496" v="689" actId="27636"/>
        <pc:sldMkLst>
          <pc:docMk/>
          <pc:sldMk cId="417309387" sldId="267"/>
        </pc:sldMkLst>
        <pc:spChg chg="mod">
          <ac:chgData name="Aaron Ryan" userId="91382bc3b0521f4b" providerId="LiveId" clId="{DB819544-B11B-414C-B4F8-1C978EC79490}" dt="2021-08-10T16:26:40.568" v="124"/>
          <ac:spMkLst>
            <pc:docMk/>
            <pc:sldMk cId="417309387" sldId="267"/>
            <ac:spMk id="2" creationId="{F42B0CE3-F68E-4C73-9AA3-909F8836F6BC}"/>
          </ac:spMkLst>
        </pc:spChg>
        <pc:spChg chg="mod">
          <ac:chgData name="Aaron Ryan" userId="91382bc3b0521f4b" providerId="LiveId" clId="{DB819544-B11B-414C-B4F8-1C978EC79490}" dt="2021-08-10T17:16:06.496" v="689" actId="27636"/>
          <ac:spMkLst>
            <pc:docMk/>
            <pc:sldMk cId="417309387" sldId="267"/>
            <ac:spMk id="3" creationId="{B331EBB6-373F-4367-AD3F-69E5C86FB3E4}"/>
          </ac:spMkLst>
        </pc:spChg>
      </pc:sldChg>
      <pc:sldChg chg="addSp delSp modSp new mod">
        <pc:chgData name="Aaron Ryan" userId="91382bc3b0521f4b" providerId="LiveId" clId="{DB819544-B11B-414C-B4F8-1C978EC79490}" dt="2021-08-10T21:06:06.228" v="1012" actId="14100"/>
        <pc:sldMkLst>
          <pc:docMk/>
          <pc:sldMk cId="3243274754" sldId="268"/>
        </pc:sldMkLst>
        <pc:spChg chg="mod">
          <ac:chgData name="Aaron Ryan" userId="91382bc3b0521f4b" providerId="LiveId" clId="{DB819544-B11B-414C-B4F8-1C978EC79490}" dt="2021-08-10T16:42:42.158" v="196"/>
          <ac:spMkLst>
            <pc:docMk/>
            <pc:sldMk cId="3243274754" sldId="268"/>
            <ac:spMk id="2" creationId="{E0A6F37A-1392-4199-A351-4167C9A92073}"/>
          </ac:spMkLst>
        </pc:spChg>
        <pc:spChg chg="del mod">
          <ac:chgData name="Aaron Ryan" userId="91382bc3b0521f4b" providerId="LiveId" clId="{DB819544-B11B-414C-B4F8-1C978EC79490}" dt="2021-08-10T16:46:55.331" v="212"/>
          <ac:spMkLst>
            <pc:docMk/>
            <pc:sldMk cId="3243274754" sldId="268"/>
            <ac:spMk id="3" creationId="{881300A0-A61B-41B7-A73F-EAED7A17357F}"/>
          </ac:spMkLst>
        </pc:spChg>
        <pc:spChg chg="mod">
          <ac:chgData name="Aaron Ryan" userId="91382bc3b0521f4b" providerId="LiveId" clId="{DB819544-B11B-414C-B4F8-1C978EC79490}" dt="2021-08-10T20:58:26.512" v="952" actId="20577"/>
          <ac:spMkLst>
            <pc:docMk/>
            <pc:sldMk cId="3243274754" sldId="268"/>
            <ac:spMk id="4" creationId="{2DD18510-2F4C-485D-965B-6979D1C57A69}"/>
          </ac:spMkLst>
        </pc:spChg>
        <pc:spChg chg="add mod">
          <ac:chgData name="Aaron Ryan" userId="91382bc3b0521f4b" providerId="LiveId" clId="{DB819544-B11B-414C-B4F8-1C978EC79490}" dt="2021-08-10T21:06:06.228" v="1012" actId="14100"/>
          <ac:spMkLst>
            <pc:docMk/>
            <pc:sldMk cId="3243274754" sldId="268"/>
            <ac:spMk id="9" creationId="{99E45861-912F-474D-921F-D0480D34E641}"/>
          </ac:spMkLst>
        </pc:spChg>
        <pc:picChg chg="add mod">
          <ac:chgData name="Aaron Ryan" userId="91382bc3b0521f4b" providerId="LiveId" clId="{DB819544-B11B-414C-B4F8-1C978EC79490}" dt="2021-08-10T17:08:48.496" v="319" actId="1076"/>
          <ac:picMkLst>
            <pc:docMk/>
            <pc:sldMk cId="3243274754" sldId="268"/>
            <ac:picMk id="8" creationId="{62ECDA1D-68E4-4507-A8A3-0EEC22ACE5DC}"/>
          </ac:picMkLst>
        </pc:picChg>
      </pc:sldChg>
      <pc:sldChg chg="modSp new mod">
        <pc:chgData name="Aaron Ryan" userId="91382bc3b0521f4b" providerId="LiveId" clId="{DB819544-B11B-414C-B4F8-1C978EC79490}" dt="2021-08-10T16:32:30.003" v="156" actId="20577"/>
        <pc:sldMkLst>
          <pc:docMk/>
          <pc:sldMk cId="1806751360" sldId="269"/>
        </pc:sldMkLst>
        <pc:spChg chg="mod">
          <ac:chgData name="Aaron Ryan" userId="91382bc3b0521f4b" providerId="LiveId" clId="{DB819544-B11B-414C-B4F8-1C978EC79490}" dt="2021-08-10T16:32:14.722" v="148" actId="20577"/>
          <ac:spMkLst>
            <pc:docMk/>
            <pc:sldMk cId="1806751360" sldId="269"/>
            <ac:spMk id="2" creationId="{DDB53C2E-EB16-4D29-B848-22EDB26E9A9C}"/>
          </ac:spMkLst>
        </pc:spChg>
        <pc:spChg chg="mod">
          <ac:chgData name="Aaron Ryan" userId="91382bc3b0521f4b" providerId="LiveId" clId="{DB819544-B11B-414C-B4F8-1C978EC79490}" dt="2021-08-10T16:32:30.003" v="156" actId="20577"/>
          <ac:spMkLst>
            <pc:docMk/>
            <pc:sldMk cId="1806751360" sldId="269"/>
            <ac:spMk id="3" creationId="{E714A3F0-8E97-46B5-B752-F14D78FD0B81}"/>
          </ac:spMkLst>
        </pc:spChg>
      </pc:sldChg>
      <pc:sldChg chg="addSp delSp modSp new mod ord modClrScheme chgLayout">
        <pc:chgData name="Aaron Ryan" userId="91382bc3b0521f4b" providerId="LiveId" clId="{DB819544-B11B-414C-B4F8-1C978EC79490}" dt="2021-08-10T22:14:37.558" v="1180" actId="20577"/>
        <pc:sldMkLst>
          <pc:docMk/>
          <pc:sldMk cId="1083544093" sldId="270"/>
        </pc:sldMkLst>
        <pc:spChg chg="del mod ord">
          <ac:chgData name="Aaron Ryan" userId="91382bc3b0521f4b" providerId="LiveId" clId="{DB819544-B11B-414C-B4F8-1C978EC79490}" dt="2021-08-10T16:47:30.967" v="214" actId="700"/>
          <ac:spMkLst>
            <pc:docMk/>
            <pc:sldMk cId="1083544093" sldId="270"/>
            <ac:spMk id="2" creationId="{225EF444-D667-4061-ABDC-289C0E9BC4D5}"/>
          </ac:spMkLst>
        </pc:spChg>
        <pc:spChg chg="del mod ord">
          <ac:chgData name="Aaron Ryan" userId="91382bc3b0521f4b" providerId="LiveId" clId="{DB819544-B11B-414C-B4F8-1C978EC79490}" dt="2021-08-10T16:47:30.967" v="214" actId="700"/>
          <ac:spMkLst>
            <pc:docMk/>
            <pc:sldMk cId="1083544093" sldId="270"/>
            <ac:spMk id="3" creationId="{3559F54C-BF20-409C-9B56-4CE207B0C86B}"/>
          </ac:spMkLst>
        </pc:spChg>
        <pc:spChg chg="del">
          <ac:chgData name="Aaron Ryan" userId="91382bc3b0521f4b" providerId="LiveId" clId="{DB819544-B11B-414C-B4F8-1C978EC79490}" dt="2021-08-10T16:47:30.967" v="214" actId="700"/>
          <ac:spMkLst>
            <pc:docMk/>
            <pc:sldMk cId="1083544093" sldId="270"/>
            <ac:spMk id="4" creationId="{269656CD-0877-4014-BFFB-35BF17C27878}"/>
          </ac:spMkLst>
        </pc:spChg>
        <pc:spChg chg="mod ord">
          <ac:chgData name="Aaron Ryan" userId="91382bc3b0521f4b" providerId="LiveId" clId="{DB819544-B11B-414C-B4F8-1C978EC79490}" dt="2021-08-10T16:47:30.967" v="214" actId="700"/>
          <ac:spMkLst>
            <pc:docMk/>
            <pc:sldMk cId="1083544093" sldId="270"/>
            <ac:spMk id="5" creationId="{C205C244-6EB3-4CC4-B76C-546A45928662}"/>
          </ac:spMkLst>
        </pc:spChg>
        <pc:spChg chg="mod ord">
          <ac:chgData name="Aaron Ryan" userId="91382bc3b0521f4b" providerId="LiveId" clId="{DB819544-B11B-414C-B4F8-1C978EC79490}" dt="2021-08-10T16:47:30.967" v="214" actId="700"/>
          <ac:spMkLst>
            <pc:docMk/>
            <pc:sldMk cId="1083544093" sldId="270"/>
            <ac:spMk id="6" creationId="{DBA2331A-DD75-4A29-8875-0FF523BB6F78}"/>
          </ac:spMkLst>
        </pc:spChg>
        <pc:spChg chg="mod ord">
          <ac:chgData name="Aaron Ryan" userId="91382bc3b0521f4b" providerId="LiveId" clId="{DB819544-B11B-414C-B4F8-1C978EC79490}" dt="2021-08-10T16:47:30.967" v="214" actId="700"/>
          <ac:spMkLst>
            <pc:docMk/>
            <pc:sldMk cId="1083544093" sldId="270"/>
            <ac:spMk id="7" creationId="{1CB6BD71-412D-4181-9663-4E9C786CE9BC}"/>
          </ac:spMkLst>
        </pc:spChg>
        <pc:spChg chg="add mod ord">
          <ac:chgData name="Aaron Ryan" userId="91382bc3b0521f4b" providerId="LiveId" clId="{DB819544-B11B-414C-B4F8-1C978EC79490}" dt="2021-08-10T22:13:45.708" v="1040" actId="14100"/>
          <ac:spMkLst>
            <pc:docMk/>
            <pc:sldMk cId="1083544093" sldId="270"/>
            <ac:spMk id="8" creationId="{1D0ADAA6-62CE-406B-8625-4C01FF26F5CE}"/>
          </ac:spMkLst>
        </pc:spChg>
        <pc:spChg chg="add mod ord">
          <ac:chgData name="Aaron Ryan" userId="91382bc3b0521f4b" providerId="LiveId" clId="{DB819544-B11B-414C-B4F8-1C978EC79490}" dt="2021-08-10T22:14:37.558" v="1180" actId="20577"/>
          <ac:spMkLst>
            <pc:docMk/>
            <pc:sldMk cId="1083544093" sldId="270"/>
            <ac:spMk id="9" creationId="{2077396C-A8E5-46D0-B7C4-24234B2C2B74}"/>
          </ac:spMkLst>
        </pc:spChg>
      </pc:sldChg>
      <pc:sldChg chg="modSp new mod">
        <pc:chgData name="Aaron Ryan" userId="91382bc3b0521f4b" providerId="LiveId" clId="{DB819544-B11B-414C-B4F8-1C978EC79490}" dt="2021-08-10T22:12:53.591" v="1013" actId="20577"/>
        <pc:sldMkLst>
          <pc:docMk/>
          <pc:sldMk cId="83364234" sldId="271"/>
        </pc:sldMkLst>
        <pc:spChg chg="mod">
          <ac:chgData name="Aaron Ryan" userId="91382bc3b0521f4b" providerId="LiveId" clId="{DB819544-B11B-414C-B4F8-1C978EC79490}" dt="2021-08-10T20:13:06.203" v="910" actId="20577"/>
          <ac:spMkLst>
            <pc:docMk/>
            <pc:sldMk cId="83364234" sldId="271"/>
            <ac:spMk id="2" creationId="{A362CC3E-455C-4673-9AC8-634C5989C51F}"/>
          </ac:spMkLst>
        </pc:spChg>
        <pc:spChg chg="mod">
          <ac:chgData name="Aaron Ryan" userId="91382bc3b0521f4b" providerId="LiveId" clId="{DB819544-B11B-414C-B4F8-1C978EC79490}" dt="2021-08-10T22:12:53.591" v="1013" actId="20577"/>
          <ac:spMkLst>
            <pc:docMk/>
            <pc:sldMk cId="83364234" sldId="271"/>
            <ac:spMk id="3" creationId="{A71C74A5-9BA8-4075-8FB2-BA8D57CA9218}"/>
          </ac:spMkLst>
        </pc:spChg>
      </pc:sldChg>
      <pc:sldChg chg="addSp delSp modSp new mod">
        <pc:chgData name="Aaron Ryan" userId="91382bc3b0521f4b" providerId="LiveId" clId="{DB819544-B11B-414C-B4F8-1C978EC79490}" dt="2021-08-10T16:54:23.522" v="248" actId="1076"/>
        <pc:sldMkLst>
          <pc:docMk/>
          <pc:sldMk cId="3158947321" sldId="272"/>
        </pc:sldMkLst>
        <pc:spChg chg="mod">
          <ac:chgData name="Aaron Ryan" userId="91382bc3b0521f4b" providerId="LiveId" clId="{DB819544-B11B-414C-B4F8-1C978EC79490}" dt="2021-08-10T16:54:09.686" v="242" actId="20577"/>
          <ac:spMkLst>
            <pc:docMk/>
            <pc:sldMk cId="3158947321" sldId="272"/>
            <ac:spMk id="2" creationId="{DD5EFC3E-D771-420E-8233-5BBFAF109A62}"/>
          </ac:spMkLst>
        </pc:spChg>
        <pc:spChg chg="mod">
          <ac:chgData name="Aaron Ryan" userId="91382bc3b0521f4b" providerId="LiveId" clId="{DB819544-B11B-414C-B4F8-1C978EC79490}" dt="2021-08-10T16:54:16.756" v="246" actId="5793"/>
          <ac:spMkLst>
            <pc:docMk/>
            <pc:sldMk cId="3158947321" sldId="272"/>
            <ac:spMk id="3" creationId="{C4F3E809-2339-496B-BE2B-6CEC977F1373}"/>
          </ac:spMkLst>
        </pc:spChg>
        <pc:spChg chg="mod">
          <ac:chgData name="Aaron Ryan" userId="91382bc3b0521f4b" providerId="LiveId" clId="{DB819544-B11B-414C-B4F8-1C978EC79490}" dt="2021-08-10T16:52:23.235" v="238" actId="14100"/>
          <ac:spMkLst>
            <pc:docMk/>
            <pc:sldMk cId="3158947321" sldId="272"/>
            <ac:spMk id="8" creationId="{BE5A092D-C54A-4B40-9F42-A84B4A586F91}"/>
          </ac:spMkLst>
        </pc:spChg>
        <pc:spChg chg="mod">
          <ac:chgData name="Aaron Ryan" userId="91382bc3b0521f4b" providerId="LiveId" clId="{DB819544-B11B-414C-B4F8-1C978EC79490}" dt="2021-08-10T16:52:23.235" v="238" actId="14100"/>
          <ac:spMkLst>
            <pc:docMk/>
            <pc:sldMk cId="3158947321" sldId="272"/>
            <ac:spMk id="14" creationId="{8327B7A3-293C-482E-BAA1-D553049A6391}"/>
          </ac:spMkLst>
        </pc:spChg>
        <pc:spChg chg="mod">
          <ac:chgData name="Aaron Ryan" userId="91382bc3b0521f4b" providerId="LiveId" clId="{DB819544-B11B-414C-B4F8-1C978EC79490}" dt="2021-08-10T16:52:23.235" v="238" actId="14100"/>
          <ac:spMkLst>
            <pc:docMk/>
            <pc:sldMk cId="3158947321" sldId="272"/>
            <ac:spMk id="15" creationId="{CD64A6CE-FBB4-4E27-97DF-98F7D0F08C3D}"/>
          </ac:spMkLst>
        </pc:spChg>
        <pc:spChg chg="mod">
          <ac:chgData name="Aaron Ryan" userId="91382bc3b0521f4b" providerId="LiveId" clId="{DB819544-B11B-414C-B4F8-1C978EC79490}" dt="2021-08-10T16:52:23.235" v="238" actId="14100"/>
          <ac:spMkLst>
            <pc:docMk/>
            <pc:sldMk cId="3158947321" sldId="272"/>
            <ac:spMk id="17" creationId="{A74C1E14-D855-40D9-ABD9-374BF527A051}"/>
          </ac:spMkLst>
        </pc:spChg>
        <pc:spChg chg="mod">
          <ac:chgData name="Aaron Ryan" userId="91382bc3b0521f4b" providerId="LiveId" clId="{DB819544-B11B-414C-B4F8-1C978EC79490}" dt="2021-08-10T16:52:23.235" v="238" actId="14100"/>
          <ac:spMkLst>
            <pc:docMk/>
            <pc:sldMk cId="3158947321" sldId="272"/>
            <ac:spMk id="18" creationId="{C7D64313-D010-4ABD-BC19-2E6D322516CA}"/>
          </ac:spMkLst>
        </pc:spChg>
        <pc:spChg chg="mod">
          <ac:chgData name="Aaron Ryan" userId="91382bc3b0521f4b" providerId="LiveId" clId="{DB819544-B11B-414C-B4F8-1C978EC79490}" dt="2021-08-10T16:52:23.235" v="238" actId="14100"/>
          <ac:spMkLst>
            <pc:docMk/>
            <pc:sldMk cId="3158947321" sldId="272"/>
            <ac:spMk id="19" creationId="{95D4BE59-B01A-4826-A83F-0629342C0AFC}"/>
          </ac:spMkLst>
        </pc:spChg>
        <pc:spChg chg="mod">
          <ac:chgData name="Aaron Ryan" userId="91382bc3b0521f4b" providerId="LiveId" clId="{DB819544-B11B-414C-B4F8-1C978EC79490}" dt="2021-08-10T16:52:23.235" v="238" actId="14100"/>
          <ac:spMkLst>
            <pc:docMk/>
            <pc:sldMk cId="3158947321" sldId="272"/>
            <ac:spMk id="21" creationId="{70FBF776-A6DE-45E9-B47F-451CF548BBAE}"/>
          </ac:spMkLst>
        </pc:spChg>
        <pc:spChg chg="mod">
          <ac:chgData name="Aaron Ryan" userId="91382bc3b0521f4b" providerId="LiveId" clId="{DB819544-B11B-414C-B4F8-1C978EC79490}" dt="2021-08-10T16:52:23.235" v="238" actId="14100"/>
          <ac:spMkLst>
            <pc:docMk/>
            <pc:sldMk cId="3158947321" sldId="272"/>
            <ac:spMk id="22" creationId="{3B2DC02D-E6CA-4C34-B613-7887B143517B}"/>
          </ac:spMkLst>
        </pc:spChg>
        <pc:spChg chg="mod">
          <ac:chgData name="Aaron Ryan" userId="91382bc3b0521f4b" providerId="LiveId" clId="{DB819544-B11B-414C-B4F8-1C978EC79490}" dt="2021-08-10T16:52:23.235" v="238" actId="14100"/>
          <ac:spMkLst>
            <pc:docMk/>
            <pc:sldMk cId="3158947321" sldId="272"/>
            <ac:spMk id="23" creationId="{1564A43E-9BD6-4264-A34C-DA3E8F550456}"/>
          </ac:spMkLst>
        </pc:spChg>
        <pc:spChg chg="mod">
          <ac:chgData name="Aaron Ryan" userId="91382bc3b0521f4b" providerId="LiveId" clId="{DB819544-B11B-414C-B4F8-1C978EC79490}" dt="2021-08-10T16:52:23.235" v="238" actId="14100"/>
          <ac:spMkLst>
            <pc:docMk/>
            <pc:sldMk cId="3158947321" sldId="272"/>
            <ac:spMk id="25" creationId="{478166CF-24BC-4F3E-B0EF-A37CCB26A587}"/>
          </ac:spMkLst>
        </pc:spChg>
        <pc:spChg chg="mod">
          <ac:chgData name="Aaron Ryan" userId="91382bc3b0521f4b" providerId="LiveId" clId="{DB819544-B11B-414C-B4F8-1C978EC79490}" dt="2021-08-10T16:52:23.235" v="238" actId="14100"/>
          <ac:spMkLst>
            <pc:docMk/>
            <pc:sldMk cId="3158947321" sldId="272"/>
            <ac:spMk id="26" creationId="{E43F0861-4C62-4447-B04A-DF1707B4BFDF}"/>
          </ac:spMkLst>
        </pc:spChg>
        <pc:spChg chg="mod">
          <ac:chgData name="Aaron Ryan" userId="91382bc3b0521f4b" providerId="LiveId" clId="{DB819544-B11B-414C-B4F8-1C978EC79490}" dt="2021-08-10T16:52:23.235" v="238" actId="14100"/>
          <ac:spMkLst>
            <pc:docMk/>
            <pc:sldMk cId="3158947321" sldId="272"/>
            <ac:spMk id="27" creationId="{35894765-FE7B-45F4-A800-A04F2A7695A8}"/>
          </ac:spMkLst>
        </pc:spChg>
        <pc:spChg chg="mod">
          <ac:chgData name="Aaron Ryan" userId="91382bc3b0521f4b" providerId="LiveId" clId="{DB819544-B11B-414C-B4F8-1C978EC79490}" dt="2021-08-10T16:52:23.235" v="238" actId="14100"/>
          <ac:spMkLst>
            <pc:docMk/>
            <pc:sldMk cId="3158947321" sldId="272"/>
            <ac:spMk id="28" creationId="{0F666C3F-19ED-447C-98FC-698739B3C8D5}"/>
          </ac:spMkLst>
        </pc:spChg>
        <pc:spChg chg="mod">
          <ac:chgData name="Aaron Ryan" userId="91382bc3b0521f4b" providerId="LiveId" clId="{DB819544-B11B-414C-B4F8-1C978EC79490}" dt="2021-08-10T16:52:23.235" v="238" actId="14100"/>
          <ac:spMkLst>
            <pc:docMk/>
            <pc:sldMk cId="3158947321" sldId="272"/>
            <ac:spMk id="30" creationId="{5C1B1C69-1ED2-4CEF-9A8F-2853F7FD97B3}"/>
          </ac:spMkLst>
        </pc:spChg>
        <pc:spChg chg="mod">
          <ac:chgData name="Aaron Ryan" userId="91382bc3b0521f4b" providerId="LiveId" clId="{DB819544-B11B-414C-B4F8-1C978EC79490}" dt="2021-08-10T16:52:23.235" v="238" actId="14100"/>
          <ac:spMkLst>
            <pc:docMk/>
            <pc:sldMk cId="3158947321" sldId="272"/>
            <ac:spMk id="31" creationId="{268C4A2B-5AA8-4C2D-8C38-359A71AB23E4}"/>
          </ac:spMkLst>
        </pc:spChg>
        <pc:spChg chg="mod">
          <ac:chgData name="Aaron Ryan" userId="91382bc3b0521f4b" providerId="LiveId" clId="{DB819544-B11B-414C-B4F8-1C978EC79490}" dt="2021-08-10T16:52:23.235" v="238" actId="14100"/>
          <ac:spMkLst>
            <pc:docMk/>
            <pc:sldMk cId="3158947321" sldId="272"/>
            <ac:spMk id="32" creationId="{971E161B-9E3B-4190-9750-172DCA5F7C2A}"/>
          </ac:spMkLst>
        </pc:spChg>
        <pc:spChg chg="mod">
          <ac:chgData name="Aaron Ryan" userId="91382bc3b0521f4b" providerId="LiveId" clId="{DB819544-B11B-414C-B4F8-1C978EC79490}" dt="2021-08-10T16:52:23.235" v="238" actId="14100"/>
          <ac:spMkLst>
            <pc:docMk/>
            <pc:sldMk cId="3158947321" sldId="272"/>
            <ac:spMk id="33" creationId="{472C0B96-2956-4C83-A888-B4673CB50D86}"/>
          </ac:spMkLst>
        </pc:spChg>
        <pc:spChg chg="mod">
          <ac:chgData name="Aaron Ryan" userId="91382bc3b0521f4b" providerId="LiveId" clId="{DB819544-B11B-414C-B4F8-1C978EC79490}" dt="2021-08-10T16:52:23.235" v="238" actId="14100"/>
          <ac:spMkLst>
            <pc:docMk/>
            <pc:sldMk cId="3158947321" sldId="272"/>
            <ac:spMk id="35" creationId="{E438004D-A036-4F34-8016-EF9D5B6C91E1}"/>
          </ac:spMkLst>
        </pc:spChg>
        <pc:spChg chg="mod">
          <ac:chgData name="Aaron Ryan" userId="91382bc3b0521f4b" providerId="LiveId" clId="{DB819544-B11B-414C-B4F8-1C978EC79490}" dt="2021-08-10T16:52:23.235" v="238" actId="14100"/>
          <ac:spMkLst>
            <pc:docMk/>
            <pc:sldMk cId="3158947321" sldId="272"/>
            <ac:spMk id="36" creationId="{30AE4C21-CC0D-4094-941D-840198997D95}"/>
          </ac:spMkLst>
        </pc:spChg>
        <pc:grpChg chg="add del mod">
          <ac:chgData name="Aaron Ryan" userId="91382bc3b0521f4b" providerId="LiveId" clId="{DB819544-B11B-414C-B4F8-1C978EC79490}" dt="2021-08-10T16:53:44.244" v="239" actId="478"/>
          <ac:grpSpMkLst>
            <pc:docMk/>
            <pc:sldMk cId="3158947321" sldId="272"/>
            <ac:grpSpMk id="7" creationId="{7D309E82-92CA-4CC1-B2D7-AED6C547FD3B}"/>
          </ac:grpSpMkLst>
        </pc:grpChg>
        <pc:grpChg chg="mod">
          <ac:chgData name="Aaron Ryan" userId="91382bc3b0521f4b" providerId="LiveId" clId="{DB819544-B11B-414C-B4F8-1C978EC79490}" dt="2021-08-10T16:52:23.235" v="238" actId="14100"/>
          <ac:grpSpMkLst>
            <pc:docMk/>
            <pc:sldMk cId="3158947321" sldId="272"/>
            <ac:grpSpMk id="9" creationId="{AD7AB584-CBF6-4157-8773-5ADE5C9BFB2D}"/>
          </ac:grpSpMkLst>
        </pc:grpChg>
        <pc:grpChg chg="mod">
          <ac:chgData name="Aaron Ryan" userId="91382bc3b0521f4b" providerId="LiveId" clId="{DB819544-B11B-414C-B4F8-1C978EC79490}" dt="2021-08-10T16:52:23.235" v="238" actId="14100"/>
          <ac:grpSpMkLst>
            <pc:docMk/>
            <pc:sldMk cId="3158947321" sldId="272"/>
            <ac:grpSpMk id="10" creationId="{BACC9245-E348-4D9E-AABA-0AD3286A1A2F}"/>
          </ac:grpSpMkLst>
        </pc:grpChg>
        <pc:grpChg chg="mod">
          <ac:chgData name="Aaron Ryan" userId="91382bc3b0521f4b" providerId="LiveId" clId="{DB819544-B11B-414C-B4F8-1C978EC79490}" dt="2021-08-10T16:52:23.235" v="238" actId="14100"/>
          <ac:grpSpMkLst>
            <pc:docMk/>
            <pc:sldMk cId="3158947321" sldId="272"/>
            <ac:grpSpMk id="11" creationId="{FDDBBE69-B6DD-4121-A28E-05D22FF4B000}"/>
          </ac:grpSpMkLst>
        </pc:grpChg>
        <pc:grpChg chg="mod">
          <ac:chgData name="Aaron Ryan" userId="91382bc3b0521f4b" providerId="LiveId" clId="{DB819544-B11B-414C-B4F8-1C978EC79490}" dt="2021-08-10T16:52:23.235" v="238" actId="14100"/>
          <ac:grpSpMkLst>
            <pc:docMk/>
            <pc:sldMk cId="3158947321" sldId="272"/>
            <ac:grpSpMk id="12" creationId="{A935D9B1-C888-4793-9126-C2DF24450C0F}"/>
          </ac:grpSpMkLst>
        </pc:grpChg>
        <pc:grpChg chg="mod">
          <ac:chgData name="Aaron Ryan" userId="91382bc3b0521f4b" providerId="LiveId" clId="{DB819544-B11B-414C-B4F8-1C978EC79490}" dt="2021-08-10T16:52:23.235" v="238" actId="14100"/>
          <ac:grpSpMkLst>
            <pc:docMk/>
            <pc:sldMk cId="3158947321" sldId="272"/>
            <ac:grpSpMk id="13" creationId="{63C84578-70A3-473E-8C82-CA737875085A}"/>
          </ac:grpSpMkLst>
        </pc:grpChg>
        <pc:grpChg chg="mod">
          <ac:chgData name="Aaron Ryan" userId="91382bc3b0521f4b" providerId="LiveId" clId="{DB819544-B11B-414C-B4F8-1C978EC79490}" dt="2021-08-10T16:52:23.235" v="238" actId="14100"/>
          <ac:grpSpMkLst>
            <pc:docMk/>
            <pc:sldMk cId="3158947321" sldId="272"/>
            <ac:grpSpMk id="16" creationId="{AABBF505-9A9D-4E25-95B7-7057FF16EA88}"/>
          </ac:grpSpMkLst>
        </pc:grpChg>
        <pc:grpChg chg="mod">
          <ac:chgData name="Aaron Ryan" userId="91382bc3b0521f4b" providerId="LiveId" clId="{DB819544-B11B-414C-B4F8-1C978EC79490}" dt="2021-08-10T16:52:23.235" v="238" actId="14100"/>
          <ac:grpSpMkLst>
            <pc:docMk/>
            <pc:sldMk cId="3158947321" sldId="272"/>
            <ac:grpSpMk id="20" creationId="{B77CCDA2-2D33-4E8D-9183-2822B2566B45}"/>
          </ac:grpSpMkLst>
        </pc:grpChg>
        <pc:grpChg chg="mod">
          <ac:chgData name="Aaron Ryan" userId="91382bc3b0521f4b" providerId="LiveId" clId="{DB819544-B11B-414C-B4F8-1C978EC79490}" dt="2021-08-10T16:52:23.235" v="238" actId="14100"/>
          <ac:grpSpMkLst>
            <pc:docMk/>
            <pc:sldMk cId="3158947321" sldId="272"/>
            <ac:grpSpMk id="24" creationId="{A0818DC1-BC32-46AC-A74E-9DAB4FBB2F96}"/>
          </ac:grpSpMkLst>
        </pc:grpChg>
        <pc:grpChg chg="mod">
          <ac:chgData name="Aaron Ryan" userId="91382bc3b0521f4b" providerId="LiveId" clId="{DB819544-B11B-414C-B4F8-1C978EC79490}" dt="2021-08-10T16:52:23.235" v="238" actId="14100"/>
          <ac:grpSpMkLst>
            <pc:docMk/>
            <pc:sldMk cId="3158947321" sldId="272"/>
            <ac:grpSpMk id="29" creationId="{35B3FCDC-D731-44CC-B2F2-CCD214B03279}"/>
          </ac:grpSpMkLst>
        </pc:grpChg>
        <pc:grpChg chg="mod">
          <ac:chgData name="Aaron Ryan" userId="91382bc3b0521f4b" providerId="LiveId" clId="{DB819544-B11B-414C-B4F8-1C978EC79490}" dt="2021-08-10T16:52:23.235" v="238" actId="14100"/>
          <ac:grpSpMkLst>
            <pc:docMk/>
            <pc:sldMk cId="3158947321" sldId="272"/>
            <ac:grpSpMk id="34" creationId="{DDCA2DEE-31A2-475D-ABC2-FD6FEA621FD9}"/>
          </ac:grpSpMkLst>
        </pc:grpChg>
        <pc:picChg chg="add del mod">
          <ac:chgData name="Aaron Ryan" userId="91382bc3b0521f4b" providerId="LiveId" clId="{DB819544-B11B-414C-B4F8-1C978EC79490}" dt="2021-08-10T16:54:13.693" v="243" actId="478"/>
          <ac:picMkLst>
            <pc:docMk/>
            <pc:sldMk cId="3158947321" sldId="272"/>
            <ac:picMk id="37" creationId="{5B9CA285-4007-4137-B42D-E01BDB04F341}"/>
          </ac:picMkLst>
        </pc:picChg>
        <pc:picChg chg="add mod">
          <ac:chgData name="Aaron Ryan" userId="91382bc3b0521f4b" providerId="LiveId" clId="{DB819544-B11B-414C-B4F8-1C978EC79490}" dt="2021-08-10T16:54:23.522" v="248" actId="1076"/>
          <ac:picMkLst>
            <pc:docMk/>
            <pc:sldMk cId="3158947321" sldId="272"/>
            <ac:picMk id="38" creationId="{D5F64012-6A44-4851-A767-22A2842A89BC}"/>
          </ac:picMkLst>
        </pc:picChg>
      </pc:sldChg>
      <pc:sldChg chg="modSp new mod ord">
        <pc:chgData name="Aaron Ryan" userId="91382bc3b0521f4b" providerId="LiveId" clId="{DB819544-B11B-414C-B4F8-1C978EC79490}" dt="2021-08-10T20:13:28.745" v="914"/>
        <pc:sldMkLst>
          <pc:docMk/>
          <pc:sldMk cId="233366688" sldId="273"/>
        </pc:sldMkLst>
        <pc:spChg chg="mod">
          <ac:chgData name="Aaron Ryan" userId="91382bc3b0521f4b" providerId="LiveId" clId="{DB819544-B11B-414C-B4F8-1C978EC79490}" dt="2021-08-10T16:54:40.378" v="250"/>
          <ac:spMkLst>
            <pc:docMk/>
            <pc:sldMk cId="233366688" sldId="273"/>
            <ac:spMk id="2" creationId="{B79EC0D1-E206-41B9-A303-8C332877A34D}"/>
          </ac:spMkLst>
        </pc:spChg>
        <pc:spChg chg="mod">
          <ac:chgData name="Aaron Ryan" userId="91382bc3b0521f4b" providerId="LiveId" clId="{DB819544-B11B-414C-B4F8-1C978EC79490}" dt="2021-08-10T16:54:56.819" v="256" actId="27636"/>
          <ac:spMkLst>
            <pc:docMk/>
            <pc:sldMk cId="233366688" sldId="273"/>
            <ac:spMk id="3" creationId="{E36BD7AC-A2E6-41E8-88E2-71BF3F74C76C}"/>
          </ac:spMkLst>
        </pc:spChg>
      </pc:sldChg>
      <pc:sldChg chg="modSp new mod">
        <pc:chgData name="Aaron Ryan" userId="91382bc3b0521f4b" providerId="LiveId" clId="{DB819544-B11B-414C-B4F8-1C978EC79490}" dt="2021-08-10T20:13:45.484" v="916" actId="27636"/>
        <pc:sldMkLst>
          <pc:docMk/>
          <pc:sldMk cId="2780492790" sldId="274"/>
        </pc:sldMkLst>
        <pc:spChg chg="mod">
          <ac:chgData name="Aaron Ryan" userId="91382bc3b0521f4b" providerId="LiveId" clId="{DB819544-B11B-414C-B4F8-1C978EC79490}" dt="2021-08-10T16:55:27.635" v="258"/>
          <ac:spMkLst>
            <pc:docMk/>
            <pc:sldMk cId="2780492790" sldId="274"/>
            <ac:spMk id="2" creationId="{382E0471-BC1B-4C2C-8BBF-9D10595788C8}"/>
          </ac:spMkLst>
        </pc:spChg>
        <pc:spChg chg="mod">
          <ac:chgData name="Aaron Ryan" userId="91382bc3b0521f4b" providerId="LiveId" clId="{DB819544-B11B-414C-B4F8-1C978EC79490}" dt="2021-08-10T20:13:45.484" v="916" actId="27636"/>
          <ac:spMkLst>
            <pc:docMk/>
            <pc:sldMk cId="2780492790" sldId="274"/>
            <ac:spMk id="3" creationId="{521E84C5-2BDC-4CBB-AC39-646FFB8B3782}"/>
          </ac:spMkLst>
        </pc:spChg>
      </pc:sldChg>
      <pc:sldChg chg="modSp new mod">
        <pc:chgData name="Aaron Ryan" userId="91382bc3b0521f4b" providerId="LiveId" clId="{DB819544-B11B-414C-B4F8-1C978EC79490}" dt="2021-08-10T16:56:47.081" v="273" actId="20577"/>
        <pc:sldMkLst>
          <pc:docMk/>
          <pc:sldMk cId="3368282562" sldId="275"/>
        </pc:sldMkLst>
        <pc:spChg chg="mod">
          <ac:chgData name="Aaron Ryan" userId="91382bc3b0521f4b" providerId="LiveId" clId="{DB819544-B11B-414C-B4F8-1C978EC79490}" dt="2021-08-10T16:56:34.254" v="266"/>
          <ac:spMkLst>
            <pc:docMk/>
            <pc:sldMk cId="3368282562" sldId="275"/>
            <ac:spMk id="2" creationId="{03E62E16-CA32-4718-8DD6-AFB2A5160116}"/>
          </ac:spMkLst>
        </pc:spChg>
        <pc:spChg chg="mod">
          <ac:chgData name="Aaron Ryan" userId="91382bc3b0521f4b" providerId="LiveId" clId="{DB819544-B11B-414C-B4F8-1C978EC79490}" dt="2021-08-10T16:56:47.081" v="273" actId="20577"/>
          <ac:spMkLst>
            <pc:docMk/>
            <pc:sldMk cId="3368282562" sldId="275"/>
            <ac:spMk id="3" creationId="{7EF2036D-7B56-40C0-B1BA-DD3F2255D7D8}"/>
          </ac:spMkLst>
        </pc:spChg>
      </pc:sldChg>
      <pc:sldChg chg="modSp new mod">
        <pc:chgData name="Aaron Ryan" userId="91382bc3b0521f4b" providerId="LiveId" clId="{DB819544-B11B-414C-B4F8-1C978EC79490}" dt="2021-08-10T16:57:37.513" v="278" actId="5793"/>
        <pc:sldMkLst>
          <pc:docMk/>
          <pc:sldMk cId="3941923843" sldId="276"/>
        </pc:sldMkLst>
        <pc:spChg chg="mod">
          <ac:chgData name="Aaron Ryan" userId="91382bc3b0521f4b" providerId="LiveId" clId="{DB819544-B11B-414C-B4F8-1C978EC79490}" dt="2021-08-10T16:57:24.982" v="275"/>
          <ac:spMkLst>
            <pc:docMk/>
            <pc:sldMk cId="3941923843" sldId="276"/>
            <ac:spMk id="2" creationId="{76A7E214-07AB-4EDE-9713-6361CEF6DF9A}"/>
          </ac:spMkLst>
        </pc:spChg>
        <pc:spChg chg="mod">
          <ac:chgData name="Aaron Ryan" userId="91382bc3b0521f4b" providerId="LiveId" clId="{DB819544-B11B-414C-B4F8-1C978EC79490}" dt="2021-08-10T16:57:37.513" v="278" actId="5793"/>
          <ac:spMkLst>
            <pc:docMk/>
            <pc:sldMk cId="3941923843" sldId="276"/>
            <ac:spMk id="3" creationId="{A04EE529-903E-44EF-A067-AE8AF16B0197}"/>
          </ac:spMkLst>
        </pc:spChg>
      </pc:sldChg>
      <pc:sldChg chg="modSp new mod">
        <pc:chgData name="Aaron Ryan" userId="91382bc3b0521f4b" providerId="LiveId" clId="{DB819544-B11B-414C-B4F8-1C978EC79490}" dt="2021-08-10T16:58:23.973" v="287" actId="27636"/>
        <pc:sldMkLst>
          <pc:docMk/>
          <pc:sldMk cId="1709950288" sldId="277"/>
        </pc:sldMkLst>
        <pc:spChg chg="mod">
          <ac:chgData name="Aaron Ryan" userId="91382bc3b0521f4b" providerId="LiveId" clId="{DB819544-B11B-414C-B4F8-1C978EC79490}" dt="2021-08-10T16:57:56.004" v="280"/>
          <ac:spMkLst>
            <pc:docMk/>
            <pc:sldMk cId="1709950288" sldId="277"/>
            <ac:spMk id="2" creationId="{14B5E17A-24B6-4D19-A3A1-8A8E70D23A12}"/>
          </ac:spMkLst>
        </pc:spChg>
        <pc:spChg chg="mod">
          <ac:chgData name="Aaron Ryan" userId="91382bc3b0521f4b" providerId="LiveId" clId="{DB819544-B11B-414C-B4F8-1C978EC79490}" dt="2021-08-10T16:58:23.973" v="287" actId="27636"/>
          <ac:spMkLst>
            <pc:docMk/>
            <pc:sldMk cId="1709950288" sldId="277"/>
            <ac:spMk id="3" creationId="{349DFF77-AEE1-42AD-A604-995720D3BD69}"/>
          </ac:spMkLst>
        </pc:spChg>
      </pc:sldChg>
      <pc:sldChg chg="modSp new mod">
        <pc:chgData name="Aaron Ryan" userId="91382bc3b0521f4b" providerId="LiveId" clId="{DB819544-B11B-414C-B4F8-1C978EC79490}" dt="2021-08-10T20:10:28.629" v="852" actId="27636"/>
        <pc:sldMkLst>
          <pc:docMk/>
          <pc:sldMk cId="1264321468" sldId="278"/>
        </pc:sldMkLst>
        <pc:spChg chg="mod">
          <ac:chgData name="Aaron Ryan" userId="91382bc3b0521f4b" providerId="LiveId" clId="{DB819544-B11B-414C-B4F8-1C978EC79490}" dt="2021-08-10T16:58:56.494" v="289"/>
          <ac:spMkLst>
            <pc:docMk/>
            <pc:sldMk cId="1264321468" sldId="278"/>
            <ac:spMk id="2" creationId="{374CC685-FB5B-4E28-A764-5B27855CFA62}"/>
          </ac:spMkLst>
        </pc:spChg>
        <pc:spChg chg="mod">
          <ac:chgData name="Aaron Ryan" userId="91382bc3b0521f4b" providerId="LiveId" clId="{DB819544-B11B-414C-B4F8-1C978EC79490}" dt="2021-08-10T20:10:28.629" v="852" actId="27636"/>
          <ac:spMkLst>
            <pc:docMk/>
            <pc:sldMk cId="1264321468" sldId="278"/>
            <ac:spMk id="3" creationId="{1D861940-2A0B-4C97-B4CA-9DDFE9EBCE7F}"/>
          </ac:spMkLst>
        </pc:spChg>
      </pc:sldChg>
      <pc:sldChg chg="addSp modSp new mod">
        <pc:chgData name="Aaron Ryan" userId="91382bc3b0521f4b" providerId="LiveId" clId="{DB819544-B11B-414C-B4F8-1C978EC79490}" dt="2021-08-10T17:00:46.097" v="310" actId="14100"/>
        <pc:sldMkLst>
          <pc:docMk/>
          <pc:sldMk cId="749105689" sldId="279"/>
        </pc:sldMkLst>
        <pc:spChg chg="mod">
          <ac:chgData name="Aaron Ryan" userId="91382bc3b0521f4b" providerId="LiveId" clId="{DB819544-B11B-414C-B4F8-1C978EC79490}" dt="2021-08-10T16:59:29.815" v="294"/>
          <ac:spMkLst>
            <pc:docMk/>
            <pc:sldMk cId="749105689" sldId="279"/>
            <ac:spMk id="2" creationId="{C127CB87-696A-4FC3-B37D-C36C16F08144}"/>
          </ac:spMkLst>
        </pc:spChg>
        <pc:spChg chg="mod">
          <ac:chgData name="Aaron Ryan" userId="91382bc3b0521f4b" providerId="LiveId" clId="{DB819544-B11B-414C-B4F8-1C978EC79490}" dt="2021-08-10T17:00:08.112" v="303" actId="14100"/>
          <ac:spMkLst>
            <pc:docMk/>
            <pc:sldMk cId="749105689" sldId="279"/>
            <ac:spMk id="3" creationId="{04759033-EBA2-496E-B64F-A32B33DA90D9}"/>
          </ac:spMkLst>
        </pc:spChg>
        <pc:picChg chg="add mod">
          <ac:chgData name="Aaron Ryan" userId="91382bc3b0521f4b" providerId="LiveId" clId="{DB819544-B11B-414C-B4F8-1C978EC79490}" dt="2021-08-10T17:00:46.097" v="310" actId="14100"/>
          <ac:picMkLst>
            <pc:docMk/>
            <pc:sldMk cId="749105689" sldId="279"/>
            <ac:picMk id="7" creationId="{8FCAF5B7-2F82-46F2-8DF7-2A49DD218757}"/>
          </ac:picMkLst>
        </pc:picChg>
        <pc:picChg chg="add mod">
          <ac:chgData name="Aaron Ryan" userId="91382bc3b0521f4b" providerId="LiveId" clId="{DB819544-B11B-414C-B4F8-1C978EC79490}" dt="2021-08-10T17:00:43.587" v="309" actId="14100"/>
          <ac:picMkLst>
            <pc:docMk/>
            <pc:sldMk cId="749105689" sldId="279"/>
            <ac:picMk id="8" creationId="{2A9E8649-8D42-47EC-9B00-4E6D8EEDB196}"/>
          </ac:picMkLst>
        </pc:picChg>
      </pc:sldChg>
      <pc:sldChg chg="modSp new mod">
        <pc:chgData name="Aaron Ryan" userId="91382bc3b0521f4b" providerId="LiveId" clId="{DB819544-B11B-414C-B4F8-1C978EC79490}" dt="2021-08-10T22:20:11.777" v="1607" actId="20577"/>
        <pc:sldMkLst>
          <pc:docMk/>
          <pc:sldMk cId="1064067488" sldId="280"/>
        </pc:sldMkLst>
        <pc:spChg chg="mod">
          <ac:chgData name="Aaron Ryan" userId="91382bc3b0521f4b" providerId="LiveId" clId="{DB819544-B11B-414C-B4F8-1C978EC79490}" dt="2021-08-10T22:16:09.125" v="1197" actId="20577"/>
          <ac:spMkLst>
            <pc:docMk/>
            <pc:sldMk cId="1064067488" sldId="280"/>
            <ac:spMk id="2" creationId="{85F4A10F-4B4C-4CC7-BF4E-3F809ED409C8}"/>
          </ac:spMkLst>
        </pc:spChg>
        <pc:spChg chg="mod">
          <ac:chgData name="Aaron Ryan" userId="91382bc3b0521f4b" providerId="LiveId" clId="{DB819544-B11B-414C-B4F8-1C978EC79490}" dt="2021-08-10T22:20:11.777" v="1607" actId="20577"/>
          <ac:spMkLst>
            <pc:docMk/>
            <pc:sldMk cId="1064067488" sldId="280"/>
            <ac:spMk id="3" creationId="{18132F85-71FF-4F34-8B75-B05338DF74DC}"/>
          </ac:spMkLst>
        </pc:spChg>
      </pc:sldChg>
      <pc:sldMasterChg chg="modSp modSldLayout">
        <pc:chgData name="Aaron Ryan" userId="91382bc3b0521f4b" providerId="LiveId" clId="{DB819544-B11B-414C-B4F8-1C978EC79490}" dt="2021-08-10T15:07:45.289" v="1"/>
        <pc:sldMasterMkLst>
          <pc:docMk/>
          <pc:sldMasterMk cId="1510408941" sldId="2147483648"/>
        </pc:sldMasterMkLst>
        <pc:spChg chg="mod">
          <ac:chgData name="Aaron Ryan" userId="91382bc3b0521f4b" providerId="LiveId" clId="{DB819544-B11B-414C-B4F8-1C978EC79490}" dt="2021-08-10T15:07:45.289" v="1"/>
          <ac:spMkLst>
            <pc:docMk/>
            <pc:sldMasterMk cId="1510408941" sldId="2147483648"/>
            <ac:spMk id="2" creationId="{AD1E8EED-1840-41CF-9BC0-DF84CCB0C0FE}"/>
          </ac:spMkLst>
        </pc:spChg>
        <pc:spChg chg="mod">
          <ac:chgData name="Aaron Ryan" userId="91382bc3b0521f4b" providerId="LiveId" clId="{DB819544-B11B-414C-B4F8-1C978EC79490}" dt="2021-08-10T15:07:45.289" v="1"/>
          <ac:spMkLst>
            <pc:docMk/>
            <pc:sldMasterMk cId="1510408941" sldId="2147483648"/>
            <ac:spMk id="3" creationId="{DD8C03E5-91BD-438F-A567-FD9B2D5DE02A}"/>
          </ac:spMkLst>
        </pc:spChg>
        <pc:spChg chg="mod">
          <ac:chgData name="Aaron Ryan" userId="91382bc3b0521f4b" providerId="LiveId" clId="{DB819544-B11B-414C-B4F8-1C978EC79490}" dt="2021-08-10T15:07:45.289" v="1"/>
          <ac:spMkLst>
            <pc:docMk/>
            <pc:sldMasterMk cId="1510408941" sldId="2147483648"/>
            <ac:spMk id="4" creationId="{B66EA334-C5FE-426C-BD2C-2AE281F56786}"/>
          </ac:spMkLst>
        </pc:spChg>
        <pc:spChg chg="mod">
          <ac:chgData name="Aaron Ryan" userId="91382bc3b0521f4b" providerId="LiveId" clId="{DB819544-B11B-414C-B4F8-1C978EC79490}" dt="2021-08-10T15:07:45.289" v="1"/>
          <ac:spMkLst>
            <pc:docMk/>
            <pc:sldMasterMk cId="1510408941" sldId="2147483648"/>
            <ac:spMk id="5" creationId="{BD8EA487-8F66-43C5-8266-4740B9972E7D}"/>
          </ac:spMkLst>
        </pc:spChg>
        <pc:spChg chg="mod">
          <ac:chgData name="Aaron Ryan" userId="91382bc3b0521f4b" providerId="LiveId" clId="{DB819544-B11B-414C-B4F8-1C978EC79490}" dt="2021-08-10T15:07:45.289" v="1"/>
          <ac:spMkLst>
            <pc:docMk/>
            <pc:sldMasterMk cId="1510408941" sldId="2147483648"/>
            <ac:spMk id="6" creationId="{B54BF4D1-8A1F-4B8C-985D-BD189AF6AA12}"/>
          </ac:spMkLst>
        </pc:spChg>
        <pc:sldLayoutChg chg="modSp">
          <pc:chgData name="Aaron Ryan" userId="91382bc3b0521f4b" providerId="LiveId" clId="{DB819544-B11B-414C-B4F8-1C978EC79490}" dt="2021-08-10T15:07:45.289" v="1"/>
          <pc:sldLayoutMkLst>
            <pc:docMk/>
            <pc:sldMasterMk cId="1510408941" sldId="2147483648"/>
            <pc:sldLayoutMk cId="273573960" sldId="2147483649"/>
          </pc:sldLayoutMkLst>
          <pc:spChg chg="mod">
            <ac:chgData name="Aaron Ryan" userId="91382bc3b0521f4b" providerId="LiveId" clId="{DB819544-B11B-414C-B4F8-1C978EC79490}" dt="2021-08-10T15:07:45.289" v="1"/>
            <ac:spMkLst>
              <pc:docMk/>
              <pc:sldMasterMk cId="1510408941" sldId="2147483648"/>
              <pc:sldLayoutMk cId="273573960" sldId="2147483649"/>
              <ac:spMk id="2" creationId="{3DA8B06C-CDA5-4BDF-907F-1F8504A70134}"/>
            </ac:spMkLst>
          </pc:spChg>
          <pc:spChg chg="mod">
            <ac:chgData name="Aaron Ryan" userId="91382bc3b0521f4b" providerId="LiveId" clId="{DB819544-B11B-414C-B4F8-1C978EC79490}" dt="2021-08-10T15:07:45.289" v="1"/>
            <ac:spMkLst>
              <pc:docMk/>
              <pc:sldMasterMk cId="1510408941" sldId="2147483648"/>
              <pc:sldLayoutMk cId="273573960" sldId="2147483649"/>
              <ac:spMk id="3" creationId="{CC28A14D-8241-4D81-A133-489791553B4F}"/>
            </ac:spMkLst>
          </pc:spChg>
        </pc:sldLayoutChg>
        <pc:sldLayoutChg chg="modSp">
          <pc:chgData name="Aaron Ryan" userId="91382bc3b0521f4b" providerId="LiveId" clId="{DB819544-B11B-414C-B4F8-1C978EC79490}" dt="2021-08-10T15:07:45.289" v="1"/>
          <pc:sldLayoutMkLst>
            <pc:docMk/>
            <pc:sldMasterMk cId="1510408941" sldId="2147483648"/>
            <pc:sldLayoutMk cId="2503621469" sldId="2147483651"/>
          </pc:sldLayoutMkLst>
          <pc:spChg chg="mod">
            <ac:chgData name="Aaron Ryan" userId="91382bc3b0521f4b" providerId="LiveId" clId="{DB819544-B11B-414C-B4F8-1C978EC79490}" dt="2021-08-10T15:07:45.289" v="1"/>
            <ac:spMkLst>
              <pc:docMk/>
              <pc:sldMasterMk cId="1510408941" sldId="2147483648"/>
              <pc:sldLayoutMk cId="2503621469" sldId="2147483651"/>
              <ac:spMk id="2" creationId="{789A320F-2F8A-48E8-9DF8-D9221B341587}"/>
            </ac:spMkLst>
          </pc:spChg>
          <pc:spChg chg="mod">
            <ac:chgData name="Aaron Ryan" userId="91382bc3b0521f4b" providerId="LiveId" clId="{DB819544-B11B-414C-B4F8-1C978EC79490}" dt="2021-08-10T15:07:45.289" v="1"/>
            <ac:spMkLst>
              <pc:docMk/>
              <pc:sldMasterMk cId="1510408941" sldId="2147483648"/>
              <pc:sldLayoutMk cId="2503621469" sldId="2147483651"/>
              <ac:spMk id="3" creationId="{7C5F3E58-02E1-4F30-BBBE-BD105729BFF0}"/>
            </ac:spMkLst>
          </pc:spChg>
        </pc:sldLayoutChg>
        <pc:sldLayoutChg chg="modSp">
          <pc:chgData name="Aaron Ryan" userId="91382bc3b0521f4b" providerId="LiveId" clId="{DB819544-B11B-414C-B4F8-1C978EC79490}" dt="2021-08-10T15:07:45.289" v="1"/>
          <pc:sldLayoutMkLst>
            <pc:docMk/>
            <pc:sldMasterMk cId="1510408941" sldId="2147483648"/>
            <pc:sldLayoutMk cId="478505216" sldId="2147483652"/>
          </pc:sldLayoutMkLst>
          <pc:spChg chg="mod">
            <ac:chgData name="Aaron Ryan" userId="91382bc3b0521f4b" providerId="LiveId" clId="{DB819544-B11B-414C-B4F8-1C978EC79490}" dt="2021-08-10T15:07:45.289" v="1"/>
            <ac:spMkLst>
              <pc:docMk/>
              <pc:sldMasterMk cId="1510408941" sldId="2147483648"/>
              <pc:sldLayoutMk cId="478505216" sldId="2147483652"/>
              <ac:spMk id="3" creationId="{BE772A84-9919-457D-A07F-88EBB791BE1A}"/>
            </ac:spMkLst>
          </pc:spChg>
          <pc:spChg chg="mod">
            <ac:chgData name="Aaron Ryan" userId="91382bc3b0521f4b" providerId="LiveId" clId="{DB819544-B11B-414C-B4F8-1C978EC79490}" dt="2021-08-10T15:07:45.289" v="1"/>
            <ac:spMkLst>
              <pc:docMk/>
              <pc:sldMasterMk cId="1510408941" sldId="2147483648"/>
              <pc:sldLayoutMk cId="478505216" sldId="2147483652"/>
              <ac:spMk id="4" creationId="{1B60840A-A752-4EAB-9CE4-18B91F486F11}"/>
            </ac:spMkLst>
          </pc:spChg>
        </pc:sldLayoutChg>
        <pc:sldLayoutChg chg="modSp">
          <pc:chgData name="Aaron Ryan" userId="91382bc3b0521f4b" providerId="LiveId" clId="{DB819544-B11B-414C-B4F8-1C978EC79490}" dt="2021-08-10T15:07:45.289" v="1"/>
          <pc:sldLayoutMkLst>
            <pc:docMk/>
            <pc:sldMasterMk cId="1510408941" sldId="2147483648"/>
            <pc:sldLayoutMk cId="4115552555" sldId="2147483653"/>
          </pc:sldLayoutMkLst>
          <pc:spChg chg="mod">
            <ac:chgData name="Aaron Ryan" userId="91382bc3b0521f4b" providerId="LiveId" clId="{DB819544-B11B-414C-B4F8-1C978EC79490}" dt="2021-08-10T15:07:45.289" v="1"/>
            <ac:spMkLst>
              <pc:docMk/>
              <pc:sldMasterMk cId="1510408941" sldId="2147483648"/>
              <pc:sldLayoutMk cId="4115552555" sldId="2147483653"/>
              <ac:spMk id="2" creationId="{41FFA169-3EEC-496A-8556-7833649CCE8E}"/>
            </ac:spMkLst>
          </pc:spChg>
          <pc:spChg chg="mod">
            <ac:chgData name="Aaron Ryan" userId="91382bc3b0521f4b" providerId="LiveId" clId="{DB819544-B11B-414C-B4F8-1C978EC79490}" dt="2021-08-10T15:07:45.289" v="1"/>
            <ac:spMkLst>
              <pc:docMk/>
              <pc:sldMasterMk cId="1510408941" sldId="2147483648"/>
              <pc:sldLayoutMk cId="4115552555" sldId="2147483653"/>
              <ac:spMk id="3" creationId="{83E22AE4-F50D-4021-BA59-B55F328DC5C9}"/>
            </ac:spMkLst>
          </pc:spChg>
          <pc:spChg chg="mod">
            <ac:chgData name="Aaron Ryan" userId="91382bc3b0521f4b" providerId="LiveId" clId="{DB819544-B11B-414C-B4F8-1C978EC79490}" dt="2021-08-10T15:07:45.289" v="1"/>
            <ac:spMkLst>
              <pc:docMk/>
              <pc:sldMasterMk cId="1510408941" sldId="2147483648"/>
              <pc:sldLayoutMk cId="4115552555" sldId="2147483653"/>
              <ac:spMk id="4" creationId="{3497FC82-D210-4F34-81F1-F3E3DDC98D8A}"/>
            </ac:spMkLst>
          </pc:spChg>
          <pc:spChg chg="mod">
            <ac:chgData name="Aaron Ryan" userId="91382bc3b0521f4b" providerId="LiveId" clId="{DB819544-B11B-414C-B4F8-1C978EC79490}" dt="2021-08-10T15:07:45.289" v="1"/>
            <ac:spMkLst>
              <pc:docMk/>
              <pc:sldMasterMk cId="1510408941" sldId="2147483648"/>
              <pc:sldLayoutMk cId="4115552555" sldId="2147483653"/>
              <ac:spMk id="5" creationId="{C9C694B4-C9A1-4936-AF6A-E1B46A51E352}"/>
            </ac:spMkLst>
          </pc:spChg>
          <pc:spChg chg="mod">
            <ac:chgData name="Aaron Ryan" userId="91382bc3b0521f4b" providerId="LiveId" clId="{DB819544-B11B-414C-B4F8-1C978EC79490}" dt="2021-08-10T15:07:45.289" v="1"/>
            <ac:spMkLst>
              <pc:docMk/>
              <pc:sldMasterMk cId="1510408941" sldId="2147483648"/>
              <pc:sldLayoutMk cId="4115552555" sldId="2147483653"/>
              <ac:spMk id="6" creationId="{087AEAF5-3B2E-4AE4-A178-A847044E98A5}"/>
            </ac:spMkLst>
          </pc:spChg>
        </pc:sldLayoutChg>
        <pc:sldLayoutChg chg="modSp">
          <pc:chgData name="Aaron Ryan" userId="91382bc3b0521f4b" providerId="LiveId" clId="{DB819544-B11B-414C-B4F8-1C978EC79490}" dt="2021-08-10T15:07:45.289" v="1"/>
          <pc:sldLayoutMkLst>
            <pc:docMk/>
            <pc:sldMasterMk cId="1510408941" sldId="2147483648"/>
            <pc:sldLayoutMk cId="2487464578" sldId="2147483656"/>
          </pc:sldLayoutMkLst>
          <pc:spChg chg="mod">
            <ac:chgData name="Aaron Ryan" userId="91382bc3b0521f4b" providerId="LiveId" clId="{DB819544-B11B-414C-B4F8-1C978EC79490}" dt="2021-08-10T15:07:45.289" v="1"/>
            <ac:spMkLst>
              <pc:docMk/>
              <pc:sldMasterMk cId="1510408941" sldId="2147483648"/>
              <pc:sldLayoutMk cId="2487464578" sldId="2147483656"/>
              <ac:spMk id="2" creationId="{D6585936-7F42-487B-B5C3-9804393EA600}"/>
            </ac:spMkLst>
          </pc:spChg>
          <pc:spChg chg="mod">
            <ac:chgData name="Aaron Ryan" userId="91382bc3b0521f4b" providerId="LiveId" clId="{DB819544-B11B-414C-B4F8-1C978EC79490}" dt="2021-08-10T15:07:45.289" v="1"/>
            <ac:spMkLst>
              <pc:docMk/>
              <pc:sldMasterMk cId="1510408941" sldId="2147483648"/>
              <pc:sldLayoutMk cId="2487464578" sldId="2147483656"/>
              <ac:spMk id="3" creationId="{C03360B3-107D-40CA-A0B8-869E342328B4}"/>
            </ac:spMkLst>
          </pc:spChg>
          <pc:spChg chg="mod">
            <ac:chgData name="Aaron Ryan" userId="91382bc3b0521f4b" providerId="LiveId" clId="{DB819544-B11B-414C-B4F8-1C978EC79490}" dt="2021-08-10T15:07:45.289" v="1"/>
            <ac:spMkLst>
              <pc:docMk/>
              <pc:sldMasterMk cId="1510408941" sldId="2147483648"/>
              <pc:sldLayoutMk cId="2487464578" sldId="2147483656"/>
              <ac:spMk id="4" creationId="{8166DF93-C258-4DE1-9AC2-898B1934A852}"/>
            </ac:spMkLst>
          </pc:spChg>
        </pc:sldLayoutChg>
        <pc:sldLayoutChg chg="modSp">
          <pc:chgData name="Aaron Ryan" userId="91382bc3b0521f4b" providerId="LiveId" clId="{DB819544-B11B-414C-B4F8-1C978EC79490}" dt="2021-08-10T15:07:45.289" v="1"/>
          <pc:sldLayoutMkLst>
            <pc:docMk/>
            <pc:sldMasterMk cId="1510408941" sldId="2147483648"/>
            <pc:sldLayoutMk cId="3525554191" sldId="2147483657"/>
          </pc:sldLayoutMkLst>
          <pc:spChg chg="mod">
            <ac:chgData name="Aaron Ryan" userId="91382bc3b0521f4b" providerId="LiveId" clId="{DB819544-B11B-414C-B4F8-1C978EC79490}" dt="2021-08-10T15:07:45.289" v="1"/>
            <ac:spMkLst>
              <pc:docMk/>
              <pc:sldMasterMk cId="1510408941" sldId="2147483648"/>
              <pc:sldLayoutMk cId="3525554191" sldId="2147483657"/>
              <ac:spMk id="2" creationId="{2873AE7E-8502-4798-8909-CE6828513013}"/>
            </ac:spMkLst>
          </pc:spChg>
          <pc:spChg chg="mod">
            <ac:chgData name="Aaron Ryan" userId="91382bc3b0521f4b" providerId="LiveId" clId="{DB819544-B11B-414C-B4F8-1C978EC79490}" dt="2021-08-10T15:07:45.289" v="1"/>
            <ac:spMkLst>
              <pc:docMk/>
              <pc:sldMasterMk cId="1510408941" sldId="2147483648"/>
              <pc:sldLayoutMk cId="3525554191" sldId="2147483657"/>
              <ac:spMk id="3" creationId="{30595D02-1E29-4733-954D-06A5001BC396}"/>
            </ac:spMkLst>
          </pc:spChg>
          <pc:spChg chg="mod">
            <ac:chgData name="Aaron Ryan" userId="91382bc3b0521f4b" providerId="LiveId" clId="{DB819544-B11B-414C-B4F8-1C978EC79490}" dt="2021-08-10T15:07:45.289" v="1"/>
            <ac:spMkLst>
              <pc:docMk/>
              <pc:sldMasterMk cId="1510408941" sldId="2147483648"/>
              <pc:sldLayoutMk cId="3525554191" sldId="2147483657"/>
              <ac:spMk id="4" creationId="{4FE5701F-BD2C-4BA5-A25B-A1B6EF846195}"/>
            </ac:spMkLst>
          </pc:spChg>
        </pc:sldLayoutChg>
        <pc:sldLayoutChg chg="modSp">
          <pc:chgData name="Aaron Ryan" userId="91382bc3b0521f4b" providerId="LiveId" clId="{DB819544-B11B-414C-B4F8-1C978EC79490}" dt="2021-08-10T15:07:45.289" v="1"/>
          <pc:sldLayoutMkLst>
            <pc:docMk/>
            <pc:sldMasterMk cId="1510408941" sldId="2147483648"/>
            <pc:sldLayoutMk cId="3627145381" sldId="2147483659"/>
          </pc:sldLayoutMkLst>
          <pc:spChg chg="mod">
            <ac:chgData name="Aaron Ryan" userId="91382bc3b0521f4b" providerId="LiveId" clId="{DB819544-B11B-414C-B4F8-1C978EC79490}" dt="2021-08-10T15:07:45.289" v="1"/>
            <ac:spMkLst>
              <pc:docMk/>
              <pc:sldMasterMk cId="1510408941" sldId="2147483648"/>
              <pc:sldLayoutMk cId="3627145381" sldId="2147483659"/>
              <ac:spMk id="2" creationId="{F24E058F-07D0-47D3-8705-797B16810C29}"/>
            </ac:spMkLst>
          </pc:spChg>
          <pc:spChg chg="mod">
            <ac:chgData name="Aaron Ryan" userId="91382bc3b0521f4b" providerId="LiveId" clId="{DB819544-B11B-414C-B4F8-1C978EC79490}" dt="2021-08-10T15:07:45.289" v="1"/>
            <ac:spMkLst>
              <pc:docMk/>
              <pc:sldMasterMk cId="1510408941" sldId="2147483648"/>
              <pc:sldLayoutMk cId="3627145381" sldId="2147483659"/>
              <ac:spMk id="3" creationId="{73E27CA9-2641-4A2A-AEED-0305AE85C53B}"/>
            </ac:spMkLst>
          </pc:spChg>
        </pc:sldLayoutChg>
      </pc:sldMasterChg>
      <pc:sldMasterChg chg="addSp modSp mod setBg modSldLayout">
        <pc:chgData name="Aaron Ryan" userId="91382bc3b0521f4b" providerId="LiveId" clId="{DB819544-B11B-414C-B4F8-1C978EC79490}" dt="2021-08-10T16:41:37.962" v="195" actId="14100"/>
        <pc:sldMasterMkLst>
          <pc:docMk/>
          <pc:sldMasterMk cId="305375589" sldId="2147483660"/>
        </pc:sldMasterMkLst>
        <pc:spChg chg="mod">
          <ac:chgData name="Aaron Ryan" userId="91382bc3b0521f4b" providerId="LiveId" clId="{DB819544-B11B-414C-B4F8-1C978EC79490}" dt="2021-08-10T16:40:47.866" v="185" actId="14100"/>
          <ac:spMkLst>
            <pc:docMk/>
            <pc:sldMasterMk cId="305375589" sldId="2147483660"/>
            <ac:spMk id="2" creationId="{00000000-0000-0000-0000-000000000000}"/>
          </ac:spMkLst>
        </pc:spChg>
        <pc:picChg chg="add mod">
          <ac:chgData name="Aaron Ryan" userId="91382bc3b0521f4b" providerId="LiveId" clId="{DB819544-B11B-414C-B4F8-1C978EC79490}" dt="2021-08-10T16:38:20.810" v="180" actId="1076"/>
          <ac:picMkLst>
            <pc:docMk/>
            <pc:sldMasterMk cId="305375589" sldId="2147483660"/>
            <ac:picMk id="8" creationId="{A5704832-9998-4AA0-84F1-CDF181F9A30F}"/>
          </ac:picMkLst>
        </pc:picChg>
        <pc:picChg chg="add mod">
          <ac:chgData name="Aaron Ryan" userId="91382bc3b0521f4b" providerId="LiveId" clId="{DB819544-B11B-414C-B4F8-1C978EC79490}" dt="2021-08-10T16:38:48.097" v="183" actId="1076"/>
          <ac:picMkLst>
            <pc:docMk/>
            <pc:sldMasterMk cId="305375589" sldId="2147483660"/>
            <ac:picMk id="10" creationId="{1116225A-7BBF-4F39-BDF3-A1D1C1F29D4F}"/>
          </ac:picMkLst>
        </pc:picChg>
        <pc:sldLayoutChg chg="setBg">
          <pc:chgData name="Aaron Ryan" userId="91382bc3b0521f4b" providerId="LiveId" clId="{DB819544-B11B-414C-B4F8-1C978EC79490}" dt="2021-08-10T16:34:43.097" v="158"/>
          <pc:sldLayoutMkLst>
            <pc:docMk/>
            <pc:sldMasterMk cId="305375589" sldId="2147483660"/>
            <pc:sldLayoutMk cId="2737880070" sldId="2147483661"/>
          </pc:sldLayoutMkLst>
        </pc:sldLayoutChg>
        <pc:sldLayoutChg chg="modSp mod setBg">
          <pc:chgData name="Aaron Ryan" userId="91382bc3b0521f4b" providerId="LiveId" clId="{DB819544-B11B-414C-B4F8-1C978EC79490}" dt="2021-08-10T16:41:03.385" v="187" actId="14100"/>
          <pc:sldLayoutMkLst>
            <pc:docMk/>
            <pc:sldMasterMk cId="305375589" sldId="2147483660"/>
            <pc:sldLayoutMk cId="2096098222" sldId="2147483662"/>
          </pc:sldLayoutMkLst>
          <pc:spChg chg="mod">
            <ac:chgData name="Aaron Ryan" userId="91382bc3b0521f4b" providerId="LiveId" clId="{DB819544-B11B-414C-B4F8-1C978EC79490}" dt="2021-08-10T16:41:03.385" v="187" actId="14100"/>
            <ac:spMkLst>
              <pc:docMk/>
              <pc:sldMasterMk cId="305375589" sldId="2147483660"/>
              <pc:sldLayoutMk cId="2096098222" sldId="2147483662"/>
              <ac:spMk id="2" creationId="{00000000-0000-0000-0000-000000000000}"/>
            </ac:spMkLst>
          </pc:spChg>
        </pc:sldLayoutChg>
        <pc:sldLayoutChg chg="modSp setBg">
          <pc:chgData name="Aaron Ryan" userId="91382bc3b0521f4b" providerId="LiveId" clId="{DB819544-B11B-414C-B4F8-1C978EC79490}" dt="2021-08-10T16:34:43.097" v="158"/>
          <pc:sldLayoutMkLst>
            <pc:docMk/>
            <pc:sldMasterMk cId="305375589" sldId="2147483660"/>
            <pc:sldLayoutMk cId="3685807848" sldId="2147483663"/>
          </pc:sldLayoutMkLst>
          <pc:spChg chg="mod">
            <ac:chgData name="Aaron Ryan" userId="91382bc3b0521f4b" providerId="LiveId" clId="{DB819544-B11B-414C-B4F8-1C978EC79490}" dt="2021-08-10T15:24:46.047" v="28" actId="122"/>
            <ac:spMkLst>
              <pc:docMk/>
              <pc:sldMasterMk cId="305375589" sldId="2147483660"/>
              <pc:sldLayoutMk cId="3685807848" sldId="2147483663"/>
              <ac:spMk id="2" creationId="{00000000-0000-0000-0000-000000000000}"/>
            </ac:spMkLst>
          </pc:spChg>
        </pc:sldLayoutChg>
        <pc:sldLayoutChg chg="modSp mod setBg">
          <pc:chgData name="Aaron Ryan" userId="91382bc3b0521f4b" providerId="LiveId" clId="{DB819544-B11B-414C-B4F8-1C978EC79490}" dt="2021-08-10T16:41:11.122" v="189" actId="14100"/>
          <pc:sldLayoutMkLst>
            <pc:docMk/>
            <pc:sldMasterMk cId="305375589" sldId="2147483660"/>
            <pc:sldLayoutMk cId="1300526022" sldId="2147483664"/>
          </pc:sldLayoutMkLst>
          <pc:spChg chg="mod">
            <ac:chgData name="Aaron Ryan" userId="91382bc3b0521f4b" providerId="LiveId" clId="{DB819544-B11B-414C-B4F8-1C978EC79490}" dt="2021-08-10T16:41:11.122" v="189" actId="14100"/>
            <ac:spMkLst>
              <pc:docMk/>
              <pc:sldMasterMk cId="305375589" sldId="2147483660"/>
              <pc:sldLayoutMk cId="1300526022" sldId="2147483664"/>
              <ac:spMk id="2" creationId="{00000000-0000-0000-0000-000000000000}"/>
            </ac:spMkLst>
          </pc:spChg>
        </pc:sldLayoutChg>
        <pc:sldLayoutChg chg="modSp mod setBg">
          <pc:chgData name="Aaron Ryan" userId="91382bc3b0521f4b" providerId="LiveId" clId="{DB819544-B11B-414C-B4F8-1C978EC79490}" dt="2021-08-10T16:41:18.106" v="191" actId="14100"/>
          <pc:sldLayoutMkLst>
            <pc:docMk/>
            <pc:sldMasterMk cId="305375589" sldId="2147483660"/>
            <pc:sldLayoutMk cId="210112791" sldId="2147483665"/>
          </pc:sldLayoutMkLst>
          <pc:spChg chg="mod">
            <ac:chgData name="Aaron Ryan" userId="91382bc3b0521f4b" providerId="LiveId" clId="{DB819544-B11B-414C-B4F8-1C978EC79490}" dt="2021-08-10T16:41:18.106" v="191" actId="14100"/>
            <ac:spMkLst>
              <pc:docMk/>
              <pc:sldMasterMk cId="305375589" sldId="2147483660"/>
              <pc:sldLayoutMk cId="210112791" sldId="2147483665"/>
              <ac:spMk id="2" creationId="{00000000-0000-0000-0000-000000000000}"/>
            </ac:spMkLst>
          </pc:spChg>
        </pc:sldLayoutChg>
        <pc:sldLayoutChg chg="modSp mod setBg">
          <pc:chgData name="Aaron Ryan" userId="91382bc3b0521f4b" providerId="LiveId" clId="{DB819544-B11B-414C-B4F8-1C978EC79490}" dt="2021-08-10T16:41:24.499" v="193" actId="14100"/>
          <pc:sldLayoutMkLst>
            <pc:docMk/>
            <pc:sldMasterMk cId="305375589" sldId="2147483660"/>
            <pc:sldLayoutMk cId="65839926" sldId="2147483666"/>
          </pc:sldLayoutMkLst>
          <pc:spChg chg="mod">
            <ac:chgData name="Aaron Ryan" userId="91382bc3b0521f4b" providerId="LiveId" clId="{DB819544-B11B-414C-B4F8-1C978EC79490}" dt="2021-08-10T16:41:24.499" v="193" actId="14100"/>
            <ac:spMkLst>
              <pc:docMk/>
              <pc:sldMasterMk cId="305375589" sldId="2147483660"/>
              <pc:sldLayoutMk cId="65839926" sldId="2147483666"/>
              <ac:spMk id="2" creationId="{00000000-0000-0000-0000-000000000000}"/>
            </ac:spMkLst>
          </pc:spChg>
        </pc:sldLayoutChg>
        <pc:sldLayoutChg chg="setBg">
          <pc:chgData name="Aaron Ryan" userId="91382bc3b0521f4b" providerId="LiveId" clId="{DB819544-B11B-414C-B4F8-1C978EC79490}" dt="2021-08-10T16:34:43.097" v="158"/>
          <pc:sldLayoutMkLst>
            <pc:docMk/>
            <pc:sldMasterMk cId="305375589" sldId="2147483660"/>
            <pc:sldLayoutMk cId="2614762145" sldId="2147483667"/>
          </pc:sldLayoutMkLst>
        </pc:sldLayoutChg>
        <pc:sldLayoutChg chg="setBg">
          <pc:chgData name="Aaron Ryan" userId="91382bc3b0521f4b" providerId="LiveId" clId="{DB819544-B11B-414C-B4F8-1C978EC79490}" dt="2021-08-10T16:34:43.097" v="158"/>
          <pc:sldLayoutMkLst>
            <pc:docMk/>
            <pc:sldMasterMk cId="305375589" sldId="2147483660"/>
            <pc:sldLayoutMk cId="4058855424" sldId="2147483668"/>
          </pc:sldLayoutMkLst>
        </pc:sldLayoutChg>
        <pc:sldLayoutChg chg="setBg">
          <pc:chgData name="Aaron Ryan" userId="91382bc3b0521f4b" providerId="LiveId" clId="{DB819544-B11B-414C-B4F8-1C978EC79490}" dt="2021-08-10T16:34:43.097" v="158"/>
          <pc:sldLayoutMkLst>
            <pc:docMk/>
            <pc:sldMasterMk cId="305375589" sldId="2147483660"/>
            <pc:sldLayoutMk cId="169796404" sldId="2147483669"/>
          </pc:sldLayoutMkLst>
        </pc:sldLayoutChg>
        <pc:sldLayoutChg chg="modSp mod setBg">
          <pc:chgData name="Aaron Ryan" userId="91382bc3b0521f4b" providerId="LiveId" clId="{DB819544-B11B-414C-B4F8-1C978EC79490}" dt="2021-08-10T16:41:37.962" v="195" actId="14100"/>
          <pc:sldLayoutMkLst>
            <pc:docMk/>
            <pc:sldMasterMk cId="305375589" sldId="2147483660"/>
            <pc:sldLayoutMk cId="223914021" sldId="2147483670"/>
          </pc:sldLayoutMkLst>
          <pc:spChg chg="mod">
            <ac:chgData name="Aaron Ryan" userId="91382bc3b0521f4b" providerId="LiveId" clId="{DB819544-B11B-414C-B4F8-1C978EC79490}" dt="2021-08-10T16:41:37.962" v="195" actId="14100"/>
            <ac:spMkLst>
              <pc:docMk/>
              <pc:sldMasterMk cId="305375589" sldId="2147483660"/>
              <pc:sldLayoutMk cId="223914021" sldId="2147483670"/>
              <ac:spMk id="2" creationId="{00000000-0000-0000-0000-000000000000}"/>
            </ac:spMkLst>
          </pc:spChg>
        </pc:sldLayoutChg>
        <pc:sldLayoutChg chg="setBg">
          <pc:chgData name="Aaron Ryan" userId="91382bc3b0521f4b" providerId="LiveId" clId="{DB819544-B11B-414C-B4F8-1C978EC79490}" dt="2021-08-10T16:34:43.097" v="158"/>
          <pc:sldLayoutMkLst>
            <pc:docMk/>
            <pc:sldMasterMk cId="305375589" sldId="2147483660"/>
            <pc:sldLayoutMk cId="2378146109" sldId="2147483671"/>
          </pc:sldLayoutMkLst>
        </pc:sldLayoutChg>
      </pc:sldMasterChg>
      <pc:sldMasterChg chg="new del mod addSldLayout delSldLayout">
        <pc:chgData name="Aaron Ryan" userId="91382bc3b0521f4b" providerId="LiveId" clId="{DB819544-B11B-414C-B4F8-1C978EC79490}" dt="2021-08-10T16:34:49.987" v="160" actId="6938"/>
        <pc:sldMasterMkLst>
          <pc:docMk/>
          <pc:sldMasterMk cId="4064844713" sldId="2147483672"/>
        </pc:sldMasterMkLst>
        <pc:sldLayoutChg chg="new del replId">
          <pc:chgData name="Aaron Ryan" userId="91382bc3b0521f4b" providerId="LiveId" clId="{DB819544-B11B-414C-B4F8-1C978EC79490}" dt="2021-08-10T16:34:49.987" v="160" actId="6938"/>
          <pc:sldLayoutMkLst>
            <pc:docMk/>
            <pc:sldMasterMk cId="4064844713" sldId="2147483672"/>
            <pc:sldLayoutMk cId="1711717828" sldId="2147483673"/>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3171284715" sldId="2147483674"/>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3456371212" sldId="2147483675"/>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2013977613" sldId="2147483676"/>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584114863" sldId="2147483677"/>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1725472318" sldId="2147483678"/>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1816719029" sldId="2147483679"/>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50436984" sldId="2147483680"/>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183439571" sldId="2147483681"/>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3970682944" sldId="2147483682"/>
          </pc:sldLayoutMkLst>
        </pc:sldLayoutChg>
        <pc:sldLayoutChg chg="new del replId">
          <pc:chgData name="Aaron Ryan" userId="91382bc3b0521f4b" providerId="LiveId" clId="{DB819544-B11B-414C-B4F8-1C978EC79490}" dt="2021-08-10T16:34:49.987" v="160" actId="6938"/>
          <pc:sldLayoutMkLst>
            <pc:docMk/>
            <pc:sldMasterMk cId="4064844713" sldId="2147483672"/>
            <pc:sldLayoutMk cId="2670753350" sldId="2147483683"/>
          </pc:sldLayoutMkLst>
        </pc:sldLayoutChg>
      </pc:sldMasterChg>
    </pc:docChg>
  </pc:docChgLst>
  <pc:docChgLst>
    <pc:chgData name="Aaron Ryan" userId="91382bc3b0521f4b" providerId="LiveId" clId="{657A18A7-EE07-4FC4-8B8C-F786BB8293B4}"/>
    <pc:docChg chg="undo custSel addSld delSld modSld">
      <pc:chgData name="Aaron Ryan" userId="91382bc3b0521f4b" providerId="LiveId" clId="{657A18A7-EE07-4FC4-8B8C-F786BB8293B4}" dt="2021-08-12T14:17:28.688" v="522" actId="27636"/>
      <pc:docMkLst>
        <pc:docMk/>
      </pc:docMkLst>
      <pc:sldChg chg="addSp delSp modSp mod modClrScheme chgLayout">
        <pc:chgData name="Aaron Ryan" userId="91382bc3b0521f4b" providerId="LiveId" clId="{657A18A7-EE07-4FC4-8B8C-F786BB8293B4}" dt="2021-08-11T21:48:57.044" v="11" actId="20577"/>
        <pc:sldMkLst>
          <pc:docMk/>
          <pc:sldMk cId="3605834392" sldId="257"/>
        </pc:sldMkLst>
        <pc:spChg chg="mod ord">
          <ac:chgData name="Aaron Ryan" userId="91382bc3b0521f4b" providerId="LiveId" clId="{657A18A7-EE07-4FC4-8B8C-F786BB8293B4}" dt="2021-08-11T21:47:27.035" v="5" actId="700"/>
          <ac:spMkLst>
            <pc:docMk/>
            <pc:sldMk cId="3605834392" sldId="257"/>
            <ac:spMk id="2" creationId="{1A91425A-9552-45EC-A344-94FD4465CE80}"/>
          </ac:spMkLst>
        </pc:spChg>
        <pc:spChg chg="mod ord">
          <ac:chgData name="Aaron Ryan" userId="91382bc3b0521f4b" providerId="LiveId" clId="{657A18A7-EE07-4FC4-8B8C-F786BB8293B4}" dt="2021-08-11T21:48:57.044" v="11" actId="20577"/>
          <ac:spMkLst>
            <pc:docMk/>
            <pc:sldMk cId="3605834392" sldId="257"/>
            <ac:spMk id="3" creationId="{6E1047C6-EF63-4A8B-B61F-DD45DAD433CD}"/>
          </ac:spMkLst>
        </pc:spChg>
        <pc:spChg chg="mod ord">
          <ac:chgData name="Aaron Ryan" userId="91382bc3b0521f4b" providerId="LiveId" clId="{657A18A7-EE07-4FC4-8B8C-F786BB8293B4}" dt="2021-08-11T21:47:27.035" v="5" actId="700"/>
          <ac:spMkLst>
            <pc:docMk/>
            <pc:sldMk cId="3605834392" sldId="257"/>
            <ac:spMk id="4" creationId="{85B7AA0D-477E-4784-8E4F-828C7A82406E}"/>
          </ac:spMkLst>
        </pc:spChg>
        <pc:spChg chg="mod ord">
          <ac:chgData name="Aaron Ryan" userId="91382bc3b0521f4b" providerId="LiveId" clId="{657A18A7-EE07-4FC4-8B8C-F786BB8293B4}" dt="2021-08-11T21:47:27.035" v="5" actId="700"/>
          <ac:spMkLst>
            <pc:docMk/>
            <pc:sldMk cId="3605834392" sldId="257"/>
            <ac:spMk id="5" creationId="{1A478A68-595E-4B4F-97B6-15AD9A826A09}"/>
          </ac:spMkLst>
        </pc:spChg>
        <pc:spChg chg="mod ord">
          <ac:chgData name="Aaron Ryan" userId="91382bc3b0521f4b" providerId="LiveId" clId="{657A18A7-EE07-4FC4-8B8C-F786BB8293B4}" dt="2021-08-11T21:47:27.035" v="5" actId="700"/>
          <ac:spMkLst>
            <pc:docMk/>
            <pc:sldMk cId="3605834392" sldId="257"/>
            <ac:spMk id="6" creationId="{AFA2B8D1-833B-4A8C-B5E0-D25F5E2584F5}"/>
          </ac:spMkLst>
        </pc:spChg>
        <pc:spChg chg="add del mod ord">
          <ac:chgData name="Aaron Ryan" userId="91382bc3b0521f4b" providerId="LiveId" clId="{657A18A7-EE07-4FC4-8B8C-F786BB8293B4}" dt="2021-08-11T21:47:16.550" v="4" actId="478"/>
          <ac:spMkLst>
            <pc:docMk/>
            <pc:sldMk cId="3605834392" sldId="257"/>
            <ac:spMk id="7" creationId="{048FE525-7676-42A1-8752-1655F9744A77}"/>
          </ac:spMkLst>
        </pc:spChg>
      </pc:sldChg>
      <pc:sldChg chg="modSp mod">
        <pc:chgData name="Aaron Ryan" userId="91382bc3b0521f4b" providerId="LiveId" clId="{657A18A7-EE07-4FC4-8B8C-F786BB8293B4}" dt="2021-08-11T21:49:52.131" v="19" actId="20577"/>
        <pc:sldMkLst>
          <pc:docMk/>
          <pc:sldMk cId="4198812297" sldId="265"/>
        </pc:sldMkLst>
        <pc:spChg chg="mod">
          <ac:chgData name="Aaron Ryan" userId="91382bc3b0521f4b" providerId="LiveId" clId="{657A18A7-EE07-4FC4-8B8C-F786BB8293B4}" dt="2021-08-11T21:49:52.131" v="19" actId="20577"/>
          <ac:spMkLst>
            <pc:docMk/>
            <pc:sldMk cId="4198812297" sldId="265"/>
            <ac:spMk id="3" creationId="{3AE0F584-15B7-4B80-90E9-DFDE0418B7D5}"/>
          </ac:spMkLst>
        </pc:spChg>
      </pc:sldChg>
      <pc:sldChg chg="modSp mod">
        <pc:chgData name="Aaron Ryan" userId="91382bc3b0521f4b" providerId="LiveId" clId="{657A18A7-EE07-4FC4-8B8C-F786BB8293B4}" dt="2021-08-12T14:17:28.688" v="522" actId="27636"/>
        <pc:sldMkLst>
          <pc:docMk/>
          <pc:sldMk cId="1264321468" sldId="278"/>
        </pc:sldMkLst>
        <pc:spChg chg="mod">
          <ac:chgData name="Aaron Ryan" userId="91382bc3b0521f4b" providerId="LiveId" clId="{657A18A7-EE07-4FC4-8B8C-F786BB8293B4}" dt="2021-08-12T14:17:28.688" v="522" actId="27636"/>
          <ac:spMkLst>
            <pc:docMk/>
            <pc:sldMk cId="1264321468" sldId="278"/>
            <ac:spMk id="3" creationId="{1D861940-2A0B-4C97-B4CA-9DDFE9EBCE7F}"/>
          </ac:spMkLst>
        </pc:spChg>
      </pc:sldChg>
      <pc:sldChg chg="modSp add del mod">
        <pc:chgData name="Aaron Ryan" userId="91382bc3b0521f4b" providerId="LiveId" clId="{657A18A7-EE07-4FC4-8B8C-F786BB8293B4}" dt="2021-08-11T21:56:51.291" v="518" actId="20577"/>
        <pc:sldMkLst>
          <pc:docMk/>
          <pc:sldMk cId="4152008102" sldId="281"/>
        </pc:sldMkLst>
        <pc:spChg chg="mod">
          <ac:chgData name="Aaron Ryan" userId="91382bc3b0521f4b" providerId="LiveId" clId="{657A18A7-EE07-4FC4-8B8C-F786BB8293B4}" dt="2021-08-11T21:56:51.291" v="518" actId="20577"/>
          <ac:spMkLst>
            <pc:docMk/>
            <pc:sldMk cId="4152008102" sldId="281"/>
            <ac:spMk id="3" creationId="{B2A00B81-3E2F-4002-B261-906F7FFED3B3}"/>
          </ac:spMkLst>
        </pc:spChg>
      </pc:sldChg>
      <pc:sldChg chg="new del">
        <pc:chgData name="Aaron Ryan" userId="91382bc3b0521f4b" providerId="LiveId" clId="{657A18A7-EE07-4FC4-8B8C-F786BB8293B4}" dt="2021-08-11T21:58:33.813" v="520" actId="47"/>
        <pc:sldMkLst>
          <pc:docMk/>
          <pc:sldMk cId="3022879995" sldId="282"/>
        </pc:sldMkLst>
      </pc:sldChg>
    </pc:docChg>
  </pc:docChgLst>
  <pc:docChgLst>
    <pc:chgData name="Aaron Ryan" userId="91382bc3b0521f4b" providerId="LiveId" clId="{4B95D750-DC2A-4ACA-B80F-CC4A857E6E70}"/>
    <pc:docChg chg="modSld">
      <pc:chgData name="Aaron Ryan" userId="91382bc3b0521f4b" providerId="LiveId" clId="{4B95D750-DC2A-4ACA-B80F-CC4A857E6E70}" dt="2021-08-14T14:44:30.747" v="39" actId="20577"/>
      <pc:docMkLst>
        <pc:docMk/>
      </pc:docMkLst>
      <pc:sldChg chg="modSp mod">
        <pc:chgData name="Aaron Ryan" userId="91382bc3b0521f4b" providerId="LiveId" clId="{4B95D750-DC2A-4ACA-B80F-CC4A857E6E70}" dt="2021-08-14T14:44:30.747" v="39" actId="20577"/>
        <pc:sldMkLst>
          <pc:docMk/>
          <pc:sldMk cId="4152008102" sldId="281"/>
        </pc:sldMkLst>
        <pc:spChg chg="mod">
          <ac:chgData name="Aaron Ryan" userId="91382bc3b0521f4b" providerId="LiveId" clId="{4B95D750-DC2A-4ACA-B80F-CC4A857E6E70}" dt="2021-08-14T14:44:30.747" v="39" actId="20577"/>
          <ac:spMkLst>
            <pc:docMk/>
            <pc:sldMk cId="4152008102" sldId="281"/>
            <ac:spMk id="3" creationId="{B2A00B81-3E2F-4002-B261-906F7FFED3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0EB0F-D822-47B4-A76D-DE5DEE5F1A39}" type="datetimeFigureOut">
              <a:rPr lang="en-US" smtClean="0"/>
              <a:t>10/20/2021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0B20-8A3A-4F9D-9C57-0A55D485C3F7}" type="slidenum">
              <a:rPr lang="en-US" smtClean="0"/>
              <a:t>‹#›</a:t>
            </a:fld>
            <a:endParaRPr lang="en-US"/>
          </a:p>
        </p:txBody>
      </p:sp>
    </p:spTree>
    <p:extLst>
      <p:ext uri="{BB962C8B-B14F-4D97-AF65-F5344CB8AC3E}">
        <p14:creationId xmlns:p14="http://schemas.microsoft.com/office/powerpoint/2010/main" val="42099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7378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53019" y="365126"/>
            <a:ext cx="6087649" cy="1325563"/>
          </a:xfrm>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2391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37814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337" y="365126"/>
            <a:ext cx="6125228"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0960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L14.01</a:t>
            </a:r>
          </a:p>
        </p:txBody>
      </p:sp>
      <p:sp>
        <p:nvSpPr>
          <p:cNvPr id="6" name="Slide Number Placeholder 5"/>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368580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15441" y="365126"/>
            <a:ext cx="6075124"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30052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5440" y="365126"/>
            <a:ext cx="6162807"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rev20211031</a:t>
            </a:r>
          </a:p>
        </p:txBody>
      </p:sp>
      <p:sp>
        <p:nvSpPr>
          <p:cNvPr id="8" name="Footer Placeholder 7"/>
          <p:cNvSpPr>
            <a:spLocks noGrp="1"/>
          </p:cNvSpPr>
          <p:nvPr>
            <p:ph type="ftr" sz="quarter" idx="11"/>
          </p:nvPr>
        </p:nvSpPr>
        <p:spPr/>
        <p:txBody>
          <a:bodyPr/>
          <a:lstStyle/>
          <a:p>
            <a:r>
              <a:rPr lang="en-US"/>
              <a:t>L14.01</a:t>
            </a:r>
          </a:p>
        </p:txBody>
      </p:sp>
      <p:sp>
        <p:nvSpPr>
          <p:cNvPr id="9" name="Slide Number Placeholder 8"/>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1011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5233" y="365126"/>
            <a:ext cx="6162805" cy="1325563"/>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LSU rev20211031</a:t>
            </a:r>
          </a:p>
        </p:txBody>
      </p:sp>
      <p:sp>
        <p:nvSpPr>
          <p:cNvPr id="4" name="Footer Placeholder 3"/>
          <p:cNvSpPr>
            <a:spLocks noGrp="1"/>
          </p:cNvSpPr>
          <p:nvPr>
            <p:ph type="ftr" sz="quarter" idx="11"/>
          </p:nvPr>
        </p:nvSpPr>
        <p:spPr/>
        <p:txBody>
          <a:bodyPr/>
          <a:lstStyle/>
          <a:p>
            <a:r>
              <a:rPr lang="en-US"/>
              <a:t>L14.01</a:t>
            </a:r>
          </a:p>
        </p:txBody>
      </p:sp>
      <p:sp>
        <p:nvSpPr>
          <p:cNvPr id="5" name="Slide Number Placeholder 4"/>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658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rev20211031</a:t>
            </a:r>
          </a:p>
        </p:txBody>
      </p:sp>
      <p:sp>
        <p:nvSpPr>
          <p:cNvPr id="3" name="Footer Placeholder 2"/>
          <p:cNvSpPr>
            <a:spLocks noGrp="1"/>
          </p:cNvSpPr>
          <p:nvPr>
            <p:ph type="ftr" sz="quarter" idx="11"/>
          </p:nvPr>
        </p:nvSpPr>
        <p:spPr/>
        <p:txBody>
          <a:bodyPr/>
          <a:lstStyle/>
          <a:p>
            <a:r>
              <a:rPr lang="en-US"/>
              <a:t>L14.01</a:t>
            </a:r>
          </a:p>
        </p:txBody>
      </p:sp>
      <p:sp>
        <p:nvSpPr>
          <p:cNvPr id="4" name="Slide Number Placeholder 3"/>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2614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405885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L14.01</a:t>
            </a:r>
          </a:p>
        </p:txBody>
      </p:sp>
      <p:sp>
        <p:nvSpPr>
          <p:cNvPr id="7" name="Slide Number Placeholder 6"/>
          <p:cNvSpPr>
            <a:spLocks noGrp="1"/>
          </p:cNvSpPr>
          <p:nvPr>
            <p:ph type="sldNum" sz="quarter" idx="12"/>
          </p:nvPr>
        </p:nvSpPr>
        <p:spPr/>
        <p:txBody>
          <a:bodyPr/>
          <a:lstStyle/>
          <a:p>
            <a:fld id="{051A5AE0-1AD9-412A-BC4E-80B6F8A423A1}" type="slidenum">
              <a:rPr lang="en-US" smtClean="0"/>
              <a:t>‹#›</a:t>
            </a:fld>
            <a:endParaRPr lang="en-US"/>
          </a:p>
        </p:txBody>
      </p:sp>
    </p:spTree>
    <p:extLst>
      <p:ext uri="{BB962C8B-B14F-4D97-AF65-F5344CB8AC3E}">
        <p14:creationId xmlns:p14="http://schemas.microsoft.com/office/powerpoint/2010/main" val="16979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5568" y="365126"/>
            <a:ext cx="612762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rev20211031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L14.01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5AE0-1AD9-412A-BC4E-80B6F8A423A1}"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A5704832-9998-4AA0-84F1-CDF181F9A3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180903" cy="1325563"/>
          </a:xfrm>
          <a:prstGeom prst="rect">
            <a:avLst/>
          </a:prstGeom>
        </p:spPr>
      </p:pic>
    </p:spTree>
    <p:extLst>
      <p:ext uri="{BB962C8B-B14F-4D97-AF65-F5344CB8AC3E}">
        <p14:creationId xmlns:p14="http://schemas.microsoft.com/office/powerpoint/2010/main" val="30537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8072-6F08-4345-985A-D8EC37FA1C0D}"/>
              </a:ext>
            </a:extLst>
          </p:cNvPr>
          <p:cNvSpPr>
            <a:spLocks noGrp="1"/>
          </p:cNvSpPr>
          <p:nvPr>
            <p:ph type="ctrTitle"/>
          </p:nvPr>
        </p:nvSpPr>
        <p:spPr/>
        <p:txBody>
          <a:bodyPr>
            <a:normAutofit fontScale="90000"/>
          </a:bodyPr>
          <a:lstStyle/>
          <a:p>
            <a:r>
              <a:rPr lang="en-US" dirty="0">
                <a:latin typeface="Calibri (Headings)"/>
              </a:rPr>
              <a:t>Lecture 14.01 The Global Positioning System (GPS)</a:t>
            </a:r>
          </a:p>
        </p:txBody>
      </p:sp>
      <p:sp>
        <p:nvSpPr>
          <p:cNvPr id="3" name="Subtitle 2">
            <a:extLst>
              <a:ext uri="{FF2B5EF4-FFF2-40B4-BE49-F238E27FC236}">
                <a16:creationId xmlns:a16="http://schemas.microsoft.com/office/drawing/2014/main" id="{85B22211-2B34-4C39-BF37-2C358CD103A9}"/>
              </a:ext>
            </a:extLst>
          </p:cNvPr>
          <p:cNvSpPr>
            <a:spLocks noGrp="1"/>
          </p:cNvSpPr>
          <p:nvPr>
            <p:ph type="subTitle" idx="1"/>
          </p:nvPr>
        </p:nvSpPr>
        <p:spPr/>
        <p:txBody>
          <a:bodyPr/>
          <a:lstStyle/>
          <a:p>
            <a:r>
              <a:rPr lang="en-US" dirty="0" err="1"/>
              <a:t>LaACES</a:t>
            </a:r>
            <a:r>
              <a:rPr lang="en-US" dirty="0"/>
              <a:t> Student Ballooning Course</a:t>
            </a:r>
          </a:p>
        </p:txBody>
      </p:sp>
    </p:spTree>
    <p:extLst>
      <p:ext uri="{BB962C8B-B14F-4D97-AF65-F5344CB8AC3E}">
        <p14:creationId xmlns:p14="http://schemas.microsoft.com/office/powerpoint/2010/main" val="39563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D53-746A-492B-AF80-6B41F0DB4A7C}"/>
              </a:ext>
            </a:extLst>
          </p:cNvPr>
          <p:cNvSpPr>
            <a:spLocks noGrp="1"/>
          </p:cNvSpPr>
          <p:nvPr>
            <p:ph type="title"/>
          </p:nvPr>
        </p:nvSpPr>
        <p:spPr>
          <a:xfrm>
            <a:off x="1361422" y="34528"/>
            <a:ext cx="6125228" cy="1325563"/>
          </a:xfrm>
        </p:spPr>
        <p:txBody>
          <a:bodyPr/>
          <a:lstStyle/>
          <a:p>
            <a:pPr algn="ctr"/>
            <a:r>
              <a:rPr lang="en-US" b="1" dirty="0"/>
              <a:t>Trilateration Continued</a:t>
            </a:r>
            <a:endParaRPr lang="en-US" dirty="0"/>
          </a:p>
        </p:txBody>
      </p:sp>
      <p:sp>
        <p:nvSpPr>
          <p:cNvPr id="3" name="Content Placeholder 2">
            <a:extLst>
              <a:ext uri="{FF2B5EF4-FFF2-40B4-BE49-F238E27FC236}">
                <a16:creationId xmlns:a16="http://schemas.microsoft.com/office/drawing/2014/main" id="{0612C4B6-C0B7-4FA7-9329-029959A56428}"/>
              </a:ext>
            </a:extLst>
          </p:cNvPr>
          <p:cNvSpPr>
            <a:spLocks noGrp="1"/>
          </p:cNvSpPr>
          <p:nvPr>
            <p:ph idx="1"/>
          </p:nvPr>
        </p:nvSpPr>
        <p:spPr>
          <a:xfrm>
            <a:off x="628651" y="1360091"/>
            <a:ext cx="5829300" cy="4165393"/>
          </a:xfrm>
        </p:spPr>
        <p:txBody>
          <a:bodyPr>
            <a:normAutofit lnSpcReduction="10000"/>
          </a:bodyPr>
          <a:lstStyle/>
          <a:p>
            <a:r>
              <a:rPr lang="en-US" dirty="0"/>
              <a:t>We live in a 3D world, so each satellite is actually in the center of a sphere, not a circle</a:t>
            </a:r>
          </a:p>
          <a:p>
            <a:pPr lvl="1"/>
            <a:r>
              <a:rPr lang="en-US" dirty="0"/>
              <a:t>The intersection point of all spheres is the position of the GPS receiver, but there are 2 intersection points with 3 spheres</a:t>
            </a:r>
          </a:p>
          <a:p>
            <a:pPr lvl="1"/>
            <a:endParaRPr lang="en-US" dirty="0"/>
          </a:p>
          <a:p>
            <a:r>
              <a:rPr lang="en-US" dirty="0"/>
              <a:t>To achieve a fix in all dimensions, a GPS receiver must be receiving information from 4 satellites</a:t>
            </a:r>
          </a:p>
        </p:txBody>
      </p:sp>
      <p:sp>
        <p:nvSpPr>
          <p:cNvPr id="4" name="Date Placeholder 3">
            <a:extLst>
              <a:ext uri="{FF2B5EF4-FFF2-40B4-BE49-F238E27FC236}">
                <a16:creationId xmlns:a16="http://schemas.microsoft.com/office/drawing/2014/main" id="{00B6EE70-6E2E-4EFF-A95F-F91D4E8C3BEA}"/>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FE7E9D5B-0D87-4AA2-BF5D-45DC72C9D134}"/>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319211AD-B2DB-4FF4-AB3C-8E80F159AD8B}"/>
              </a:ext>
            </a:extLst>
          </p:cNvPr>
          <p:cNvSpPr>
            <a:spLocks noGrp="1"/>
          </p:cNvSpPr>
          <p:nvPr>
            <p:ph type="sldNum" sz="quarter" idx="12"/>
          </p:nvPr>
        </p:nvSpPr>
        <p:spPr/>
        <p:txBody>
          <a:bodyPr/>
          <a:lstStyle/>
          <a:p>
            <a:fld id="{4BD0063C-78C4-4965-9510-2CEC38E9D789}" type="slidenum">
              <a:rPr lang="en-US" smtClean="0"/>
              <a:t>10</a:t>
            </a:fld>
            <a:endParaRPr lang="en-US"/>
          </a:p>
        </p:txBody>
      </p:sp>
      <p:pic>
        <p:nvPicPr>
          <p:cNvPr id="9" name="Picture 2" descr="gps trilateration">
            <a:extLst>
              <a:ext uri="{FF2B5EF4-FFF2-40B4-BE49-F238E27FC236}">
                <a16:creationId xmlns:a16="http://schemas.microsoft.com/office/drawing/2014/main" id="{496214A3-4DDE-4561-85C4-EE18BB2BE7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t="2197" r="50898" b="3067"/>
          <a:stretch/>
        </p:blipFill>
        <p:spPr bwMode="auto">
          <a:xfrm>
            <a:off x="6620517" y="2581548"/>
            <a:ext cx="2172131" cy="20924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9E8890-2B0A-41B1-8C06-917573B7942E}"/>
              </a:ext>
            </a:extLst>
          </p:cNvPr>
          <p:cNvSpPr txBox="1"/>
          <p:nvPr/>
        </p:nvSpPr>
        <p:spPr>
          <a:xfrm>
            <a:off x="6557403" y="4674036"/>
            <a:ext cx="2586598" cy="923330"/>
          </a:xfrm>
          <a:prstGeom prst="rect">
            <a:avLst/>
          </a:prstGeom>
          <a:noFill/>
        </p:spPr>
        <p:txBody>
          <a:bodyPr wrap="square" rtlCol="0">
            <a:spAutoFit/>
          </a:bodyPr>
          <a:lstStyle/>
          <a:p>
            <a:r>
              <a:rPr lang="en-US" sz="900" dirty="0"/>
              <a:t>Figure 4:  Top – The intersection of 3 spheres is two points, not one point. This means 3 satellites are not enough to obtain a 3D fix</a:t>
            </a:r>
          </a:p>
          <a:p>
            <a:r>
              <a:rPr lang="en-US" sz="900" dirty="0"/>
              <a:t>Bottom – Shown are the spheres that represent the distance from each satellite.  It is the intersection of 4 spheres that give a GPS receiver its position</a:t>
            </a:r>
          </a:p>
        </p:txBody>
      </p:sp>
      <p:pic>
        <p:nvPicPr>
          <p:cNvPr id="6146" name="Picture 2" descr="http://mason.gmu.edu/~rdonoso/P2Fig1.png">
            <a:extLst>
              <a:ext uri="{FF2B5EF4-FFF2-40B4-BE49-F238E27FC236}">
                <a16:creationId xmlns:a16="http://schemas.microsoft.com/office/drawing/2014/main" id="{74D54522-0DE9-4E3D-A5E6-D09CC52AE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3" t="3140" r="10033" b="8465"/>
          <a:stretch/>
        </p:blipFill>
        <p:spPr bwMode="auto">
          <a:xfrm>
            <a:off x="6875422" y="1019196"/>
            <a:ext cx="1662320" cy="15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2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4B86-EAB4-4FE3-9B71-AC7894D3D798}"/>
              </a:ext>
            </a:extLst>
          </p:cNvPr>
          <p:cNvSpPr>
            <a:spLocks noGrp="1"/>
          </p:cNvSpPr>
          <p:nvPr>
            <p:ph type="title"/>
          </p:nvPr>
        </p:nvSpPr>
        <p:spPr/>
        <p:txBody>
          <a:bodyPr/>
          <a:lstStyle/>
          <a:p>
            <a:pPr algn="ctr"/>
            <a:r>
              <a:rPr lang="en-US" dirty="0">
                <a:latin typeface="Calibri (Headings)"/>
              </a:rPr>
              <a:t>Finding Your Position Summary</a:t>
            </a:r>
          </a:p>
        </p:txBody>
      </p:sp>
      <p:sp>
        <p:nvSpPr>
          <p:cNvPr id="3" name="Content Placeholder 2">
            <a:extLst>
              <a:ext uri="{FF2B5EF4-FFF2-40B4-BE49-F238E27FC236}">
                <a16:creationId xmlns:a16="http://schemas.microsoft.com/office/drawing/2014/main" id="{956B2070-0FFC-40A8-B312-3C02598FDFD0}"/>
              </a:ext>
            </a:extLst>
          </p:cNvPr>
          <p:cNvSpPr>
            <a:spLocks noGrp="1"/>
          </p:cNvSpPr>
          <p:nvPr>
            <p:ph idx="1"/>
          </p:nvPr>
        </p:nvSpPr>
        <p:spPr>
          <a:xfrm>
            <a:off x="628649" y="2226468"/>
            <a:ext cx="5040212" cy="3587245"/>
          </a:xfrm>
        </p:spPr>
        <p:txBody>
          <a:bodyPr>
            <a:normAutofit fontScale="77500" lnSpcReduction="20000"/>
          </a:bodyPr>
          <a:lstStyle/>
          <a:p>
            <a:r>
              <a:rPr lang="en-US" dirty="0"/>
              <a:t>GPS receivers get time and location information from satellites.  By calculating the distance from themselves to each satellite, a receiver can find their position</a:t>
            </a:r>
          </a:p>
          <a:p>
            <a:r>
              <a:rPr lang="en-US" dirty="0"/>
              <a:t>With 3 satellites in view, a GPS receiver can determine its latitude and longitude. </a:t>
            </a:r>
          </a:p>
          <a:p>
            <a:pPr lvl="1"/>
            <a:r>
              <a:rPr lang="en-US" dirty="0"/>
              <a:t>This is called a 2D fix</a:t>
            </a:r>
          </a:p>
          <a:p>
            <a:r>
              <a:rPr lang="en-US" dirty="0"/>
              <a:t>With 4 satellites, a GPS receiver can find its latitude, longitude, and altitude</a:t>
            </a:r>
          </a:p>
          <a:p>
            <a:pPr lvl="1"/>
            <a:r>
              <a:rPr lang="en-US" dirty="0"/>
              <a:t>This is called a 3D fix</a:t>
            </a:r>
          </a:p>
          <a:p>
            <a:endParaRPr lang="en-US" sz="2400" dirty="0"/>
          </a:p>
        </p:txBody>
      </p:sp>
      <p:sp>
        <p:nvSpPr>
          <p:cNvPr id="6" name="Date Placeholder 5">
            <a:extLst>
              <a:ext uri="{FF2B5EF4-FFF2-40B4-BE49-F238E27FC236}">
                <a16:creationId xmlns:a16="http://schemas.microsoft.com/office/drawing/2014/main" id="{33273D62-733F-4C30-814B-66FFEB420D50}"/>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8421C442-B4D5-404F-A135-99573F1FB47F}"/>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49494C52-E36E-47F4-82EC-3A4640ED191F}"/>
              </a:ext>
            </a:extLst>
          </p:cNvPr>
          <p:cNvSpPr>
            <a:spLocks noGrp="1"/>
          </p:cNvSpPr>
          <p:nvPr>
            <p:ph type="sldNum" sz="quarter" idx="12"/>
          </p:nvPr>
        </p:nvSpPr>
        <p:spPr/>
        <p:txBody>
          <a:bodyPr/>
          <a:lstStyle/>
          <a:p>
            <a:fld id="{4BD0063C-78C4-4965-9510-2CEC38E9D789}" type="slidenum">
              <a:rPr lang="en-US" smtClean="0"/>
              <a:t>11</a:t>
            </a:fld>
            <a:endParaRPr lang="en-US"/>
          </a:p>
        </p:txBody>
      </p:sp>
      <p:pic>
        <p:nvPicPr>
          <p:cNvPr id="5124" name="Picture 4" descr="http://vangarde-industries.com/wp-content/uploads/2015/11/gps_system_how_it_works.png">
            <a:extLst>
              <a:ext uri="{FF2B5EF4-FFF2-40B4-BE49-F238E27FC236}">
                <a16:creationId xmlns:a16="http://schemas.microsoft.com/office/drawing/2014/main" id="{E532077C-6F76-40E8-852A-F2FEAAFE63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88" t="3442" r="551" b="2196"/>
          <a:stretch/>
        </p:blipFill>
        <p:spPr bwMode="auto">
          <a:xfrm>
            <a:off x="5668863" y="2384351"/>
            <a:ext cx="3413051" cy="2089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DF6CC7-C678-4471-BD9D-CF1F30DCCAAB}"/>
              </a:ext>
            </a:extLst>
          </p:cNvPr>
          <p:cNvSpPr txBox="1"/>
          <p:nvPr/>
        </p:nvSpPr>
        <p:spPr>
          <a:xfrm>
            <a:off x="5668862" y="4473649"/>
            <a:ext cx="3413051" cy="646331"/>
          </a:xfrm>
          <a:prstGeom prst="rect">
            <a:avLst/>
          </a:prstGeom>
          <a:noFill/>
        </p:spPr>
        <p:txBody>
          <a:bodyPr wrap="square" rtlCol="0">
            <a:spAutoFit/>
          </a:bodyPr>
          <a:lstStyle/>
          <a:p>
            <a:r>
              <a:rPr lang="en-US" sz="900" dirty="0"/>
              <a:t>Figure 5:  A GPS receiver needs 4+ satellites in view in order to calculate its latitude, longitude, and altitude.  Once the receiver knows its position, it can calculate other information like speed or distance to destination</a:t>
            </a:r>
          </a:p>
        </p:txBody>
      </p:sp>
    </p:spTree>
    <p:extLst>
      <p:ext uri="{BB962C8B-B14F-4D97-AF65-F5344CB8AC3E}">
        <p14:creationId xmlns:p14="http://schemas.microsoft.com/office/powerpoint/2010/main" val="243101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C6F6-F6E5-4A56-B8A4-E3D194446FAB}"/>
              </a:ext>
            </a:extLst>
          </p:cNvPr>
          <p:cNvSpPr>
            <a:spLocks noGrp="1"/>
          </p:cNvSpPr>
          <p:nvPr>
            <p:ph type="title"/>
          </p:nvPr>
        </p:nvSpPr>
        <p:spPr/>
        <p:txBody>
          <a:bodyPr/>
          <a:lstStyle/>
          <a:p>
            <a:pPr algn="ctr"/>
            <a:r>
              <a:rPr lang="en-US" b="1" dirty="0"/>
              <a:t>GPS Accuracy</a:t>
            </a:r>
          </a:p>
        </p:txBody>
      </p:sp>
      <p:sp>
        <p:nvSpPr>
          <p:cNvPr id="3" name="Content Placeholder 2">
            <a:extLst>
              <a:ext uri="{FF2B5EF4-FFF2-40B4-BE49-F238E27FC236}">
                <a16:creationId xmlns:a16="http://schemas.microsoft.com/office/drawing/2014/main" id="{33D402DD-483B-446C-B4EF-A7640A927FF8}"/>
              </a:ext>
            </a:extLst>
          </p:cNvPr>
          <p:cNvSpPr>
            <a:spLocks noGrp="1"/>
          </p:cNvSpPr>
          <p:nvPr>
            <p:ph idx="1"/>
          </p:nvPr>
        </p:nvSpPr>
        <p:spPr>
          <a:xfrm>
            <a:off x="619772" y="1699567"/>
            <a:ext cx="7886700" cy="4036218"/>
          </a:xfrm>
        </p:spPr>
        <p:txBody>
          <a:bodyPr>
            <a:normAutofit fontScale="85000" lnSpcReduction="20000"/>
          </a:bodyPr>
          <a:lstStyle/>
          <a:p>
            <a:r>
              <a:rPr lang="en-US" dirty="0"/>
              <a:t>Although GPS satellites are required to broadcast their signals with a certain accuracy, a device’s accuracy depends on a variety of factors</a:t>
            </a:r>
          </a:p>
          <a:p>
            <a:pPr lvl="1"/>
            <a:r>
              <a:rPr lang="en-US" dirty="0"/>
              <a:t>Clock Errors</a:t>
            </a:r>
          </a:p>
          <a:p>
            <a:pPr lvl="1"/>
            <a:r>
              <a:rPr lang="en-US" dirty="0"/>
              <a:t>Atmospheric Conditions</a:t>
            </a:r>
          </a:p>
          <a:p>
            <a:pPr lvl="1"/>
            <a:r>
              <a:rPr lang="en-US" dirty="0"/>
              <a:t>Satellite Geometry</a:t>
            </a:r>
          </a:p>
          <a:p>
            <a:pPr lvl="1"/>
            <a:r>
              <a:rPr lang="en-US" dirty="0"/>
              <a:t>Signal Blockage</a:t>
            </a:r>
          </a:p>
          <a:p>
            <a:pPr lvl="1"/>
            <a:r>
              <a:rPr lang="en-US" dirty="0"/>
              <a:t>Receiver Quality </a:t>
            </a:r>
          </a:p>
          <a:p>
            <a:r>
              <a:rPr lang="en-US" dirty="0"/>
              <a:t>Most smartphone GPS are accurate to within 4.9m (16ft). This accuracy gets worse near large objects, such as buildings and trees</a:t>
            </a:r>
          </a:p>
          <a:p>
            <a:r>
              <a:rPr lang="en-US" dirty="0"/>
              <a:t>High precision GPS receivers can be accurate to within a few centimeters</a:t>
            </a:r>
          </a:p>
        </p:txBody>
      </p:sp>
      <p:sp>
        <p:nvSpPr>
          <p:cNvPr id="6" name="Date Placeholder 5">
            <a:extLst>
              <a:ext uri="{FF2B5EF4-FFF2-40B4-BE49-F238E27FC236}">
                <a16:creationId xmlns:a16="http://schemas.microsoft.com/office/drawing/2014/main" id="{73F87B4A-17BB-4807-B931-BFCC8FB1ADB4}"/>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F2959335-9EE1-490D-894E-B7538C70B4AA}"/>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9754FA34-B0EE-4B41-84A2-EA10093B74D5}"/>
              </a:ext>
            </a:extLst>
          </p:cNvPr>
          <p:cNvSpPr>
            <a:spLocks noGrp="1"/>
          </p:cNvSpPr>
          <p:nvPr>
            <p:ph type="sldNum" sz="quarter" idx="12"/>
          </p:nvPr>
        </p:nvSpPr>
        <p:spPr/>
        <p:txBody>
          <a:bodyPr/>
          <a:lstStyle/>
          <a:p>
            <a:fld id="{4BD0063C-78C4-4965-9510-2CEC38E9D789}" type="slidenum">
              <a:rPr lang="en-US" smtClean="0"/>
              <a:t>12</a:t>
            </a:fld>
            <a:endParaRPr lang="en-US"/>
          </a:p>
        </p:txBody>
      </p:sp>
    </p:spTree>
    <p:extLst>
      <p:ext uri="{BB962C8B-B14F-4D97-AF65-F5344CB8AC3E}">
        <p14:creationId xmlns:p14="http://schemas.microsoft.com/office/powerpoint/2010/main" val="48996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6328-A815-4C75-AB59-01B3F73E8C75}"/>
              </a:ext>
            </a:extLst>
          </p:cNvPr>
          <p:cNvSpPr>
            <a:spLocks noGrp="1"/>
          </p:cNvSpPr>
          <p:nvPr>
            <p:ph type="title"/>
          </p:nvPr>
        </p:nvSpPr>
        <p:spPr/>
        <p:txBody>
          <a:bodyPr/>
          <a:lstStyle/>
          <a:p>
            <a:pPr algn="ctr"/>
            <a:r>
              <a:rPr lang="en-US" b="1" dirty="0"/>
              <a:t>Clock Errors</a:t>
            </a:r>
          </a:p>
        </p:txBody>
      </p:sp>
      <p:sp>
        <p:nvSpPr>
          <p:cNvPr id="3" name="Content Placeholder 2">
            <a:extLst>
              <a:ext uri="{FF2B5EF4-FFF2-40B4-BE49-F238E27FC236}">
                <a16:creationId xmlns:a16="http://schemas.microsoft.com/office/drawing/2014/main" id="{E2648B2F-BE65-4916-B65D-449CA7228386}"/>
              </a:ext>
            </a:extLst>
          </p:cNvPr>
          <p:cNvSpPr>
            <a:spLocks noGrp="1"/>
          </p:cNvSpPr>
          <p:nvPr>
            <p:ph idx="1"/>
          </p:nvPr>
        </p:nvSpPr>
        <p:spPr/>
        <p:txBody>
          <a:bodyPr>
            <a:normAutofit fontScale="92500"/>
          </a:bodyPr>
          <a:lstStyle/>
          <a:p>
            <a:r>
              <a:rPr lang="en-US" dirty="0"/>
              <a:t>Satellite clock errors:  GPS satellites have atomic clocks on board.  These are extremely accurate but can drift.  This drift produces errors</a:t>
            </a:r>
          </a:p>
          <a:p>
            <a:pPr lvl="1"/>
            <a:r>
              <a:rPr lang="en-US" dirty="0"/>
              <a:t>The errors are minimized by calculating clock corrections at monitoring stations. These monitoring stations transmit their corrections + the GPS signal to GPS receivers</a:t>
            </a:r>
          </a:p>
          <a:p>
            <a:r>
              <a:rPr lang="en-US" dirty="0"/>
              <a:t>Receiver clock errors:  GPS receivers don’t have atomic clocks; they have quartz crystal clocks.  These are less stable and less accurate </a:t>
            </a:r>
          </a:p>
          <a:p>
            <a:pPr lvl="1"/>
            <a:r>
              <a:rPr lang="en-US" dirty="0"/>
              <a:t>The error from this clock is eliminated by comparing the arrival times of two satellites whose transmission times are known exactly.</a:t>
            </a:r>
          </a:p>
        </p:txBody>
      </p:sp>
      <p:sp>
        <p:nvSpPr>
          <p:cNvPr id="4" name="Date Placeholder 3">
            <a:extLst>
              <a:ext uri="{FF2B5EF4-FFF2-40B4-BE49-F238E27FC236}">
                <a16:creationId xmlns:a16="http://schemas.microsoft.com/office/drawing/2014/main" id="{0E23ED72-944F-4673-9F99-2E29E27AE9D0}"/>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C3EC2D48-C5C2-46EC-9318-9DC1689468F6}"/>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8B131593-788A-4AD0-ACA4-51951B87BFB5}"/>
              </a:ext>
            </a:extLst>
          </p:cNvPr>
          <p:cNvSpPr>
            <a:spLocks noGrp="1"/>
          </p:cNvSpPr>
          <p:nvPr>
            <p:ph type="sldNum" sz="quarter" idx="12"/>
          </p:nvPr>
        </p:nvSpPr>
        <p:spPr/>
        <p:txBody>
          <a:bodyPr/>
          <a:lstStyle/>
          <a:p>
            <a:fld id="{4BD0063C-78C4-4965-9510-2CEC38E9D789}" type="slidenum">
              <a:rPr lang="en-US" smtClean="0"/>
              <a:t>13</a:t>
            </a:fld>
            <a:endParaRPr lang="en-US"/>
          </a:p>
        </p:txBody>
      </p:sp>
      <p:pic>
        <p:nvPicPr>
          <p:cNvPr id="7" name="Picture 6">
            <a:extLst>
              <a:ext uri="{FF2B5EF4-FFF2-40B4-BE49-F238E27FC236}">
                <a16:creationId xmlns:a16="http://schemas.microsoft.com/office/drawing/2014/main" id="{6BFAC23B-333A-49C1-9772-5B428FBB6DEF}"/>
              </a:ext>
            </a:extLst>
          </p:cNvPr>
          <p:cNvPicPr>
            <a:picLocks noChangeAspect="1"/>
          </p:cNvPicPr>
          <p:nvPr/>
        </p:nvPicPr>
        <p:blipFill>
          <a:blip r:embed="rId2"/>
          <a:stretch>
            <a:fillRect/>
          </a:stretch>
        </p:blipFill>
        <p:spPr>
          <a:xfrm>
            <a:off x="1" y="861061"/>
            <a:ext cx="1598453" cy="857250"/>
          </a:xfrm>
          <a:prstGeom prst="rect">
            <a:avLst/>
          </a:prstGeom>
        </p:spPr>
      </p:pic>
    </p:spTree>
    <p:extLst>
      <p:ext uri="{BB962C8B-B14F-4D97-AF65-F5344CB8AC3E}">
        <p14:creationId xmlns:p14="http://schemas.microsoft.com/office/powerpoint/2010/main" val="184421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93B3-31F1-43A0-B762-EE5F4E5547EE}"/>
              </a:ext>
            </a:extLst>
          </p:cNvPr>
          <p:cNvSpPr>
            <a:spLocks noGrp="1"/>
          </p:cNvSpPr>
          <p:nvPr>
            <p:ph type="title"/>
          </p:nvPr>
        </p:nvSpPr>
        <p:spPr/>
        <p:txBody>
          <a:bodyPr/>
          <a:lstStyle/>
          <a:p>
            <a:pPr algn="ctr"/>
            <a:r>
              <a:rPr lang="en-US" b="1" dirty="0"/>
              <a:t>Atmospheric Conditions</a:t>
            </a:r>
          </a:p>
        </p:txBody>
      </p:sp>
      <p:sp>
        <p:nvSpPr>
          <p:cNvPr id="3" name="Content Placeholder 2">
            <a:extLst>
              <a:ext uri="{FF2B5EF4-FFF2-40B4-BE49-F238E27FC236}">
                <a16:creationId xmlns:a16="http://schemas.microsoft.com/office/drawing/2014/main" id="{E698540A-407A-46E5-9F87-F2F3A04B97D5}"/>
              </a:ext>
            </a:extLst>
          </p:cNvPr>
          <p:cNvSpPr>
            <a:spLocks noGrp="1"/>
          </p:cNvSpPr>
          <p:nvPr>
            <p:ph idx="1"/>
          </p:nvPr>
        </p:nvSpPr>
        <p:spPr>
          <a:xfrm>
            <a:off x="0" y="1464816"/>
            <a:ext cx="6115049" cy="4279036"/>
          </a:xfrm>
        </p:spPr>
        <p:txBody>
          <a:bodyPr>
            <a:normAutofit fontScale="92500"/>
          </a:bodyPr>
          <a:lstStyle/>
          <a:p>
            <a:r>
              <a:rPr lang="en-US" dirty="0"/>
              <a:t>Changes in atmospheric conditions affect the speed of GPS signals as they pass through different layers of the atmosphere</a:t>
            </a:r>
          </a:p>
          <a:p>
            <a:pPr lvl="1"/>
            <a:r>
              <a:rPr lang="en-US" dirty="0"/>
              <a:t>The transmission can slightly bend like light trough a prism</a:t>
            </a:r>
          </a:p>
          <a:p>
            <a:pPr lvl="1"/>
            <a:r>
              <a:rPr lang="en-US" dirty="0"/>
              <a:t>These speed changes result in errors in position and time</a:t>
            </a:r>
          </a:p>
          <a:p>
            <a:pPr lvl="1"/>
            <a:r>
              <a:rPr lang="en-US" dirty="0"/>
              <a:t>When a satellite is directly overhead, these errors are minimized.  Satellites near the horizon have a longer atmospheric path for their signals, so these errors are greater</a:t>
            </a:r>
          </a:p>
        </p:txBody>
      </p:sp>
      <p:sp>
        <p:nvSpPr>
          <p:cNvPr id="7" name="Date Placeholder 6">
            <a:extLst>
              <a:ext uri="{FF2B5EF4-FFF2-40B4-BE49-F238E27FC236}">
                <a16:creationId xmlns:a16="http://schemas.microsoft.com/office/drawing/2014/main" id="{673C1312-7504-43EC-895D-62C0353962D2}"/>
              </a:ext>
            </a:extLst>
          </p:cNvPr>
          <p:cNvSpPr>
            <a:spLocks noGrp="1"/>
          </p:cNvSpPr>
          <p:nvPr>
            <p:ph type="dt" sz="half" idx="10"/>
          </p:nvPr>
        </p:nvSpPr>
        <p:spPr/>
        <p:txBody>
          <a:bodyPr/>
          <a:lstStyle/>
          <a:p>
            <a:r>
              <a:rPr lang="en-US"/>
              <a:t>LSU rev20211031</a:t>
            </a:r>
            <a:endParaRPr lang="en-US" dirty="0"/>
          </a:p>
        </p:txBody>
      </p:sp>
      <p:sp>
        <p:nvSpPr>
          <p:cNvPr id="5" name="Footer Placeholder 4">
            <a:extLst>
              <a:ext uri="{FF2B5EF4-FFF2-40B4-BE49-F238E27FC236}">
                <a16:creationId xmlns:a16="http://schemas.microsoft.com/office/drawing/2014/main" id="{D86DDB7F-7112-4E71-A831-F63BDA6EBE5C}"/>
              </a:ext>
            </a:extLst>
          </p:cNvPr>
          <p:cNvSpPr>
            <a:spLocks noGrp="1"/>
          </p:cNvSpPr>
          <p:nvPr>
            <p:ph type="ftr" sz="quarter" idx="11"/>
          </p:nvPr>
        </p:nvSpPr>
        <p:spPr/>
        <p:txBody>
          <a:bodyPr/>
          <a:lstStyle/>
          <a:p>
            <a:r>
              <a:rPr lang="en-US"/>
              <a:t>L14.01</a:t>
            </a:r>
            <a:endParaRPr lang="en-US" dirty="0"/>
          </a:p>
        </p:txBody>
      </p:sp>
      <p:sp>
        <p:nvSpPr>
          <p:cNvPr id="6" name="Slide Number Placeholder 5">
            <a:extLst>
              <a:ext uri="{FF2B5EF4-FFF2-40B4-BE49-F238E27FC236}">
                <a16:creationId xmlns:a16="http://schemas.microsoft.com/office/drawing/2014/main" id="{03F43CE4-2DB4-4E29-BCAC-2ED26251F8F6}"/>
              </a:ext>
            </a:extLst>
          </p:cNvPr>
          <p:cNvSpPr>
            <a:spLocks noGrp="1"/>
          </p:cNvSpPr>
          <p:nvPr>
            <p:ph type="sldNum" sz="quarter" idx="12"/>
          </p:nvPr>
        </p:nvSpPr>
        <p:spPr/>
        <p:txBody>
          <a:bodyPr/>
          <a:lstStyle/>
          <a:p>
            <a:fld id="{4BD0063C-78C4-4965-9510-2CEC38E9D789}" type="slidenum">
              <a:rPr lang="en-US" smtClean="0"/>
              <a:t>14</a:t>
            </a:fld>
            <a:endParaRPr lang="en-US"/>
          </a:p>
        </p:txBody>
      </p:sp>
      <p:sp>
        <p:nvSpPr>
          <p:cNvPr id="4" name="TextBox 3">
            <a:extLst>
              <a:ext uri="{FF2B5EF4-FFF2-40B4-BE49-F238E27FC236}">
                <a16:creationId xmlns:a16="http://schemas.microsoft.com/office/drawing/2014/main" id="{9D3E7175-4CBA-421A-B479-E74310EC20C9}"/>
              </a:ext>
            </a:extLst>
          </p:cNvPr>
          <p:cNvSpPr txBox="1"/>
          <p:nvPr/>
        </p:nvSpPr>
        <p:spPr>
          <a:xfrm>
            <a:off x="6115051" y="5072494"/>
            <a:ext cx="2667285" cy="507831"/>
          </a:xfrm>
          <a:prstGeom prst="rect">
            <a:avLst/>
          </a:prstGeom>
          <a:noFill/>
        </p:spPr>
        <p:txBody>
          <a:bodyPr wrap="square" rtlCol="0">
            <a:spAutoFit/>
          </a:bodyPr>
          <a:lstStyle/>
          <a:p>
            <a:r>
              <a:rPr lang="en-US" sz="900" dirty="0"/>
              <a:t>Figure 8:  Shown is an exaggerated view of the GPS signal path.  Traveling through the atmosphere causes delays and deflections of the GPS signal</a:t>
            </a:r>
          </a:p>
        </p:txBody>
      </p:sp>
      <p:pic>
        <p:nvPicPr>
          <p:cNvPr id="7170" name="Picture 2" descr="Exaggerated view of GPS signal geometric pathsÂ ">
            <a:extLst>
              <a:ext uri="{FF2B5EF4-FFF2-40B4-BE49-F238E27FC236}">
                <a16:creationId xmlns:a16="http://schemas.microsoft.com/office/drawing/2014/main" id="{87896067-1F7A-4C92-A784-38834CD19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8" t="13333" r="13348" b="9930"/>
          <a:stretch/>
        </p:blipFill>
        <p:spPr bwMode="auto">
          <a:xfrm>
            <a:off x="6115050" y="1787418"/>
            <a:ext cx="2667286" cy="328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3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94EB-722E-49E4-A14F-C54C137B8C42}"/>
              </a:ext>
            </a:extLst>
          </p:cNvPr>
          <p:cNvSpPr>
            <a:spLocks noGrp="1"/>
          </p:cNvSpPr>
          <p:nvPr>
            <p:ph type="title"/>
          </p:nvPr>
        </p:nvSpPr>
        <p:spPr/>
        <p:txBody>
          <a:bodyPr/>
          <a:lstStyle/>
          <a:p>
            <a:pPr algn="ctr"/>
            <a:r>
              <a:rPr lang="en-US" b="1" dirty="0"/>
              <a:t>Atmospheric Conditions: </a:t>
            </a:r>
            <a:br>
              <a:rPr lang="en-US" b="1" dirty="0"/>
            </a:br>
            <a:r>
              <a:rPr lang="en-US" b="1" dirty="0"/>
              <a:t>Ionosphere</a:t>
            </a:r>
          </a:p>
        </p:txBody>
      </p:sp>
      <p:sp>
        <p:nvSpPr>
          <p:cNvPr id="3" name="Content Placeholder 2">
            <a:extLst>
              <a:ext uri="{FF2B5EF4-FFF2-40B4-BE49-F238E27FC236}">
                <a16:creationId xmlns:a16="http://schemas.microsoft.com/office/drawing/2014/main" id="{DE7A3492-010D-4F5C-B035-D94953EE1550}"/>
              </a:ext>
            </a:extLst>
          </p:cNvPr>
          <p:cNvSpPr>
            <a:spLocks noGrp="1"/>
          </p:cNvSpPr>
          <p:nvPr>
            <p:ph idx="1"/>
          </p:nvPr>
        </p:nvSpPr>
        <p:spPr/>
        <p:txBody>
          <a:bodyPr>
            <a:normAutofit fontScale="92500"/>
          </a:bodyPr>
          <a:lstStyle/>
          <a:p>
            <a:r>
              <a:rPr lang="en-US" dirty="0"/>
              <a:t>In the ionosphere(layer of charge particles in atmosphere), GPS signals are both deflected and delayed.  Due to the varying density of the ionosphere, the delays and deflections aren’t consistent over the signal’s path</a:t>
            </a:r>
          </a:p>
          <a:p>
            <a:r>
              <a:rPr lang="en-US" dirty="0"/>
              <a:t>Based off ionosphere models, GPS monitoring stations calculate and transmit corrections to satellites. This removes about 75% of ionosphere errors</a:t>
            </a:r>
          </a:p>
          <a:p>
            <a:r>
              <a:rPr lang="en-US" dirty="0"/>
              <a:t>The ionosphere delay of a signal depends on the signal’s frequency.  By measuring the delay in multiple frequency bands, the dispersion error can be calculated</a:t>
            </a:r>
          </a:p>
        </p:txBody>
      </p:sp>
      <p:sp>
        <p:nvSpPr>
          <p:cNvPr id="6" name="Date Placeholder 5">
            <a:extLst>
              <a:ext uri="{FF2B5EF4-FFF2-40B4-BE49-F238E27FC236}">
                <a16:creationId xmlns:a16="http://schemas.microsoft.com/office/drawing/2014/main" id="{D44BDF41-01E5-4E1D-8F61-3D848C50EB42}"/>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C1E301AC-7BC3-4529-BDE1-03315DAB11A1}"/>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EEC96CC7-789E-4EAF-952C-72A5F7C419D2}"/>
              </a:ext>
            </a:extLst>
          </p:cNvPr>
          <p:cNvSpPr>
            <a:spLocks noGrp="1"/>
          </p:cNvSpPr>
          <p:nvPr>
            <p:ph type="sldNum" sz="quarter" idx="12"/>
          </p:nvPr>
        </p:nvSpPr>
        <p:spPr/>
        <p:txBody>
          <a:bodyPr/>
          <a:lstStyle/>
          <a:p>
            <a:fld id="{4BD0063C-78C4-4965-9510-2CEC38E9D789}" type="slidenum">
              <a:rPr lang="en-US" smtClean="0"/>
              <a:t>15</a:t>
            </a:fld>
            <a:endParaRPr lang="en-US"/>
          </a:p>
        </p:txBody>
      </p:sp>
    </p:spTree>
    <p:extLst>
      <p:ext uri="{BB962C8B-B14F-4D97-AF65-F5344CB8AC3E}">
        <p14:creationId xmlns:p14="http://schemas.microsoft.com/office/powerpoint/2010/main" val="31758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30B6-88BC-4698-B098-7189D279751E}"/>
              </a:ext>
            </a:extLst>
          </p:cNvPr>
          <p:cNvSpPr>
            <a:spLocks noGrp="1"/>
          </p:cNvSpPr>
          <p:nvPr>
            <p:ph type="title"/>
          </p:nvPr>
        </p:nvSpPr>
        <p:spPr/>
        <p:txBody>
          <a:bodyPr/>
          <a:lstStyle/>
          <a:p>
            <a:pPr algn="ctr"/>
            <a:r>
              <a:rPr lang="en-US" b="1" dirty="0"/>
              <a:t>Atmospheric Conditions: </a:t>
            </a:r>
            <a:br>
              <a:rPr lang="en-US" b="1" dirty="0"/>
            </a:br>
            <a:r>
              <a:rPr lang="en-US" b="1" dirty="0"/>
              <a:t>Troposphere</a:t>
            </a:r>
          </a:p>
        </p:txBody>
      </p:sp>
      <p:sp>
        <p:nvSpPr>
          <p:cNvPr id="3" name="Content Placeholder 2">
            <a:extLst>
              <a:ext uri="{FF2B5EF4-FFF2-40B4-BE49-F238E27FC236}">
                <a16:creationId xmlns:a16="http://schemas.microsoft.com/office/drawing/2014/main" id="{F2BE799B-F0BE-4A08-B876-45CCA8E6CDBE}"/>
              </a:ext>
            </a:extLst>
          </p:cNvPr>
          <p:cNvSpPr>
            <a:spLocks noGrp="1"/>
          </p:cNvSpPr>
          <p:nvPr>
            <p:ph idx="1"/>
          </p:nvPr>
        </p:nvSpPr>
        <p:spPr>
          <a:xfrm>
            <a:off x="628650" y="2226468"/>
            <a:ext cx="7886700" cy="3544633"/>
          </a:xfrm>
        </p:spPr>
        <p:txBody>
          <a:bodyPr>
            <a:normAutofit fontScale="85000" lnSpcReduction="20000"/>
          </a:bodyPr>
          <a:lstStyle/>
          <a:p>
            <a:r>
              <a:rPr lang="en-US" dirty="0"/>
              <a:t>The delay caused by the troposphere depends on temperature, pressure, humidity, and the locations of the receiver and transmitter</a:t>
            </a:r>
          </a:p>
          <a:p>
            <a:pPr lvl="1"/>
            <a:r>
              <a:rPr lang="en-US" dirty="0"/>
              <a:t>It is not frequency dependent. This means, unlike ionosphere errors, using multiple frequencies cannot remove this error</a:t>
            </a:r>
          </a:p>
          <a:p>
            <a:r>
              <a:rPr lang="en-US" dirty="0"/>
              <a:t>Hydrostatic component</a:t>
            </a:r>
          </a:p>
          <a:p>
            <a:pPr lvl="1"/>
            <a:r>
              <a:rPr lang="en-US" dirty="0"/>
              <a:t>Dry gases in the troposphere cause errors. The error varies with temperature and pressure, but can be calculated using ideal gas laws</a:t>
            </a:r>
          </a:p>
          <a:p>
            <a:r>
              <a:rPr lang="en-US" dirty="0"/>
              <a:t>Wet component</a:t>
            </a:r>
          </a:p>
          <a:p>
            <a:pPr lvl="1"/>
            <a:r>
              <a:rPr lang="en-US" dirty="0"/>
              <a:t>Water vapor and clouds also cause delays. The delay is small (10s of cm) but varies fast and is harder to model</a:t>
            </a:r>
          </a:p>
          <a:p>
            <a:pPr lvl="1"/>
            <a:endParaRPr lang="en-US" dirty="0"/>
          </a:p>
          <a:p>
            <a:pPr lvl="1"/>
            <a:endParaRPr lang="en-US" dirty="0"/>
          </a:p>
        </p:txBody>
      </p:sp>
      <p:sp>
        <p:nvSpPr>
          <p:cNvPr id="6" name="Date Placeholder 5">
            <a:extLst>
              <a:ext uri="{FF2B5EF4-FFF2-40B4-BE49-F238E27FC236}">
                <a16:creationId xmlns:a16="http://schemas.microsoft.com/office/drawing/2014/main" id="{7F6E3B37-10C0-4BBA-ABFA-EB116411E963}"/>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A5C9E388-A28A-4DFD-A4AF-CABD562A745B}"/>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B2F3E90A-C2A8-4B56-B518-504A60612981}"/>
              </a:ext>
            </a:extLst>
          </p:cNvPr>
          <p:cNvSpPr>
            <a:spLocks noGrp="1"/>
          </p:cNvSpPr>
          <p:nvPr>
            <p:ph type="sldNum" sz="quarter" idx="12"/>
          </p:nvPr>
        </p:nvSpPr>
        <p:spPr/>
        <p:txBody>
          <a:bodyPr/>
          <a:lstStyle/>
          <a:p>
            <a:fld id="{4BD0063C-78C4-4965-9510-2CEC38E9D789}" type="slidenum">
              <a:rPr lang="en-US" smtClean="0"/>
              <a:t>16</a:t>
            </a:fld>
            <a:endParaRPr lang="en-US"/>
          </a:p>
        </p:txBody>
      </p:sp>
    </p:spTree>
    <p:extLst>
      <p:ext uri="{BB962C8B-B14F-4D97-AF65-F5344CB8AC3E}">
        <p14:creationId xmlns:p14="http://schemas.microsoft.com/office/powerpoint/2010/main" val="268535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890F-77C7-42A2-9C29-DC3FBD7A4B4A}"/>
              </a:ext>
            </a:extLst>
          </p:cNvPr>
          <p:cNvSpPr>
            <a:spLocks noGrp="1"/>
          </p:cNvSpPr>
          <p:nvPr>
            <p:ph type="title"/>
          </p:nvPr>
        </p:nvSpPr>
        <p:spPr/>
        <p:txBody>
          <a:bodyPr/>
          <a:lstStyle/>
          <a:p>
            <a:pPr algn="ctr"/>
            <a:r>
              <a:rPr lang="en-US" b="1" dirty="0"/>
              <a:t>Satellite Geometry</a:t>
            </a:r>
          </a:p>
        </p:txBody>
      </p:sp>
      <p:sp>
        <p:nvSpPr>
          <p:cNvPr id="3" name="Content Placeholder 2">
            <a:extLst>
              <a:ext uri="{FF2B5EF4-FFF2-40B4-BE49-F238E27FC236}">
                <a16:creationId xmlns:a16="http://schemas.microsoft.com/office/drawing/2014/main" id="{F101D6B9-FF62-434F-9D5B-2078727B5C57}"/>
              </a:ext>
            </a:extLst>
          </p:cNvPr>
          <p:cNvSpPr>
            <a:spLocks noGrp="1"/>
          </p:cNvSpPr>
          <p:nvPr>
            <p:ph idx="1"/>
          </p:nvPr>
        </p:nvSpPr>
        <p:spPr>
          <a:xfrm>
            <a:off x="149562" y="1594800"/>
            <a:ext cx="6601478" cy="4690590"/>
          </a:xfrm>
        </p:spPr>
        <p:txBody>
          <a:bodyPr>
            <a:normAutofit fontScale="92500" lnSpcReduction="10000"/>
          </a:bodyPr>
          <a:lstStyle/>
          <a:p>
            <a:r>
              <a:rPr lang="en-US" dirty="0"/>
              <a:t>Geometric Dilution of Precision (GDOP) is error caused by viewing satellites that are too close together</a:t>
            </a:r>
          </a:p>
          <a:p>
            <a:r>
              <a:rPr lang="en-US" dirty="0"/>
              <a:t>Figure 6 shows an example of this principle</a:t>
            </a:r>
          </a:p>
          <a:p>
            <a:pPr lvl="1"/>
            <a:r>
              <a:rPr lang="en-US" dirty="0"/>
              <a:t>In A, someone has measured their distance from two landmarks, and then drawn circles with corresponding radii around the landmarks.  Their position is the intersection of the circles</a:t>
            </a:r>
          </a:p>
          <a:p>
            <a:pPr lvl="1"/>
            <a:r>
              <a:rPr lang="en-US" dirty="0"/>
              <a:t>In B, they have included error bounds in their circles. Their position is anywhere within the green shaded region</a:t>
            </a:r>
          </a:p>
          <a:p>
            <a:pPr lvl="1"/>
            <a:r>
              <a:rPr lang="en-US" dirty="0"/>
              <a:t>C is the exact same as B, but the landmark positions have changed. Because of the landmarks’ positions, the error of the user’s position has increased drastically</a:t>
            </a:r>
          </a:p>
        </p:txBody>
      </p:sp>
      <p:sp>
        <p:nvSpPr>
          <p:cNvPr id="7" name="Date Placeholder 6">
            <a:extLst>
              <a:ext uri="{FF2B5EF4-FFF2-40B4-BE49-F238E27FC236}">
                <a16:creationId xmlns:a16="http://schemas.microsoft.com/office/drawing/2014/main" id="{6A01FD0F-9FA1-4EF2-A74B-CFEA49BA4BEF}"/>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F197CDD9-C76B-4957-BBAB-F31CAE62D7A2}"/>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56F355DD-3A85-492A-A9D7-78BBA1EB5938}"/>
              </a:ext>
            </a:extLst>
          </p:cNvPr>
          <p:cNvSpPr>
            <a:spLocks noGrp="1"/>
          </p:cNvSpPr>
          <p:nvPr>
            <p:ph type="sldNum" sz="quarter" idx="12"/>
          </p:nvPr>
        </p:nvSpPr>
        <p:spPr/>
        <p:txBody>
          <a:bodyPr/>
          <a:lstStyle/>
          <a:p>
            <a:fld id="{4BD0063C-78C4-4965-9510-2CEC38E9D789}" type="slidenum">
              <a:rPr lang="en-US" smtClean="0"/>
              <a:t>17</a:t>
            </a:fld>
            <a:endParaRPr lang="en-US"/>
          </a:p>
        </p:txBody>
      </p:sp>
      <p:pic>
        <p:nvPicPr>
          <p:cNvPr id="1026" name="Picture 2" descr="https://upload.wikimedia.org/wikipedia/commons/thumb/7/7b/Geometric_Dilution_Of_Precision.svg/220px-Geometric_Dilution_Of_Precision.svg.png">
            <a:extLst>
              <a:ext uri="{FF2B5EF4-FFF2-40B4-BE49-F238E27FC236}">
                <a16:creationId xmlns:a16="http://schemas.microsoft.com/office/drawing/2014/main" id="{3377FF82-775A-494D-A1D3-B7B137C1F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39" y="1594799"/>
            <a:ext cx="2243399" cy="180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E7485E-6637-4D4A-8BF7-5B04F1D3FF2F}"/>
              </a:ext>
            </a:extLst>
          </p:cNvPr>
          <p:cNvSpPr txBox="1"/>
          <p:nvPr/>
        </p:nvSpPr>
        <p:spPr>
          <a:xfrm>
            <a:off x="6668503" y="3396095"/>
            <a:ext cx="2325935" cy="2446824"/>
          </a:xfrm>
          <a:prstGeom prst="rect">
            <a:avLst/>
          </a:prstGeom>
          <a:noFill/>
        </p:spPr>
        <p:txBody>
          <a:bodyPr wrap="square" rtlCol="0">
            <a:spAutoFit/>
          </a:bodyPr>
          <a:lstStyle/>
          <a:p>
            <a:r>
              <a:rPr lang="en-US" sz="900" dirty="0"/>
              <a:t>Figure 6:  Shown is an example of DGOP.  A user knows the distances between themselves and two landmarks (red and blue dots)</a:t>
            </a:r>
          </a:p>
          <a:p>
            <a:pPr marL="171450" indent="-171450">
              <a:buAutoNum type="alphaUcParenR"/>
            </a:pPr>
            <a:r>
              <a:rPr lang="en-US" sz="900" dirty="0"/>
              <a:t>By drawing circles around the landmarks corresponding to the known distances, the user can pinpoint their location as the circles’ intersection</a:t>
            </a:r>
          </a:p>
          <a:p>
            <a:pPr marL="171450" indent="-171450">
              <a:buAutoNum type="alphaUcParenR"/>
            </a:pPr>
            <a:r>
              <a:rPr lang="en-US" sz="900" dirty="0"/>
              <a:t>There are errors associated with the distance measurements. This means there is uncertainty in the user’s position. The user’s position is somewhere in the green shaded area</a:t>
            </a:r>
          </a:p>
          <a:p>
            <a:pPr marL="171450" indent="-171450">
              <a:buAutoNum type="alphaUcParenR"/>
            </a:pPr>
            <a:r>
              <a:rPr lang="en-US" sz="900" dirty="0"/>
              <a:t>With poorly positioned landmarks, the area containing the user’s position in can grow.  This is Geometric Dilution of Precision</a:t>
            </a:r>
          </a:p>
        </p:txBody>
      </p:sp>
    </p:spTree>
    <p:extLst>
      <p:ext uri="{BB962C8B-B14F-4D97-AF65-F5344CB8AC3E}">
        <p14:creationId xmlns:p14="http://schemas.microsoft.com/office/powerpoint/2010/main" val="378491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C114-8D78-483C-889C-9266A814675A}"/>
              </a:ext>
            </a:extLst>
          </p:cNvPr>
          <p:cNvSpPr>
            <a:spLocks noGrp="1"/>
          </p:cNvSpPr>
          <p:nvPr>
            <p:ph type="title"/>
          </p:nvPr>
        </p:nvSpPr>
        <p:spPr/>
        <p:txBody>
          <a:bodyPr/>
          <a:lstStyle/>
          <a:p>
            <a:pPr algn="ctr"/>
            <a:r>
              <a:rPr lang="en-US" b="1" dirty="0"/>
              <a:t>Signal Blockage</a:t>
            </a:r>
          </a:p>
        </p:txBody>
      </p:sp>
      <p:sp>
        <p:nvSpPr>
          <p:cNvPr id="3" name="Content Placeholder 2">
            <a:extLst>
              <a:ext uri="{FF2B5EF4-FFF2-40B4-BE49-F238E27FC236}">
                <a16:creationId xmlns:a16="http://schemas.microsoft.com/office/drawing/2014/main" id="{CFD66127-1DA4-4CBF-AC10-AE3C78A204FA}"/>
              </a:ext>
            </a:extLst>
          </p:cNvPr>
          <p:cNvSpPr>
            <a:spLocks noGrp="1"/>
          </p:cNvSpPr>
          <p:nvPr>
            <p:ph idx="1"/>
          </p:nvPr>
        </p:nvSpPr>
        <p:spPr>
          <a:xfrm>
            <a:off x="-79899" y="1775534"/>
            <a:ext cx="6655289" cy="4367813"/>
          </a:xfrm>
        </p:spPr>
        <p:txBody>
          <a:bodyPr>
            <a:normAutofit fontScale="92500" lnSpcReduction="20000"/>
          </a:bodyPr>
          <a:lstStyle/>
          <a:p>
            <a:r>
              <a:rPr lang="en-US" dirty="0"/>
              <a:t>Satellite signals can be blocked by buildings, bridges, trees, etc.</a:t>
            </a:r>
          </a:p>
          <a:p>
            <a:r>
              <a:rPr lang="en-US" dirty="0"/>
              <a:t>Using GPS underground or indoors can also degrade the signal</a:t>
            </a:r>
          </a:p>
          <a:p>
            <a:pPr lvl="1"/>
            <a:r>
              <a:rPr lang="en-US" dirty="0"/>
              <a:t>Having difficulty inside? Move the receiver closer to a window</a:t>
            </a:r>
          </a:p>
          <a:p>
            <a:r>
              <a:rPr lang="en-US" dirty="0"/>
              <a:t>Reflected signals also cause errors; this is called multipath.  The original signal is blocked, but the receiver receives a reflected signal</a:t>
            </a:r>
          </a:p>
          <a:p>
            <a:r>
              <a:rPr lang="en-US" dirty="0"/>
              <a:t>Less common signal degradation culprits: radio interference, solar storms, satellite maintenance</a:t>
            </a:r>
          </a:p>
          <a:p>
            <a:endParaRPr lang="en-US" dirty="0"/>
          </a:p>
        </p:txBody>
      </p:sp>
      <p:sp>
        <p:nvSpPr>
          <p:cNvPr id="11" name="Date Placeholder 10">
            <a:extLst>
              <a:ext uri="{FF2B5EF4-FFF2-40B4-BE49-F238E27FC236}">
                <a16:creationId xmlns:a16="http://schemas.microsoft.com/office/drawing/2014/main" id="{498F2DB8-71CB-4CEB-BA0E-0F84EB2266EC}"/>
              </a:ext>
            </a:extLst>
          </p:cNvPr>
          <p:cNvSpPr>
            <a:spLocks noGrp="1"/>
          </p:cNvSpPr>
          <p:nvPr>
            <p:ph type="dt" sz="half" idx="10"/>
          </p:nvPr>
        </p:nvSpPr>
        <p:spPr/>
        <p:txBody>
          <a:bodyPr/>
          <a:lstStyle/>
          <a:p>
            <a:r>
              <a:rPr lang="en-US"/>
              <a:t>LSU rev20211031</a:t>
            </a:r>
          </a:p>
        </p:txBody>
      </p:sp>
      <p:sp>
        <p:nvSpPr>
          <p:cNvPr id="9" name="Footer Placeholder 8">
            <a:extLst>
              <a:ext uri="{FF2B5EF4-FFF2-40B4-BE49-F238E27FC236}">
                <a16:creationId xmlns:a16="http://schemas.microsoft.com/office/drawing/2014/main" id="{6C755238-AC65-4A36-B7D4-C7D6E245FC31}"/>
              </a:ext>
            </a:extLst>
          </p:cNvPr>
          <p:cNvSpPr>
            <a:spLocks noGrp="1"/>
          </p:cNvSpPr>
          <p:nvPr>
            <p:ph type="ftr" sz="quarter" idx="11"/>
          </p:nvPr>
        </p:nvSpPr>
        <p:spPr/>
        <p:txBody>
          <a:bodyPr/>
          <a:lstStyle/>
          <a:p>
            <a:r>
              <a:rPr lang="en-US"/>
              <a:t>L14.01</a:t>
            </a:r>
          </a:p>
        </p:txBody>
      </p:sp>
      <p:sp>
        <p:nvSpPr>
          <p:cNvPr id="10" name="Slide Number Placeholder 9">
            <a:extLst>
              <a:ext uri="{FF2B5EF4-FFF2-40B4-BE49-F238E27FC236}">
                <a16:creationId xmlns:a16="http://schemas.microsoft.com/office/drawing/2014/main" id="{CA0590D5-58CC-4696-8878-C8F4B4F51594}"/>
              </a:ext>
            </a:extLst>
          </p:cNvPr>
          <p:cNvSpPr>
            <a:spLocks noGrp="1"/>
          </p:cNvSpPr>
          <p:nvPr>
            <p:ph type="sldNum" sz="quarter" idx="12"/>
          </p:nvPr>
        </p:nvSpPr>
        <p:spPr/>
        <p:txBody>
          <a:bodyPr/>
          <a:lstStyle/>
          <a:p>
            <a:fld id="{4BD0063C-78C4-4965-9510-2CEC38E9D789}" type="slidenum">
              <a:rPr lang="en-US" smtClean="0"/>
              <a:t>18</a:t>
            </a:fld>
            <a:endParaRPr lang="en-US"/>
          </a:p>
        </p:txBody>
      </p:sp>
      <p:pic>
        <p:nvPicPr>
          <p:cNvPr id="5" name="Picture 4">
            <a:extLst>
              <a:ext uri="{FF2B5EF4-FFF2-40B4-BE49-F238E27FC236}">
                <a16:creationId xmlns:a16="http://schemas.microsoft.com/office/drawing/2014/main" id="{86E3F854-A5C7-4A8D-AD48-7845060AA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569330"/>
            <a:ext cx="2393490" cy="2079122"/>
          </a:xfrm>
          <a:prstGeom prst="rect">
            <a:avLst/>
          </a:prstGeom>
        </p:spPr>
      </p:pic>
      <p:sp>
        <p:nvSpPr>
          <p:cNvPr id="8" name="Content Placeholder 2">
            <a:extLst>
              <a:ext uri="{FF2B5EF4-FFF2-40B4-BE49-F238E27FC236}">
                <a16:creationId xmlns:a16="http://schemas.microsoft.com/office/drawing/2014/main" id="{C970D3BC-9D8B-420C-96C3-571C4307CA76}"/>
              </a:ext>
            </a:extLst>
          </p:cNvPr>
          <p:cNvSpPr txBox="1">
            <a:spLocks/>
          </p:cNvSpPr>
          <p:nvPr/>
        </p:nvSpPr>
        <p:spPr>
          <a:xfrm>
            <a:off x="628650" y="3494649"/>
            <a:ext cx="5603840" cy="221849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
        <p:nvSpPr>
          <p:cNvPr id="12" name="TextBox 11">
            <a:extLst>
              <a:ext uri="{FF2B5EF4-FFF2-40B4-BE49-F238E27FC236}">
                <a16:creationId xmlns:a16="http://schemas.microsoft.com/office/drawing/2014/main" id="{DFA5E527-FBB7-414D-A6E7-9676C0567D9C}"/>
              </a:ext>
            </a:extLst>
          </p:cNvPr>
          <p:cNvSpPr txBox="1"/>
          <p:nvPr/>
        </p:nvSpPr>
        <p:spPr>
          <a:xfrm>
            <a:off x="6575390" y="4589725"/>
            <a:ext cx="2393490" cy="1061829"/>
          </a:xfrm>
          <a:prstGeom prst="rect">
            <a:avLst/>
          </a:prstGeom>
          <a:noFill/>
        </p:spPr>
        <p:txBody>
          <a:bodyPr wrap="square" rtlCol="0">
            <a:spAutoFit/>
          </a:bodyPr>
          <a:lstStyle/>
          <a:p>
            <a:r>
              <a:rPr lang="en-US" sz="900" dirty="0"/>
              <a:t>Figure 7:  Shown is an example of multipath.  The real GPS signal is blocked from the receiver by a tall building. Another GPS signal is reflected off a second building and is then received by the user.  Using this signal would result in incorrect position information for the receiver</a:t>
            </a:r>
          </a:p>
        </p:txBody>
      </p:sp>
    </p:spTree>
    <p:extLst>
      <p:ext uri="{BB962C8B-B14F-4D97-AF65-F5344CB8AC3E}">
        <p14:creationId xmlns:p14="http://schemas.microsoft.com/office/powerpoint/2010/main" val="234300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DA39-F931-460B-B318-58A1E1C174C9}"/>
              </a:ext>
            </a:extLst>
          </p:cNvPr>
          <p:cNvSpPr>
            <a:spLocks noGrp="1"/>
          </p:cNvSpPr>
          <p:nvPr>
            <p:ph type="title"/>
          </p:nvPr>
        </p:nvSpPr>
        <p:spPr/>
        <p:txBody>
          <a:bodyPr/>
          <a:lstStyle/>
          <a:p>
            <a:pPr algn="ctr"/>
            <a:r>
              <a:rPr lang="en-US" b="1" dirty="0"/>
              <a:t>Receiver Quality</a:t>
            </a:r>
          </a:p>
        </p:txBody>
      </p:sp>
      <p:sp>
        <p:nvSpPr>
          <p:cNvPr id="3" name="Content Placeholder 2">
            <a:extLst>
              <a:ext uri="{FF2B5EF4-FFF2-40B4-BE49-F238E27FC236}">
                <a16:creationId xmlns:a16="http://schemas.microsoft.com/office/drawing/2014/main" id="{5C0AC763-B000-46AA-8E78-2803823A1C0D}"/>
              </a:ext>
            </a:extLst>
          </p:cNvPr>
          <p:cNvSpPr>
            <a:spLocks noGrp="1"/>
          </p:cNvSpPr>
          <p:nvPr>
            <p:ph idx="1"/>
          </p:nvPr>
        </p:nvSpPr>
        <p:spPr/>
        <p:txBody>
          <a:bodyPr/>
          <a:lstStyle/>
          <a:p>
            <a:r>
              <a:rPr lang="en-US" dirty="0"/>
              <a:t>GPS receivers that use more than one frequency result in more accurate positions than receivers only utilizing one frequency</a:t>
            </a:r>
          </a:p>
          <a:p>
            <a:r>
              <a:rPr lang="en-US" dirty="0"/>
              <a:t>Military receivers use dual-frequency</a:t>
            </a:r>
          </a:p>
          <a:p>
            <a:r>
              <a:rPr lang="en-US" dirty="0"/>
              <a:t>Most civilian receivers only utilize one frequency for GPS signals</a:t>
            </a:r>
          </a:p>
          <a:p>
            <a:pPr lvl="1"/>
            <a:r>
              <a:rPr lang="en-US" dirty="0"/>
              <a:t>Dual-frequency GPS receivers are available for civilian use, but they are expensive.  This has the effect of limiting the civilian use of dual-frequency GPS receivers to mostly professional applications</a:t>
            </a:r>
          </a:p>
          <a:p>
            <a:endParaRPr lang="en-US" dirty="0"/>
          </a:p>
        </p:txBody>
      </p:sp>
      <p:sp>
        <p:nvSpPr>
          <p:cNvPr id="6" name="Date Placeholder 5">
            <a:extLst>
              <a:ext uri="{FF2B5EF4-FFF2-40B4-BE49-F238E27FC236}">
                <a16:creationId xmlns:a16="http://schemas.microsoft.com/office/drawing/2014/main" id="{25899EA1-F49F-4A27-A920-F93D236FF4FD}"/>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5521166B-AAA4-4B8B-AD14-F0FAA48ED03F}"/>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11561451-01FB-4428-B02E-18F41B746F30}"/>
              </a:ext>
            </a:extLst>
          </p:cNvPr>
          <p:cNvSpPr>
            <a:spLocks noGrp="1"/>
          </p:cNvSpPr>
          <p:nvPr>
            <p:ph type="sldNum" sz="quarter" idx="12"/>
          </p:nvPr>
        </p:nvSpPr>
        <p:spPr/>
        <p:txBody>
          <a:bodyPr/>
          <a:lstStyle/>
          <a:p>
            <a:fld id="{4BD0063C-78C4-4965-9510-2CEC38E9D789}" type="slidenum">
              <a:rPr lang="en-US" smtClean="0"/>
              <a:t>19</a:t>
            </a:fld>
            <a:endParaRPr lang="en-US"/>
          </a:p>
        </p:txBody>
      </p:sp>
    </p:spTree>
    <p:extLst>
      <p:ext uri="{BB962C8B-B14F-4D97-AF65-F5344CB8AC3E}">
        <p14:creationId xmlns:p14="http://schemas.microsoft.com/office/powerpoint/2010/main" val="25360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E565-E34B-427B-AA2B-0C9E3CD3BD50}"/>
              </a:ext>
            </a:extLst>
          </p:cNvPr>
          <p:cNvSpPr>
            <a:spLocks noGrp="1"/>
          </p:cNvSpPr>
          <p:nvPr>
            <p:ph type="title"/>
          </p:nvPr>
        </p:nvSpPr>
        <p:spPr/>
        <p:txBody>
          <a:bodyPr/>
          <a:lstStyle/>
          <a:p>
            <a:pPr algn="ctr"/>
            <a:r>
              <a:rPr lang="en-US" dirty="0">
                <a:latin typeface="Calibri (Headings)"/>
              </a:rPr>
              <a:t>What is GPS?</a:t>
            </a:r>
          </a:p>
        </p:txBody>
      </p:sp>
      <p:sp>
        <p:nvSpPr>
          <p:cNvPr id="3" name="Content Placeholder 2">
            <a:extLst>
              <a:ext uri="{FF2B5EF4-FFF2-40B4-BE49-F238E27FC236}">
                <a16:creationId xmlns:a16="http://schemas.microsoft.com/office/drawing/2014/main" id="{8CB81821-E7EF-4CE6-9971-48BC7A72D9B1}"/>
              </a:ext>
            </a:extLst>
          </p:cNvPr>
          <p:cNvSpPr>
            <a:spLocks noGrp="1"/>
          </p:cNvSpPr>
          <p:nvPr>
            <p:ph idx="1"/>
          </p:nvPr>
        </p:nvSpPr>
        <p:spPr/>
        <p:txBody>
          <a:bodyPr>
            <a:normAutofit/>
          </a:bodyPr>
          <a:lstStyle/>
          <a:p>
            <a:r>
              <a:rPr lang="en-US" dirty="0"/>
              <a:t>GPS (Global Positioning System) is a constellation of satellites that orbit the Earth</a:t>
            </a:r>
          </a:p>
          <a:p>
            <a:r>
              <a:rPr lang="en-US" dirty="0"/>
              <a:t>Each satellite completes two orbits a day in one of six orbits</a:t>
            </a:r>
          </a:p>
          <a:p>
            <a:pPr lvl="1"/>
            <a:r>
              <a:rPr lang="en-US" dirty="0"/>
              <a:t>Orbits designed so there are 6 satellites in view from most places on Earth</a:t>
            </a:r>
          </a:p>
          <a:p>
            <a:r>
              <a:rPr lang="en-US" dirty="0"/>
              <a:t>A GPS device allows a user determine his/her position by receiving the signals from multiple satellites</a:t>
            </a:r>
          </a:p>
        </p:txBody>
      </p:sp>
      <p:sp>
        <p:nvSpPr>
          <p:cNvPr id="6" name="Date Placeholder 5">
            <a:extLst>
              <a:ext uri="{FF2B5EF4-FFF2-40B4-BE49-F238E27FC236}">
                <a16:creationId xmlns:a16="http://schemas.microsoft.com/office/drawing/2014/main" id="{FC0142E1-3DE9-4F7D-9596-37B7A3270640}"/>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9E0C1F4C-C14A-495A-89D4-EAE08A9B9B9A}"/>
              </a:ext>
            </a:extLst>
          </p:cNvPr>
          <p:cNvSpPr>
            <a:spLocks noGrp="1"/>
          </p:cNvSpPr>
          <p:nvPr>
            <p:ph type="ftr" sz="quarter" idx="11"/>
          </p:nvPr>
        </p:nvSpPr>
        <p:spPr/>
        <p:txBody>
          <a:bodyPr/>
          <a:lstStyle/>
          <a:p>
            <a:r>
              <a:rPr lang="en-US"/>
              <a:t>L14.01</a:t>
            </a:r>
            <a:endParaRPr lang="en-US" dirty="0"/>
          </a:p>
        </p:txBody>
      </p:sp>
      <p:sp>
        <p:nvSpPr>
          <p:cNvPr id="5" name="Slide Number Placeholder 4">
            <a:extLst>
              <a:ext uri="{FF2B5EF4-FFF2-40B4-BE49-F238E27FC236}">
                <a16:creationId xmlns:a16="http://schemas.microsoft.com/office/drawing/2014/main" id="{80F72854-F6D4-4BE4-ABBB-E3AE58B6AF39}"/>
              </a:ext>
            </a:extLst>
          </p:cNvPr>
          <p:cNvSpPr>
            <a:spLocks noGrp="1"/>
          </p:cNvSpPr>
          <p:nvPr>
            <p:ph type="sldNum" sz="quarter" idx="12"/>
          </p:nvPr>
        </p:nvSpPr>
        <p:spPr/>
        <p:txBody>
          <a:bodyPr/>
          <a:lstStyle/>
          <a:p>
            <a:fld id="{4BD0063C-78C4-4965-9510-2CEC38E9D789}" type="slidenum">
              <a:rPr lang="en-US" smtClean="0"/>
              <a:t>2</a:t>
            </a:fld>
            <a:endParaRPr lang="en-US"/>
          </a:p>
        </p:txBody>
      </p:sp>
    </p:spTree>
    <p:extLst>
      <p:ext uri="{BB962C8B-B14F-4D97-AF65-F5344CB8AC3E}">
        <p14:creationId xmlns:p14="http://schemas.microsoft.com/office/powerpoint/2010/main" val="235963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F6EB-6469-4DF8-9E75-4910BD6F1527}"/>
              </a:ext>
            </a:extLst>
          </p:cNvPr>
          <p:cNvSpPr>
            <a:spLocks noGrp="1"/>
          </p:cNvSpPr>
          <p:nvPr>
            <p:ph type="title"/>
          </p:nvPr>
        </p:nvSpPr>
        <p:spPr/>
        <p:txBody>
          <a:bodyPr/>
          <a:lstStyle/>
          <a:p>
            <a:pPr algn="ctr"/>
            <a:r>
              <a:rPr lang="en-US" b="1" dirty="0"/>
              <a:t>Differential GPS (DGPS)</a:t>
            </a:r>
          </a:p>
        </p:txBody>
      </p:sp>
      <p:sp>
        <p:nvSpPr>
          <p:cNvPr id="3" name="Content Placeholder 2">
            <a:extLst>
              <a:ext uri="{FF2B5EF4-FFF2-40B4-BE49-F238E27FC236}">
                <a16:creationId xmlns:a16="http://schemas.microsoft.com/office/drawing/2014/main" id="{B1DF20F9-4982-448A-AE08-12220405A58F}"/>
              </a:ext>
            </a:extLst>
          </p:cNvPr>
          <p:cNvSpPr>
            <a:spLocks noGrp="1"/>
          </p:cNvSpPr>
          <p:nvPr>
            <p:ph idx="1"/>
          </p:nvPr>
        </p:nvSpPr>
        <p:spPr>
          <a:xfrm>
            <a:off x="1" y="1690689"/>
            <a:ext cx="4902958" cy="4470414"/>
          </a:xfrm>
        </p:spPr>
        <p:txBody>
          <a:bodyPr>
            <a:normAutofit/>
          </a:bodyPr>
          <a:lstStyle/>
          <a:p>
            <a:r>
              <a:rPr lang="en-US" dirty="0"/>
              <a:t>DGPS is a system that provides corrections to position data. By using a fixed, known position of a GPS base station, a receiver can adjust real time GPS signals to eliminate errors</a:t>
            </a:r>
          </a:p>
          <a:p>
            <a:pPr lvl="1"/>
            <a:r>
              <a:rPr lang="en-US" dirty="0"/>
              <a:t>This can result in accuracies on the centimeter level</a:t>
            </a:r>
          </a:p>
          <a:p>
            <a:pPr lvl="1"/>
            <a:r>
              <a:rPr lang="en-US" dirty="0"/>
              <a:t>DGPS corrections are only applicable for positional data</a:t>
            </a:r>
          </a:p>
          <a:p>
            <a:r>
              <a:rPr lang="en-US" dirty="0"/>
              <a:t>Useful for surveying work</a:t>
            </a:r>
          </a:p>
        </p:txBody>
      </p:sp>
      <p:sp>
        <p:nvSpPr>
          <p:cNvPr id="7" name="Date Placeholder 6">
            <a:extLst>
              <a:ext uri="{FF2B5EF4-FFF2-40B4-BE49-F238E27FC236}">
                <a16:creationId xmlns:a16="http://schemas.microsoft.com/office/drawing/2014/main" id="{8641F663-88C1-480C-8766-0205671C275A}"/>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B5AEEEDA-ADA3-4830-BB48-CA34FA8F00B0}"/>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070F48F4-0B5B-4193-BC3B-585991955A87}"/>
              </a:ext>
            </a:extLst>
          </p:cNvPr>
          <p:cNvSpPr>
            <a:spLocks noGrp="1"/>
          </p:cNvSpPr>
          <p:nvPr>
            <p:ph type="sldNum" sz="quarter" idx="12"/>
          </p:nvPr>
        </p:nvSpPr>
        <p:spPr/>
        <p:txBody>
          <a:bodyPr/>
          <a:lstStyle/>
          <a:p>
            <a:fld id="{4BD0063C-78C4-4965-9510-2CEC38E9D789}" type="slidenum">
              <a:rPr lang="en-US" smtClean="0"/>
              <a:t>20</a:t>
            </a:fld>
            <a:endParaRPr lang="en-US" dirty="0"/>
          </a:p>
        </p:txBody>
      </p:sp>
      <p:sp>
        <p:nvSpPr>
          <p:cNvPr id="4" name="TextBox 3">
            <a:extLst>
              <a:ext uri="{FF2B5EF4-FFF2-40B4-BE49-F238E27FC236}">
                <a16:creationId xmlns:a16="http://schemas.microsoft.com/office/drawing/2014/main" id="{FEF9BA43-965F-4256-BA43-88CBE217B932}"/>
              </a:ext>
            </a:extLst>
          </p:cNvPr>
          <p:cNvSpPr txBox="1"/>
          <p:nvPr/>
        </p:nvSpPr>
        <p:spPr>
          <a:xfrm>
            <a:off x="4862993" y="4861137"/>
            <a:ext cx="4094329" cy="923330"/>
          </a:xfrm>
          <a:prstGeom prst="rect">
            <a:avLst/>
          </a:prstGeom>
          <a:noFill/>
        </p:spPr>
        <p:txBody>
          <a:bodyPr wrap="square" rtlCol="0">
            <a:spAutoFit/>
          </a:bodyPr>
          <a:lstStyle/>
          <a:p>
            <a:r>
              <a:rPr lang="en-US" sz="1350" dirty="0"/>
              <a:t>Figure 9: Shown is a caricature of DGPS.  A receiver uses the normal 4 satellites to calculate its position.  Then, signal from a beacon with a fixed, known location is used to help eliminate errors</a:t>
            </a:r>
          </a:p>
        </p:txBody>
      </p:sp>
      <p:pic>
        <p:nvPicPr>
          <p:cNvPr id="8194" name="Picture 2" descr="Real time DGPS&#10;10&#10; ">
            <a:extLst>
              <a:ext uri="{FF2B5EF4-FFF2-40B4-BE49-F238E27FC236}">
                <a16:creationId xmlns:a16="http://schemas.microsoft.com/office/drawing/2014/main" id="{EC3A03B8-4579-49F5-86DD-CA2EF8CD9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1" t="17072" r="3066"/>
          <a:stretch/>
        </p:blipFill>
        <p:spPr bwMode="auto">
          <a:xfrm>
            <a:off x="4902958" y="2020277"/>
            <a:ext cx="4094329" cy="283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2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F6C5-64CA-463A-BF23-92A452FCBBF8}"/>
              </a:ext>
            </a:extLst>
          </p:cNvPr>
          <p:cNvSpPr>
            <a:spLocks noGrp="1"/>
          </p:cNvSpPr>
          <p:nvPr>
            <p:ph type="title"/>
          </p:nvPr>
        </p:nvSpPr>
        <p:spPr/>
        <p:txBody>
          <a:bodyPr/>
          <a:lstStyle/>
          <a:p>
            <a:pPr algn="ctr"/>
            <a:r>
              <a:rPr lang="en-US" dirty="0">
                <a:latin typeface="Calibri (Headings)"/>
              </a:rPr>
              <a:t>GPS Applications</a:t>
            </a:r>
          </a:p>
        </p:txBody>
      </p:sp>
      <p:sp>
        <p:nvSpPr>
          <p:cNvPr id="3" name="Content Placeholder 2">
            <a:extLst>
              <a:ext uri="{FF2B5EF4-FFF2-40B4-BE49-F238E27FC236}">
                <a16:creationId xmlns:a16="http://schemas.microsoft.com/office/drawing/2014/main" id="{D6416F04-F10F-468E-9409-BE54B1F9700C}"/>
              </a:ext>
            </a:extLst>
          </p:cNvPr>
          <p:cNvSpPr>
            <a:spLocks noGrp="1"/>
          </p:cNvSpPr>
          <p:nvPr>
            <p:ph idx="1"/>
          </p:nvPr>
        </p:nvSpPr>
        <p:spPr>
          <a:xfrm>
            <a:off x="628650" y="2226469"/>
            <a:ext cx="7886700" cy="3500438"/>
          </a:xfrm>
        </p:spPr>
        <p:txBody>
          <a:bodyPr>
            <a:normAutofit/>
          </a:bodyPr>
          <a:lstStyle/>
          <a:p>
            <a:r>
              <a:rPr lang="en-US" sz="2400" dirty="0"/>
              <a:t>Location</a:t>
            </a:r>
          </a:p>
          <a:p>
            <a:r>
              <a:rPr lang="en-US" sz="2400" dirty="0"/>
              <a:t>Navigation</a:t>
            </a:r>
          </a:p>
          <a:p>
            <a:r>
              <a:rPr lang="en-US" sz="2400" dirty="0"/>
              <a:t>Tracking </a:t>
            </a:r>
          </a:p>
          <a:p>
            <a:r>
              <a:rPr lang="en-US" sz="2400" dirty="0"/>
              <a:t>Mapping and Surveying </a:t>
            </a:r>
          </a:p>
          <a:p>
            <a:r>
              <a:rPr lang="en-US" sz="2400" dirty="0"/>
              <a:t>Time Synchronization</a:t>
            </a:r>
          </a:p>
        </p:txBody>
      </p:sp>
      <p:sp>
        <p:nvSpPr>
          <p:cNvPr id="6" name="Date Placeholder 5">
            <a:extLst>
              <a:ext uri="{FF2B5EF4-FFF2-40B4-BE49-F238E27FC236}">
                <a16:creationId xmlns:a16="http://schemas.microsoft.com/office/drawing/2014/main" id="{9B018769-2AC3-4466-9497-FBC75A073087}"/>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6EDBCA15-A497-466E-A835-7B3B83309B55}"/>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208817C9-3381-4F9B-A9CE-BB891B5B8E49}"/>
              </a:ext>
            </a:extLst>
          </p:cNvPr>
          <p:cNvSpPr>
            <a:spLocks noGrp="1"/>
          </p:cNvSpPr>
          <p:nvPr>
            <p:ph type="sldNum" sz="quarter" idx="12"/>
          </p:nvPr>
        </p:nvSpPr>
        <p:spPr/>
        <p:txBody>
          <a:bodyPr/>
          <a:lstStyle/>
          <a:p>
            <a:fld id="{4BD0063C-78C4-4965-9510-2CEC38E9D789}" type="slidenum">
              <a:rPr lang="en-US" smtClean="0"/>
              <a:t>21</a:t>
            </a:fld>
            <a:endParaRPr lang="en-US"/>
          </a:p>
        </p:txBody>
      </p:sp>
    </p:spTree>
    <p:extLst>
      <p:ext uri="{BB962C8B-B14F-4D97-AF65-F5344CB8AC3E}">
        <p14:creationId xmlns:p14="http://schemas.microsoft.com/office/powerpoint/2010/main" val="243268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4B86-EAB4-4FE3-9B71-AC7894D3D798}"/>
              </a:ext>
            </a:extLst>
          </p:cNvPr>
          <p:cNvSpPr>
            <a:spLocks noGrp="1"/>
          </p:cNvSpPr>
          <p:nvPr>
            <p:ph type="title"/>
          </p:nvPr>
        </p:nvSpPr>
        <p:spPr/>
        <p:txBody>
          <a:bodyPr/>
          <a:lstStyle/>
          <a:p>
            <a:pPr algn="ctr"/>
            <a:r>
              <a:rPr lang="en-US" dirty="0">
                <a:latin typeface="Calibri (Headings)"/>
              </a:rPr>
              <a:t>GPS Communication</a:t>
            </a:r>
          </a:p>
        </p:txBody>
      </p:sp>
      <p:sp>
        <p:nvSpPr>
          <p:cNvPr id="3" name="Content Placeholder 2">
            <a:extLst>
              <a:ext uri="{FF2B5EF4-FFF2-40B4-BE49-F238E27FC236}">
                <a16:creationId xmlns:a16="http://schemas.microsoft.com/office/drawing/2014/main" id="{956B2070-0FFC-40A8-B312-3C02598FDFD0}"/>
              </a:ext>
            </a:extLst>
          </p:cNvPr>
          <p:cNvSpPr>
            <a:spLocks noGrp="1"/>
          </p:cNvSpPr>
          <p:nvPr>
            <p:ph idx="1"/>
          </p:nvPr>
        </p:nvSpPr>
        <p:spPr>
          <a:xfrm>
            <a:off x="628650" y="2226468"/>
            <a:ext cx="7886700" cy="3587245"/>
          </a:xfrm>
        </p:spPr>
        <p:txBody>
          <a:bodyPr>
            <a:normAutofit/>
          </a:bodyPr>
          <a:lstStyle/>
          <a:p>
            <a:r>
              <a:rPr lang="en-US" sz="2400" dirty="0"/>
              <a:t>GPS signals encode data for receivers.  A receiver can request specific types of information.  The standard format for the transmitted information is a National Marine Electronics Association (NMEA) sentence</a:t>
            </a:r>
          </a:p>
          <a:p>
            <a:r>
              <a:rPr lang="en-US" sz="2400" dirty="0"/>
              <a:t>NMEA Sentences are text strings with predefined data in a certain order separated by commas</a:t>
            </a:r>
          </a:p>
          <a:p>
            <a:r>
              <a:rPr lang="en-US" sz="2400" dirty="0"/>
              <a:t>There are multiple NMEA sentences. The main 6 are:  RMC, GGA, GLL, VTG, GSA, and GSV</a:t>
            </a:r>
          </a:p>
          <a:p>
            <a:pPr marL="342900" lvl="1" indent="0">
              <a:buNone/>
            </a:pPr>
            <a:endParaRPr lang="en-US" sz="2100" dirty="0"/>
          </a:p>
          <a:p>
            <a:endParaRPr lang="en-US" sz="2400" dirty="0"/>
          </a:p>
        </p:txBody>
      </p:sp>
      <p:sp>
        <p:nvSpPr>
          <p:cNvPr id="6" name="Date Placeholder 5">
            <a:extLst>
              <a:ext uri="{FF2B5EF4-FFF2-40B4-BE49-F238E27FC236}">
                <a16:creationId xmlns:a16="http://schemas.microsoft.com/office/drawing/2014/main" id="{424051E6-B567-47CE-82A3-98B5DD8ECDF4}"/>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3A86591B-64D6-4A8D-A1B6-652DDAFE822D}"/>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B26CE674-9BD2-4EF3-A3E2-CFCE09D760B7}"/>
              </a:ext>
            </a:extLst>
          </p:cNvPr>
          <p:cNvSpPr>
            <a:spLocks noGrp="1"/>
          </p:cNvSpPr>
          <p:nvPr>
            <p:ph type="sldNum" sz="quarter" idx="12"/>
          </p:nvPr>
        </p:nvSpPr>
        <p:spPr/>
        <p:txBody>
          <a:bodyPr/>
          <a:lstStyle/>
          <a:p>
            <a:fld id="{4BD0063C-78C4-4965-9510-2CEC38E9D789}" type="slidenum">
              <a:rPr lang="en-US" smtClean="0"/>
              <a:t>22</a:t>
            </a:fld>
            <a:endParaRPr lang="en-US"/>
          </a:p>
        </p:txBody>
      </p:sp>
    </p:spTree>
    <p:extLst>
      <p:ext uri="{BB962C8B-B14F-4D97-AF65-F5344CB8AC3E}">
        <p14:creationId xmlns:p14="http://schemas.microsoft.com/office/powerpoint/2010/main" val="98236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9E71-99CF-422D-BD34-F5D430D579FD}"/>
              </a:ext>
            </a:extLst>
          </p:cNvPr>
          <p:cNvSpPr>
            <a:spLocks noGrp="1"/>
          </p:cNvSpPr>
          <p:nvPr>
            <p:ph type="title"/>
          </p:nvPr>
        </p:nvSpPr>
        <p:spPr/>
        <p:txBody>
          <a:bodyPr/>
          <a:lstStyle/>
          <a:p>
            <a:pPr algn="ctr"/>
            <a:r>
              <a:rPr lang="en-US" b="1" dirty="0"/>
              <a:t>NMEA Sentences: </a:t>
            </a:r>
            <a:br>
              <a:rPr lang="en-US" b="1" dirty="0"/>
            </a:br>
            <a:r>
              <a:rPr lang="en-US" b="1" dirty="0"/>
              <a:t>Information provided</a:t>
            </a:r>
          </a:p>
        </p:txBody>
      </p:sp>
      <p:sp>
        <p:nvSpPr>
          <p:cNvPr id="3" name="Content Placeholder 2">
            <a:extLst>
              <a:ext uri="{FF2B5EF4-FFF2-40B4-BE49-F238E27FC236}">
                <a16:creationId xmlns:a16="http://schemas.microsoft.com/office/drawing/2014/main" id="{AAE1217D-0B2C-4C61-B924-0A93870EA4C8}"/>
              </a:ext>
            </a:extLst>
          </p:cNvPr>
          <p:cNvSpPr>
            <a:spLocks noGrp="1"/>
          </p:cNvSpPr>
          <p:nvPr>
            <p:ph idx="1"/>
          </p:nvPr>
        </p:nvSpPr>
        <p:spPr>
          <a:xfrm>
            <a:off x="628650" y="2226469"/>
            <a:ext cx="7886700" cy="3557216"/>
          </a:xfrm>
        </p:spPr>
        <p:txBody>
          <a:bodyPr>
            <a:normAutofit fontScale="62500" lnSpcReduction="20000"/>
          </a:bodyPr>
          <a:lstStyle/>
          <a:p>
            <a:r>
              <a:rPr lang="en-US" dirty="0"/>
              <a:t>RMC – Recommended Minimum</a:t>
            </a:r>
          </a:p>
          <a:p>
            <a:pPr lvl="1"/>
            <a:r>
              <a:rPr lang="en-US" dirty="0"/>
              <a:t>Time, status, latitude, longitude, speed, track angle, data, magnetic variation</a:t>
            </a:r>
          </a:p>
          <a:p>
            <a:r>
              <a:rPr lang="en-US" dirty="0"/>
              <a:t>GGA – Essential data</a:t>
            </a:r>
          </a:p>
          <a:p>
            <a:pPr lvl="1"/>
            <a:r>
              <a:rPr lang="en-US" dirty="0"/>
              <a:t>Time, latitude, longitude, fix quality, number of satellites being tracked, HDOP, altitude, height of geoid, time since last DGPS update, DGPS station ID number</a:t>
            </a:r>
          </a:p>
          <a:p>
            <a:r>
              <a:rPr lang="en-US" dirty="0"/>
              <a:t>GLL – Geographic Latitude and Longitude</a:t>
            </a:r>
          </a:p>
          <a:p>
            <a:pPr lvl="1"/>
            <a:r>
              <a:rPr lang="en-US" dirty="0"/>
              <a:t>Latitude, longitude, time, status</a:t>
            </a:r>
          </a:p>
          <a:p>
            <a:r>
              <a:rPr lang="en-US" dirty="0"/>
              <a:t>VTG – Velocity Made Good</a:t>
            </a:r>
          </a:p>
          <a:p>
            <a:pPr lvl="1"/>
            <a:r>
              <a:rPr lang="en-US" dirty="0"/>
              <a:t>True track, magnetic track, ground speed</a:t>
            </a:r>
          </a:p>
          <a:p>
            <a:r>
              <a:rPr lang="en-US" dirty="0"/>
              <a:t>GSA – GPS DOP and active satellites</a:t>
            </a:r>
          </a:p>
          <a:p>
            <a:pPr lvl="1"/>
            <a:r>
              <a:rPr lang="en-US" dirty="0"/>
              <a:t>Fix status, PRNs of satellites used for fix, PDOP, HDOP, VDOP</a:t>
            </a:r>
          </a:p>
          <a:p>
            <a:r>
              <a:rPr lang="en-US" dirty="0"/>
              <a:t>GSV – Satellites in View</a:t>
            </a:r>
          </a:p>
          <a:p>
            <a:pPr lvl="1"/>
            <a:r>
              <a:rPr lang="en-US" dirty="0"/>
              <a:t>Number of satellites in view, satellite PRN number, elevation, azimuth, SNR</a:t>
            </a:r>
          </a:p>
          <a:p>
            <a:pPr lvl="1"/>
            <a:endParaRPr lang="en-US" dirty="0"/>
          </a:p>
        </p:txBody>
      </p:sp>
      <p:sp>
        <p:nvSpPr>
          <p:cNvPr id="6" name="Date Placeholder 5">
            <a:extLst>
              <a:ext uri="{FF2B5EF4-FFF2-40B4-BE49-F238E27FC236}">
                <a16:creationId xmlns:a16="http://schemas.microsoft.com/office/drawing/2014/main" id="{11AAAE2F-A738-47BC-88FD-E077B86F37D5}"/>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690A590B-554D-4F32-BD08-4CBEE7E88878}"/>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053C0139-C6BA-4A2D-AD0A-4E393616CB77}"/>
              </a:ext>
            </a:extLst>
          </p:cNvPr>
          <p:cNvSpPr>
            <a:spLocks noGrp="1"/>
          </p:cNvSpPr>
          <p:nvPr>
            <p:ph type="sldNum" sz="quarter" idx="12"/>
          </p:nvPr>
        </p:nvSpPr>
        <p:spPr/>
        <p:txBody>
          <a:bodyPr/>
          <a:lstStyle/>
          <a:p>
            <a:fld id="{4BD0063C-78C4-4965-9510-2CEC38E9D789}" type="slidenum">
              <a:rPr lang="en-US" smtClean="0"/>
              <a:t>23</a:t>
            </a:fld>
            <a:endParaRPr lang="en-US"/>
          </a:p>
        </p:txBody>
      </p:sp>
    </p:spTree>
    <p:extLst>
      <p:ext uri="{BB962C8B-B14F-4D97-AF65-F5344CB8AC3E}">
        <p14:creationId xmlns:p14="http://schemas.microsoft.com/office/powerpoint/2010/main" val="407334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D62F-C42B-4EE8-8936-5B9F778418B1}"/>
              </a:ext>
            </a:extLst>
          </p:cNvPr>
          <p:cNvSpPr>
            <a:spLocks noGrp="1"/>
          </p:cNvSpPr>
          <p:nvPr>
            <p:ph type="title"/>
          </p:nvPr>
        </p:nvSpPr>
        <p:spPr>
          <a:xfrm>
            <a:off x="628650" y="268089"/>
            <a:ext cx="7886700" cy="994172"/>
          </a:xfrm>
        </p:spPr>
        <p:txBody>
          <a:bodyPr>
            <a:normAutofit fontScale="90000"/>
          </a:bodyPr>
          <a:lstStyle/>
          <a:p>
            <a:pPr algn="ctr"/>
            <a:r>
              <a:rPr lang="en-US" b="1" dirty="0"/>
              <a:t>NMEA Sentence: </a:t>
            </a:r>
            <a:br>
              <a:rPr lang="en-US" b="1" dirty="0"/>
            </a:br>
            <a:r>
              <a:rPr lang="en-US" b="1" dirty="0"/>
              <a:t>GGA Layout</a:t>
            </a:r>
          </a:p>
        </p:txBody>
      </p:sp>
      <p:sp>
        <p:nvSpPr>
          <p:cNvPr id="3" name="Content Placeholder 2">
            <a:extLst>
              <a:ext uri="{FF2B5EF4-FFF2-40B4-BE49-F238E27FC236}">
                <a16:creationId xmlns:a16="http://schemas.microsoft.com/office/drawing/2014/main" id="{170A8102-A09A-4A43-A6A7-FCE461006CFB}"/>
              </a:ext>
            </a:extLst>
          </p:cNvPr>
          <p:cNvSpPr>
            <a:spLocks noGrp="1"/>
          </p:cNvSpPr>
          <p:nvPr>
            <p:ph idx="1"/>
          </p:nvPr>
        </p:nvSpPr>
        <p:spPr>
          <a:xfrm>
            <a:off x="286603" y="2125266"/>
            <a:ext cx="8679977" cy="3499246"/>
          </a:xfrm>
        </p:spPr>
        <p:txBody>
          <a:bodyPr>
            <a:normAutofit fontScale="85000" lnSpcReduction="20000"/>
          </a:bodyPr>
          <a:lstStyle/>
          <a:p>
            <a:pPr marL="0" indent="0">
              <a:buNone/>
            </a:pPr>
            <a:r>
              <a:rPr lang="en-NZ" sz="2600" dirty="0"/>
              <a:t>$</a:t>
            </a:r>
            <a:r>
              <a:rPr lang="en-NZ" sz="2600" dirty="0" err="1"/>
              <a:t>GPGGA,hhmmss,llll.ll,a,yyyy.yy,a,x,xx,x.x,x.x,M,x.x,M,x.x,xxxx</a:t>
            </a:r>
            <a:r>
              <a:rPr lang="en-NZ" sz="2600" dirty="0"/>
              <a:t>*</a:t>
            </a:r>
            <a:r>
              <a:rPr lang="en-NZ" sz="2600" dirty="0" err="1"/>
              <a:t>hh</a:t>
            </a:r>
            <a:endParaRPr lang="en-NZ" sz="2600" dirty="0"/>
          </a:p>
          <a:p>
            <a:pPr marL="0" indent="0">
              <a:buNone/>
            </a:pPr>
            <a:r>
              <a:rPr lang="en-US" sz="2600" dirty="0"/>
              <a:t>     0        ,       1      ,  2   ,3,      4    ,5,6,7,   8,   9,10,11,12,13,14      15</a:t>
            </a:r>
          </a:p>
          <a:p>
            <a:pPr marL="0" indent="0" eaLnBrk="0" fontAlgn="base" hangingPunct="0">
              <a:lnSpc>
                <a:spcPct val="100000"/>
              </a:lnSpc>
              <a:spcBef>
                <a:spcPct val="0"/>
              </a:spcBef>
              <a:spcAft>
                <a:spcPct val="0"/>
              </a:spcAft>
              <a:buNone/>
            </a:pPr>
            <a:r>
              <a:rPr lang="en-US" altLang="en-US" sz="1050" dirty="0"/>
              <a:t> </a:t>
            </a:r>
          </a:p>
          <a:p>
            <a:pPr marL="385763" indent="-385763">
              <a:lnSpc>
                <a:spcPct val="120000"/>
              </a:lnSpc>
              <a:spcBef>
                <a:spcPts val="0"/>
              </a:spcBef>
              <a:buFont typeface="+mj-lt"/>
              <a:buAutoNum type="arabicPeriod"/>
            </a:pPr>
            <a:r>
              <a:rPr lang="en-NZ" sz="1200" dirty="0" err="1"/>
              <a:t>hhmmss.ss</a:t>
            </a:r>
            <a:r>
              <a:rPr lang="en-NZ" sz="1200" dirty="0"/>
              <a:t>	Time of fix </a:t>
            </a:r>
            <a:r>
              <a:rPr lang="en-NZ" sz="1200" dirty="0" err="1"/>
              <a:t>hh:mm:ss</a:t>
            </a:r>
            <a:r>
              <a:rPr lang="en-NZ" sz="1200" dirty="0"/>
              <a:t> UTC</a:t>
            </a:r>
            <a:endParaRPr lang="en-US" sz="1200" dirty="0"/>
          </a:p>
          <a:p>
            <a:pPr marL="385763" indent="-385763">
              <a:lnSpc>
                <a:spcPct val="120000"/>
              </a:lnSpc>
              <a:spcBef>
                <a:spcPts val="0"/>
              </a:spcBef>
              <a:buFont typeface="+mj-lt"/>
              <a:buAutoNum type="arabicPeriod"/>
            </a:pPr>
            <a:r>
              <a:rPr lang="en-NZ" sz="1200" dirty="0" err="1"/>
              <a:t>llll.ll</a:t>
            </a:r>
            <a:r>
              <a:rPr lang="en-NZ" sz="1200" dirty="0"/>
              <a:t>		Latitude:   </a:t>
            </a:r>
            <a:r>
              <a:rPr lang="en-NZ" sz="1200" dirty="0" err="1"/>
              <a:t>ll</a:t>
            </a:r>
            <a:r>
              <a:rPr lang="en-NZ" sz="1200" dirty="0"/>
              <a:t> degrees 07.038 minutes</a:t>
            </a:r>
            <a:endParaRPr lang="en-US" sz="1200" dirty="0"/>
          </a:p>
          <a:p>
            <a:pPr marL="385763" indent="-385763">
              <a:lnSpc>
                <a:spcPct val="120000"/>
              </a:lnSpc>
              <a:spcBef>
                <a:spcPts val="0"/>
              </a:spcBef>
              <a:buFont typeface="+mj-lt"/>
              <a:buAutoNum type="arabicPeriod"/>
            </a:pPr>
            <a:r>
              <a:rPr lang="en-NZ" sz="1200" dirty="0"/>
              <a:t>a		Direction.  N = North.  S = South.</a:t>
            </a:r>
            <a:endParaRPr lang="en-US" sz="1200" dirty="0"/>
          </a:p>
          <a:p>
            <a:pPr marL="385763" indent="-385763">
              <a:lnSpc>
                <a:spcPct val="120000"/>
              </a:lnSpc>
              <a:spcBef>
                <a:spcPts val="0"/>
              </a:spcBef>
              <a:buFont typeface="+mj-lt"/>
              <a:buAutoNum type="arabicPeriod"/>
            </a:pPr>
            <a:r>
              <a:rPr lang="en-NZ" sz="1200" dirty="0" err="1"/>
              <a:t>yyyy.yy</a:t>
            </a:r>
            <a:r>
              <a:rPr lang="en-NZ" sz="1200" dirty="0"/>
              <a:t>	Longitude:   11 degrees 31.000 minutes.</a:t>
            </a:r>
            <a:endParaRPr lang="en-US" sz="1200" dirty="0"/>
          </a:p>
          <a:p>
            <a:pPr marL="385763" indent="-385763">
              <a:lnSpc>
                <a:spcPct val="120000"/>
              </a:lnSpc>
              <a:spcBef>
                <a:spcPts val="0"/>
              </a:spcBef>
              <a:buFont typeface="+mj-lt"/>
              <a:buAutoNum type="arabicPeriod"/>
            </a:pPr>
            <a:r>
              <a:rPr lang="en-NZ" sz="1200" dirty="0"/>
              <a:t>a		Direction.  E = East.  W = West.</a:t>
            </a:r>
            <a:endParaRPr lang="en-US" sz="1200" dirty="0"/>
          </a:p>
          <a:p>
            <a:pPr marL="385763" indent="-385763">
              <a:lnSpc>
                <a:spcPct val="120000"/>
              </a:lnSpc>
              <a:spcBef>
                <a:spcPts val="0"/>
              </a:spcBef>
              <a:buFont typeface="+mj-lt"/>
              <a:buAutoNum type="arabicPeriod"/>
            </a:pPr>
            <a:r>
              <a:rPr lang="en-NZ" sz="1200" dirty="0"/>
              <a:t>x		Fix quality: 0 = no fix. 1 = GPS fix. 2 = Differential GPS fix.  4 = Real-Time Kinematic (RTK) fixed integers.  5 = RTK float 				integers.  6 = Dead reckoning.  7 = Manual input mode.  8 = Simulator.  9 = WAAS.</a:t>
            </a:r>
            <a:endParaRPr lang="en-US" sz="1200" dirty="0"/>
          </a:p>
          <a:p>
            <a:pPr marL="385763" indent="-385763">
              <a:lnSpc>
                <a:spcPct val="120000"/>
              </a:lnSpc>
              <a:spcBef>
                <a:spcPts val="0"/>
              </a:spcBef>
              <a:buFont typeface="+mj-lt"/>
              <a:buAutoNum type="arabicPeriod"/>
            </a:pPr>
            <a:r>
              <a:rPr lang="en-NZ" sz="1200" dirty="0"/>
              <a:t>xx		Number of satellites being tracked</a:t>
            </a:r>
            <a:endParaRPr lang="en-US" sz="1200" dirty="0"/>
          </a:p>
          <a:p>
            <a:pPr marL="385763" indent="-385763">
              <a:lnSpc>
                <a:spcPct val="120000"/>
              </a:lnSpc>
              <a:spcBef>
                <a:spcPts val="0"/>
              </a:spcBef>
              <a:buFont typeface="+mj-lt"/>
              <a:buAutoNum type="arabicPeriod"/>
            </a:pPr>
            <a:r>
              <a:rPr lang="en-NZ" sz="1200" dirty="0" err="1"/>
              <a:t>x.x</a:t>
            </a:r>
            <a:r>
              <a:rPr lang="en-NZ" sz="1200" dirty="0"/>
              <a:t>		Horizontal dilution of position</a:t>
            </a:r>
            <a:endParaRPr lang="en-US" sz="1200" dirty="0"/>
          </a:p>
          <a:p>
            <a:pPr marL="385763" indent="-385763">
              <a:lnSpc>
                <a:spcPct val="120000"/>
              </a:lnSpc>
              <a:spcBef>
                <a:spcPts val="0"/>
              </a:spcBef>
              <a:buFont typeface="+mj-lt"/>
              <a:buAutoNum type="arabicPeriod"/>
            </a:pPr>
            <a:r>
              <a:rPr lang="en-NZ" sz="1200" dirty="0" err="1"/>
              <a:t>x.x</a:t>
            </a:r>
            <a:r>
              <a:rPr lang="en-NZ" sz="1200" dirty="0"/>
              <a:t>		Altitude </a:t>
            </a:r>
            <a:endParaRPr lang="en-US" sz="1200" dirty="0"/>
          </a:p>
          <a:p>
            <a:pPr marL="385763" indent="-385763">
              <a:lnSpc>
                <a:spcPct val="120000"/>
              </a:lnSpc>
              <a:spcBef>
                <a:spcPts val="0"/>
              </a:spcBef>
              <a:buFont typeface="+mj-lt"/>
              <a:buAutoNum type="arabicPeriod"/>
            </a:pPr>
            <a:r>
              <a:rPr lang="en-NZ" sz="1200" dirty="0"/>
              <a:t>M		Meters (units for 9)</a:t>
            </a:r>
            <a:endParaRPr lang="en-US" sz="1200" dirty="0"/>
          </a:p>
          <a:p>
            <a:pPr marL="385763" indent="-385763">
              <a:lnSpc>
                <a:spcPct val="120000"/>
              </a:lnSpc>
              <a:spcBef>
                <a:spcPts val="0"/>
              </a:spcBef>
              <a:buFont typeface="+mj-lt"/>
              <a:buAutoNum type="arabicPeriod"/>
            </a:pPr>
            <a:r>
              <a:rPr lang="en-NZ" sz="1200" dirty="0" err="1"/>
              <a:t>x.x</a:t>
            </a:r>
            <a:r>
              <a:rPr lang="en-NZ" sz="1200" dirty="0"/>
              <a:t>		Relationship between geoid and WGS84 ellipsoid</a:t>
            </a:r>
            <a:endParaRPr lang="en-US" sz="1200" dirty="0"/>
          </a:p>
          <a:p>
            <a:pPr marL="385763" indent="-385763">
              <a:lnSpc>
                <a:spcPct val="120000"/>
              </a:lnSpc>
              <a:spcBef>
                <a:spcPts val="0"/>
              </a:spcBef>
              <a:buFont typeface="+mj-lt"/>
              <a:buAutoNum type="arabicPeriod"/>
            </a:pPr>
            <a:r>
              <a:rPr lang="en-NZ" sz="1200" dirty="0"/>
              <a:t>M		Meters (units for 11)</a:t>
            </a:r>
            <a:endParaRPr lang="en-US" sz="1200" dirty="0"/>
          </a:p>
          <a:p>
            <a:pPr marL="385763" indent="-385763">
              <a:lnSpc>
                <a:spcPct val="120000"/>
              </a:lnSpc>
              <a:spcBef>
                <a:spcPts val="0"/>
              </a:spcBef>
              <a:buFont typeface="+mj-lt"/>
              <a:buAutoNum type="arabicPeriod"/>
            </a:pPr>
            <a:r>
              <a:rPr lang="en-NZ" sz="1200" dirty="0" err="1"/>
              <a:t>x.x</a:t>
            </a:r>
            <a:r>
              <a:rPr lang="en-NZ" sz="1200" dirty="0"/>
              <a:t>		Time (seconds) since last DGPS update</a:t>
            </a:r>
          </a:p>
          <a:p>
            <a:pPr marL="385763" indent="-385763">
              <a:lnSpc>
                <a:spcPct val="120000"/>
              </a:lnSpc>
              <a:spcBef>
                <a:spcPts val="0"/>
              </a:spcBef>
              <a:buFont typeface="+mj-lt"/>
              <a:buAutoNum type="arabicPeriod"/>
            </a:pPr>
            <a:r>
              <a:rPr lang="en-NZ" sz="1200" dirty="0" err="1"/>
              <a:t>xxxx</a:t>
            </a:r>
            <a:r>
              <a:rPr lang="en-NZ" sz="1200" dirty="0"/>
              <a:t>		DGPS station ID number</a:t>
            </a:r>
            <a:endParaRPr lang="en-US" sz="1200" dirty="0"/>
          </a:p>
          <a:p>
            <a:pPr marL="385763" indent="-385763">
              <a:lnSpc>
                <a:spcPct val="120000"/>
              </a:lnSpc>
              <a:spcBef>
                <a:spcPts val="0"/>
              </a:spcBef>
              <a:buFont typeface="+mj-lt"/>
              <a:buAutoNum type="arabicPeriod"/>
            </a:pPr>
            <a:r>
              <a:rPr lang="en-NZ" sz="1200" dirty="0"/>
              <a:t>*</a:t>
            </a:r>
            <a:r>
              <a:rPr lang="en-NZ" sz="1200" dirty="0" err="1"/>
              <a:t>hh</a:t>
            </a:r>
            <a:r>
              <a:rPr lang="en-NZ" sz="1200" dirty="0"/>
              <a:t>		Checksum</a:t>
            </a:r>
            <a:endParaRPr lang="en-US" sz="1200" dirty="0"/>
          </a:p>
        </p:txBody>
      </p:sp>
      <p:sp>
        <p:nvSpPr>
          <p:cNvPr id="6" name="Date Placeholder 5">
            <a:extLst>
              <a:ext uri="{FF2B5EF4-FFF2-40B4-BE49-F238E27FC236}">
                <a16:creationId xmlns:a16="http://schemas.microsoft.com/office/drawing/2014/main" id="{B8EE6236-D2D3-46CB-97FA-2AB2039863C3}"/>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621AC449-AEBC-4CCE-A98F-F360E98904EE}"/>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57E1FE6-804B-437F-851A-812599E7F354}"/>
              </a:ext>
            </a:extLst>
          </p:cNvPr>
          <p:cNvSpPr>
            <a:spLocks noGrp="1"/>
          </p:cNvSpPr>
          <p:nvPr>
            <p:ph type="sldNum" sz="quarter" idx="12"/>
          </p:nvPr>
        </p:nvSpPr>
        <p:spPr/>
        <p:txBody>
          <a:bodyPr/>
          <a:lstStyle/>
          <a:p>
            <a:fld id="{4BD0063C-78C4-4965-9510-2CEC38E9D789}" type="slidenum">
              <a:rPr lang="en-US" smtClean="0"/>
              <a:t>24</a:t>
            </a:fld>
            <a:endParaRPr lang="en-US"/>
          </a:p>
        </p:txBody>
      </p:sp>
    </p:spTree>
    <p:extLst>
      <p:ext uri="{BB962C8B-B14F-4D97-AF65-F5344CB8AC3E}">
        <p14:creationId xmlns:p14="http://schemas.microsoft.com/office/powerpoint/2010/main" val="365336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D62F-C42B-4EE8-8936-5B9F778418B1}"/>
              </a:ext>
            </a:extLst>
          </p:cNvPr>
          <p:cNvSpPr>
            <a:spLocks noGrp="1"/>
          </p:cNvSpPr>
          <p:nvPr>
            <p:ph type="title"/>
          </p:nvPr>
        </p:nvSpPr>
        <p:spPr>
          <a:xfrm>
            <a:off x="628650" y="136524"/>
            <a:ext cx="7886700" cy="994172"/>
          </a:xfrm>
        </p:spPr>
        <p:txBody>
          <a:bodyPr>
            <a:normAutofit fontScale="90000"/>
          </a:bodyPr>
          <a:lstStyle/>
          <a:p>
            <a:pPr algn="ctr"/>
            <a:r>
              <a:rPr lang="en-US" b="1" dirty="0"/>
              <a:t>NMEA Sentence: </a:t>
            </a:r>
            <a:br>
              <a:rPr lang="en-US" b="1" dirty="0"/>
            </a:br>
            <a:r>
              <a:rPr lang="en-US" b="1" dirty="0"/>
              <a:t>RMC Layout</a:t>
            </a:r>
          </a:p>
        </p:txBody>
      </p:sp>
      <p:sp>
        <p:nvSpPr>
          <p:cNvPr id="3" name="Content Placeholder 2">
            <a:extLst>
              <a:ext uri="{FF2B5EF4-FFF2-40B4-BE49-F238E27FC236}">
                <a16:creationId xmlns:a16="http://schemas.microsoft.com/office/drawing/2014/main" id="{170A8102-A09A-4A43-A6A7-FCE461006CFB}"/>
              </a:ext>
            </a:extLst>
          </p:cNvPr>
          <p:cNvSpPr>
            <a:spLocks noGrp="1"/>
          </p:cNvSpPr>
          <p:nvPr>
            <p:ph idx="1"/>
          </p:nvPr>
        </p:nvSpPr>
        <p:spPr>
          <a:xfrm>
            <a:off x="286603" y="2226469"/>
            <a:ext cx="8679977" cy="3263504"/>
          </a:xfrm>
        </p:spPr>
        <p:txBody>
          <a:bodyPr>
            <a:normAutofit fontScale="92500" lnSpcReduction="20000"/>
          </a:bodyPr>
          <a:lstStyle/>
          <a:p>
            <a:pPr marL="0" indent="0">
              <a:lnSpc>
                <a:spcPct val="120000"/>
              </a:lnSpc>
              <a:spcBef>
                <a:spcPts val="0"/>
              </a:spcBef>
              <a:buNone/>
            </a:pPr>
            <a:r>
              <a:rPr lang="en-NZ" dirty="0"/>
              <a:t>$</a:t>
            </a:r>
            <a:r>
              <a:rPr lang="en-NZ" dirty="0" err="1"/>
              <a:t>GPRMC,hhmmss,A,llll.ll,a,yyyy.yy,a,x.x,x.x,ddmmyy,x.x,a,A</a:t>
            </a:r>
            <a:r>
              <a:rPr lang="en-NZ" dirty="0"/>
              <a:t>*</a:t>
            </a:r>
            <a:r>
              <a:rPr lang="en-NZ" dirty="0" err="1"/>
              <a:t>hh</a:t>
            </a:r>
            <a:endParaRPr lang="en-US" dirty="0"/>
          </a:p>
          <a:p>
            <a:pPr marL="0" indent="0">
              <a:lnSpc>
                <a:spcPct val="120000"/>
              </a:lnSpc>
              <a:spcBef>
                <a:spcPts val="0"/>
              </a:spcBef>
              <a:buNone/>
            </a:pPr>
            <a:r>
              <a:rPr lang="en-NZ" sz="1200" dirty="0"/>
              <a:t> </a:t>
            </a:r>
            <a:endParaRPr lang="en-US" sz="1050" dirty="0"/>
          </a:p>
          <a:p>
            <a:pPr marL="385763" indent="-385763">
              <a:lnSpc>
                <a:spcPct val="120000"/>
              </a:lnSpc>
              <a:spcBef>
                <a:spcPts val="0"/>
              </a:spcBef>
              <a:buFont typeface="+mj-lt"/>
              <a:buAutoNum type="arabicPeriod"/>
            </a:pPr>
            <a:r>
              <a:rPr lang="en-NZ" sz="1200" dirty="0" err="1"/>
              <a:t>hhmmss.ss</a:t>
            </a:r>
            <a:r>
              <a:rPr lang="en-NZ" sz="1200" dirty="0"/>
              <a:t>	Time of fix </a:t>
            </a:r>
            <a:r>
              <a:rPr lang="en-NZ" sz="1200" dirty="0" err="1"/>
              <a:t>hh:mm:ss</a:t>
            </a:r>
            <a:r>
              <a:rPr lang="en-NZ" sz="1200" dirty="0"/>
              <a:t> UTC</a:t>
            </a:r>
            <a:endParaRPr lang="en-US" sz="1050" dirty="0"/>
          </a:p>
          <a:p>
            <a:pPr marL="385763" indent="-385763">
              <a:lnSpc>
                <a:spcPct val="120000"/>
              </a:lnSpc>
              <a:spcBef>
                <a:spcPts val="0"/>
              </a:spcBef>
              <a:buFont typeface="+mj-lt"/>
              <a:buAutoNum type="arabicPeriod"/>
            </a:pPr>
            <a:r>
              <a:rPr lang="en-NZ" sz="1200" dirty="0"/>
              <a:t>A		Signal status.  A = Active Signal.  V = Void, no signal.</a:t>
            </a:r>
            <a:endParaRPr lang="en-US" sz="1050" dirty="0"/>
          </a:p>
          <a:p>
            <a:pPr marL="385763" indent="-385763">
              <a:lnSpc>
                <a:spcPct val="120000"/>
              </a:lnSpc>
              <a:spcBef>
                <a:spcPts val="0"/>
              </a:spcBef>
              <a:buFont typeface="+mj-lt"/>
              <a:buAutoNum type="arabicPeriod"/>
            </a:pPr>
            <a:r>
              <a:rPr lang="en-NZ" sz="1200" dirty="0" err="1"/>
              <a:t>llll.ll</a:t>
            </a:r>
            <a:r>
              <a:rPr lang="en-NZ" sz="1200" dirty="0"/>
              <a:t>		Latitude:   </a:t>
            </a:r>
            <a:r>
              <a:rPr lang="en-NZ" sz="1200" dirty="0" err="1"/>
              <a:t>ll</a:t>
            </a:r>
            <a:r>
              <a:rPr lang="en-NZ" sz="1200" dirty="0"/>
              <a:t> degrees 07.038 minutes </a:t>
            </a:r>
            <a:endParaRPr lang="en-US" sz="1050" dirty="0"/>
          </a:p>
          <a:p>
            <a:pPr marL="385763" indent="-385763">
              <a:lnSpc>
                <a:spcPct val="120000"/>
              </a:lnSpc>
              <a:spcBef>
                <a:spcPts val="0"/>
              </a:spcBef>
              <a:buFont typeface="+mj-lt"/>
              <a:buAutoNum type="arabicPeriod"/>
            </a:pPr>
            <a:r>
              <a:rPr lang="en-NZ" sz="1200" dirty="0"/>
              <a:t>a		Direction.  N = North.  S = South.</a:t>
            </a:r>
            <a:endParaRPr lang="en-US" sz="1050" dirty="0"/>
          </a:p>
          <a:p>
            <a:pPr marL="385763" indent="-385763">
              <a:lnSpc>
                <a:spcPct val="120000"/>
              </a:lnSpc>
              <a:spcBef>
                <a:spcPts val="0"/>
              </a:spcBef>
              <a:buFont typeface="+mj-lt"/>
              <a:buAutoNum type="arabicPeriod"/>
            </a:pPr>
            <a:r>
              <a:rPr lang="en-NZ" sz="1200" dirty="0" err="1"/>
              <a:t>yyyy.yy</a:t>
            </a:r>
            <a:r>
              <a:rPr lang="en-NZ" sz="1200" dirty="0"/>
              <a:t>	Longitude:   11 degrees 31.000 minutes </a:t>
            </a:r>
            <a:endParaRPr lang="en-US" sz="1050" dirty="0"/>
          </a:p>
          <a:p>
            <a:pPr marL="385763" indent="-385763">
              <a:lnSpc>
                <a:spcPct val="120000"/>
              </a:lnSpc>
              <a:spcBef>
                <a:spcPts val="0"/>
              </a:spcBef>
              <a:buFont typeface="+mj-lt"/>
              <a:buAutoNum type="arabicPeriod"/>
            </a:pPr>
            <a:r>
              <a:rPr lang="en-NZ" sz="1200" dirty="0"/>
              <a:t>a		Direction.  E = East.  W = West.</a:t>
            </a:r>
            <a:endParaRPr lang="en-US" sz="1050" dirty="0"/>
          </a:p>
          <a:p>
            <a:pPr marL="385763" indent="-385763">
              <a:lnSpc>
                <a:spcPct val="120000"/>
              </a:lnSpc>
              <a:spcBef>
                <a:spcPts val="0"/>
              </a:spcBef>
              <a:buFont typeface="+mj-lt"/>
              <a:buAutoNum type="arabicPeriod"/>
            </a:pPr>
            <a:r>
              <a:rPr lang="en-NZ" sz="1200" dirty="0" err="1"/>
              <a:t>x.x</a:t>
            </a:r>
            <a:r>
              <a:rPr lang="en-NZ" sz="1200" dirty="0"/>
              <a:t>		Speed over ground, knots</a:t>
            </a:r>
            <a:endParaRPr lang="en-US" sz="1050" dirty="0"/>
          </a:p>
          <a:p>
            <a:pPr marL="385763" indent="-385763">
              <a:lnSpc>
                <a:spcPct val="120000"/>
              </a:lnSpc>
              <a:spcBef>
                <a:spcPts val="0"/>
              </a:spcBef>
              <a:buFont typeface="+mj-lt"/>
              <a:buAutoNum type="arabicPeriod"/>
            </a:pPr>
            <a:r>
              <a:rPr lang="en-NZ" sz="1200" dirty="0" err="1"/>
              <a:t>x.x</a:t>
            </a:r>
            <a:r>
              <a:rPr lang="en-NZ" sz="1200" dirty="0"/>
              <a:t>		Track angle (degrees, True)</a:t>
            </a:r>
            <a:endParaRPr lang="en-US" sz="1050" dirty="0"/>
          </a:p>
          <a:p>
            <a:pPr marL="385763" indent="-385763">
              <a:lnSpc>
                <a:spcPct val="120000"/>
              </a:lnSpc>
              <a:spcBef>
                <a:spcPts val="0"/>
              </a:spcBef>
              <a:buFont typeface="+mj-lt"/>
              <a:buAutoNum type="arabicPeriod"/>
            </a:pPr>
            <a:r>
              <a:rPr lang="en-NZ" sz="1200" dirty="0" err="1"/>
              <a:t>ddmmyy</a:t>
            </a:r>
            <a:r>
              <a:rPr lang="en-NZ" sz="1200" dirty="0"/>
              <a:t>	Date of fix</a:t>
            </a:r>
            <a:endParaRPr lang="en-US" sz="1050" dirty="0"/>
          </a:p>
          <a:p>
            <a:pPr marL="385763" indent="-385763">
              <a:lnSpc>
                <a:spcPct val="120000"/>
              </a:lnSpc>
              <a:spcBef>
                <a:spcPts val="0"/>
              </a:spcBef>
              <a:buFont typeface="+mj-lt"/>
              <a:buAutoNum type="arabicPeriod"/>
            </a:pPr>
            <a:r>
              <a:rPr lang="en-NZ" sz="1200" dirty="0" err="1"/>
              <a:t>x.x</a:t>
            </a:r>
            <a:r>
              <a:rPr lang="en-NZ" sz="1200" dirty="0"/>
              <a:t>		Magnetic variation 20.3 degrees </a:t>
            </a:r>
            <a:endParaRPr lang="en-US" sz="1050" dirty="0"/>
          </a:p>
          <a:p>
            <a:pPr marL="385763" indent="-385763">
              <a:lnSpc>
                <a:spcPct val="120000"/>
              </a:lnSpc>
              <a:spcBef>
                <a:spcPts val="0"/>
              </a:spcBef>
              <a:buFont typeface="+mj-lt"/>
              <a:buAutoNum type="arabicPeriod"/>
            </a:pPr>
            <a:r>
              <a:rPr lang="en-NZ" sz="1200" dirty="0"/>
              <a:t>a		Magnetic variation direction</a:t>
            </a:r>
            <a:endParaRPr lang="en-US" sz="1050" dirty="0"/>
          </a:p>
          <a:p>
            <a:pPr marL="385763" indent="-385763">
              <a:lnSpc>
                <a:spcPct val="120000"/>
              </a:lnSpc>
              <a:spcBef>
                <a:spcPts val="0"/>
              </a:spcBef>
              <a:buFont typeface="+mj-lt"/>
              <a:buAutoNum type="arabicPeriod"/>
            </a:pPr>
            <a:r>
              <a:rPr lang="en-NZ" sz="1200" dirty="0"/>
              <a:t>A		Positioning system mode indicator. A = autonomous. D = differential.  E = estimated.  M = manual input.  N = data not valid.</a:t>
            </a:r>
            <a:endParaRPr lang="en-US" sz="1050" dirty="0"/>
          </a:p>
          <a:p>
            <a:pPr marL="385763" indent="-385763">
              <a:lnSpc>
                <a:spcPct val="120000"/>
              </a:lnSpc>
              <a:spcBef>
                <a:spcPts val="0"/>
              </a:spcBef>
              <a:buFont typeface="+mj-lt"/>
              <a:buAutoNum type="arabicPeriod"/>
            </a:pPr>
            <a:r>
              <a:rPr lang="en-NZ" sz="1200" dirty="0"/>
              <a:t>*4A	Checksum</a:t>
            </a:r>
            <a:endParaRPr lang="en-US" sz="1050" dirty="0"/>
          </a:p>
        </p:txBody>
      </p:sp>
      <p:sp>
        <p:nvSpPr>
          <p:cNvPr id="6" name="Date Placeholder 5">
            <a:extLst>
              <a:ext uri="{FF2B5EF4-FFF2-40B4-BE49-F238E27FC236}">
                <a16:creationId xmlns:a16="http://schemas.microsoft.com/office/drawing/2014/main" id="{B8EE6236-D2D3-46CB-97FA-2AB2039863C3}"/>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621AC449-AEBC-4CCE-A98F-F360E98904EE}"/>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57E1FE6-804B-437F-851A-812599E7F354}"/>
              </a:ext>
            </a:extLst>
          </p:cNvPr>
          <p:cNvSpPr>
            <a:spLocks noGrp="1"/>
          </p:cNvSpPr>
          <p:nvPr>
            <p:ph type="sldNum" sz="quarter" idx="12"/>
          </p:nvPr>
        </p:nvSpPr>
        <p:spPr/>
        <p:txBody>
          <a:bodyPr/>
          <a:lstStyle/>
          <a:p>
            <a:fld id="{4BD0063C-78C4-4965-9510-2CEC38E9D789}" type="slidenum">
              <a:rPr lang="en-US" smtClean="0"/>
              <a:t>25</a:t>
            </a:fld>
            <a:endParaRPr lang="en-US"/>
          </a:p>
        </p:txBody>
      </p:sp>
    </p:spTree>
    <p:extLst>
      <p:ext uri="{BB962C8B-B14F-4D97-AF65-F5344CB8AC3E}">
        <p14:creationId xmlns:p14="http://schemas.microsoft.com/office/powerpoint/2010/main" val="229434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E7DB-DEDE-4271-AC65-B3CB093180AB}"/>
              </a:ext>
            </a:extLst>
          </p:cNvPr>
          <p:cNvSpPr>
            <a:spLocks noGrp="1"/>
          </p:cNvSpPr>
          <p:nvPr>
            <p:ph type="title"/>
          </p:nvPr>
        </p:nvSpPr>
        <p:spPr/>
        <p:txBody>
          <a:bodyPr/>
          <a:lstStyle/>
          <a:p>
            <a:pPr algn="ctr"/>
            <a:r>
              <a:rPr lang="en-US" b="1" dirty="0"/>
              <a:t>GPS Satellite Constellation</a:t>
            </a:r>
          </a:p>
        </p:txBody>
      </p:sp>
      <p:sp>
        <p:nvSpPr>
          <p:cNvPr id="3" name="Content Placeholder 2">
            <a:extLst>
              <a:ext uri="{FF2B5EF4-FFF2-40B4-BE49-F238E27FC236}">
                <a16:creationId xmlns:a16="http://schemas.microsoft.com/office/drawing/2014/main" id="{9CDCF773-030D-419F-AFDD-2C203BEF275D}"/>
              </a:ext>
            </a:extLst>
          </p:cNvPr>
          <p:cNvSpPr>
            <a:spLocks noGrp="1"/>
          </p:cNvSpPr>
          <p:nvPr>
            <p:ph idx="1"/>
          </p:nvPr>
        </p:nvSpPr>
        <p:spPr>
          <a:xfrm>
            <a:off x="628650" y="2226469"/>
            <a:ext cx="5062850" cy="1771547"/>
          </a:xfrm>
        </p:spPr>
        <p:txBody>
          <a:bodyPr>
            <a:normAutofit fontScale="70000" lnSpcReduction="20000"/>
          </a:bodyPr>
          <a:lstStyle/>
          <a:p>
            <a:r>
              <a:rPr lang="en-US" dirty="0"/>
              <a:t>There are currently 31 operational satellites in the 24-slot constellation (6 orbits x 4 slots)</a:t>
            </a:r>
          </a:p>
          <a:p>
            <a:r>
              <a:rPr lang="en-US" dirty="0"/>
              <a:t>These satellites orbit in 1 of 6 orbital planes</a:t>
            </a:r>
          </a:p>
          <a:p>
            <a:pPr lvl="1"/>
            <a:r>
              <a:rPr lang="en-US" dirty="0"/>
              <a:t>These planes have an altitude of ~ 20,200 km</a:t>
            </a:r>
          </a:p>
          <a:p>
            <a:pPr lvl="1"/>
            <a:r>
              <a:rPr lang="en-US" dirty="0"/>
              <a:t>Each satellite orbits the Earth twice a day</a:t>
            </a:r>
          </a:p>
        </p:txBody>
      </p:sp>
      <p:sp>
        <p:nvSpPr>
          <p:cNvPr id="8" name="Date Placeholder 7">
            <a:extLst>
              <a:ext uri="{FF2B5EF4-FFF2-40B4-BE49-F238E27FC236}">
                <a16:creationId xmlns:a16="http://schemas.microsoft.com/office/drawing/2014/main" id="{AF774F8C-657B-482A-AEB3-D03785C70624}"/>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5992195D-7726-4C8F-9E56-57EFBA4FD330}"/>
              </a:ext>
            </a:extLst>
          </p:cNvPr>
          <p:cNvSpPr>
            <a:spLocks noGrp="1"/>
          </p:cNvSpPr>
          <p:nvPr>
            <p:ph type="ftr" sz="quarter" idx="11"/>
          </p:nvPr>
        </p:nvSpPr>
        <p:spPr/>
        <p:txBody>
          <a:bodyPr/>
          <a:lstStyle/>
          <a:p>
            <a:r>
              <a:rPr lang="en-US"/>
              <a:t>L14.01</a:t>
            </a:r>
          </a:p>
        </p:txBody>
      </p:sp>
      <p:sp>
        <p:nvSpPr>
          <p:cNvPr id="7" name="Slide Number Placeholder 6">
            <a:extLst>
              <a:ext uri="{FF2B5EF4-FFF2-40B4-BE49-F238E27FC236}">
                <a16:creationId xmlns:a16="http://schemas.microsoft.com/office/drawing/2014/main" id="{F541D3A1-F3CB-493F-AB0F-BB613DF289C7}"/>
              </a:ext>
            </a:extLst>
          </p:cNvPr>
          <p:cNvSpPr>
            <a:spLocks noGrp="1"/>
          </p:cNvSpPr>
          <p:nvPr>
            <p:ph type="sldNum" sz="quarter" idx="12"/>
          </p:nvPr>
        </p:nvSpPr>
        <p:spPr/>
        <p:txBody>
          <a:bodyPr/>
          <a:lstStyle/>
          <a:p>
            <a:fld id="{4BD0063C-78C4-4965-9510-2CEC38E9D789}" type="slidenum">
              <a:rPr lang="en-US" smtClean="0"/>
              <a:t>3</a:t>
            </a:fld>
            <a:endParaRPr lang="en-US"/>
          </a:p>
        </p:txBody>
      </p:sp>
      <p:pic>
        <p:nvPicPr>
          <p:cNvPr id="5" name="Picture 4">
            <a:extLst>
              <a:ext uri="{FF2B5EF4-FFF2-40B4-BE49-F238E27FC236}">
                <a16:creationId xmlns:a16="http://schemas.microsoft.com/office/drawing/2014/main" id="{D93884B6-B30D-46B3-9CAE-D001E011A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961" y="2034220"/>
            <a:ext cx="3014621" cy="2571294"/>
          </a:xfrm>
          <a:prstGeom prst="rect">
            <a:avLst/>
          </a:prstGeom>
        </p:spPr>
      </p:pic>
      <p:sp>
        <p:nvSpPr>
          <p:cNvPr id="6" name="Content Placeholder 2">
            <a:extLst>
              <a:ext uri="{FF2B5EF4-FFF2-40B4-BE49-F238E27FC236}">
                <a16:creationId xmlns:a16="http://schemas.microsoft.com/office/drawing/2014/main" id="{6BD4BE23-8999-4EC1-AB25-8D11E1B6064B}"/>
              </a:ext>
            </a:extLst>
          </p:cNvPr>
          <p:cNvSpPr txBox="1">
            <a:spLocks/>
          </p:cNvSpPr>
          <p:nvPr/>
        </p:nvSpPr>
        <p:spPr>
          <a:xfrm>
            <a:off x="628649" y="3909979"/>
            <a:ext cx="5242312" cy="18497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In 2011, the Air Force completed the “Expandable 24,” a constellation expansion.  3 planes expanded to allow an extra satellite became part of the constellation baseline.  GPS is now, effectively, a 27 slot constellation</a:t>
            </a:r>
          </a:p>
          <a:p>
            <a:endParaRPr lang="en-US" sz="2100" dirty="0"/>
          </a:p>
        </p:txBody>
      </p:sp>
      <p:sp>
        <p:nvSpPr>
          <p:cNvPr id="9" name="TextBox 8">
            <a:extLst>
              <a:ext uri="{FF2B5EF4-FFF2-40B4-BE49-F238E27FC236}">
                <a16:creationId xmlns:a16="http://schemas.microsoft.com/office/drawing/2014/main" id="{12DC3CEF-225E-4DE3-B086-005A320821BD}"/>
              </a:ext>
            </a:extLst>
          </p:cNvPr>
          <p:cNvSpPr txBox="1"/>
          <p:nvPr/>
        </p:nvSpPr>
        <p:spPr>
          <a:xfrm>
            <a:off x="5870961" y="4605514"/>
            <a:ext cx="3014621" cy="507831"/>
          </a:xfrm>
          <a:prstGeom prst="rect">
            <a:avLst/>
          </a:prstGeom>
          <a:noFill/>
        </p:spPr>
        <p:txBody>
          <a:bodyPr wrap="square" rtlCol="0">
            <a:spAutoFit/>
          </a:bodyPr>
          <a:lstStyle/>
          <a:p>
            <a:r>
              <a:rPr lang="en-US" sz="900" dirty="0"/>
              <a:t>Figure 1:  Shown is 24-slot satellite constellation.  This configuration ensures that GPS users can view 4+ satellites from almost any point on the planet</a:t>
            </a:r>
          </a:p>
        </p:txBody>
      </p:sp>
    </p:spTree>
    <p:extLst>
      <p:ext uri="{BB962C8B-B14F-4D97-AF65-F5344CB8AC3E}">
        <p14:creationId xmlns:p14="http://schemas.microsoft.com/office/powerpoint/2010/main" val="369702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1D95-356B-4F84-8A45-79732B4078AD}"/>
              </a:ext>
            </a:extLst>
          </p:cNvPr>
          <p:cNvSpPr>
            <a:spLocks noGrp="1"/>
          </p:cNvSpPr>
          <p:nvPr>
            <p:ph type="title"/>
          </p:nvPr>
        </p:nvSpPr>
        <p:spPr/>
        <p:txBody>
          <a:bodyPr/>
          <a:lstStyle/>
          <a:p>
            <a:pPr algn="ctr"/>
            <a:r>
              <a:rPr lang="en-US" b="1" dirty="0"/>
              <a:t>Motivations Behind GPS</a:t>
            </a:r>
          </a:p>
        </p:txBody>
      </p:sp>
      <p:sp>
        <p:nvSpPr>
          <p:cNvPr id="3" name="Content Placeholder 2">
            <a:extLst>
              <a:ext uri="{FF2B5EF4-FFF2-40B4-BE49-F238E27FC236}">
                <a16:creationId xmlns:a16="http://schemas.microsoft.com/office/drawing/2014/main" id="{079746A9-03A6-41CE-99C7-BDFAD84DF1A4}"/>
              </a:ext>
            </a:extLst>
          </p:cNvPr>
          <p:cNvSpPr>
            <a:spLocks noGrp="1"/>
          </p:cNvSpPr>
          <p:nvPr>
            <p:ph idx="1"/>
          </p:nvPr>
        </p:nvSpPr>
        <p:spPr/>
        <p:txBody>
          <a:bodyPr/>
          <a:lstStyle/>
          <a:p>
            <a:r>
              <a:rPr lang="en-US" dirty="0"/>
              <a:t>World War II and the Cold War provided the justification for countries to research, develop, and deploy various navigational systems </a:t>
            </a:r>
          </a:p>
          <a:p>
            <a:r>
              <a:rPr lang="en-US" dirty="0"/>
              <a:t>Some predecessors to our current GPS include: LORAN, Decca, Sputnik 1, TRANSIT, SECOR, </a:t>
            </a:r>
            <a:r>
              <a:rPr lang="en-US" dirty="0" err="1"/>
              <a:t>Timation</a:t>
            </a:r>
            <a:r>
              <a:rPr lang="en-US" dirty="0"/>
              <a:t> satellite, and OMEGA</a:t>
            </a:r>
          </a:p>
          <a:p>
            <a:r>
              <a:rPr lang="en-US" dirty="0"/>
              <a:t>Development of these systems were driven by the military. Better systems were needed for missile accuracy and navigation for ships, submarines, and aircrafts</a:t>
            </a:r>
          </a:p>
          <a:p>
            <a:endParaRPr lang="en-US" dirty="0"/>
          </a:p>
        </p:txBody>
      </p:sp>
      <p:sp>
        <p:nvSpPr>
          <p:cNvPr id="4" name="Date Placeholder 3">
            <a:extLst>
              <a:ext uri="{FF2B5EF4-FFF2-40B4-BE49-F238E27FC236}">
                <a16:creationId xmlns:a16="http://schemas.microsoft.com/office/drawing/2014/main" id="{DD2D5109-F661-4587-AEFF-3834CC3E046B}"/>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5A03AA9A-A427-4E80-B5E8-3F3E8C86EF12}"/>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6D10FB7E-5CA3-49E4-8595-828029846611}"/>
              </a:ext>
            </a:extLst>
          </p:cNvPr>
          <p:cNvSpPr>
            <a:spLocks noGrp="1"/>
          </p:cNvSpPr>
          <p:nvPr>
            <p:ph type="sldNum" sz="quarter" idx="12"/>
          </p:nvPr>
        </p:nvSpPr>
        <p:spPr/>
        <p:txBody>
          <a:bodyPr/>
          <a:lstStyle/>
          <a:p>
            <a:fld id="{4BD0063C-78C4-4965-9510-2CEC38E9D789}" type="slidenum">
              <a:rPr lang="en-US" smtClean="0"/>
              <a:t>4</a:t>
            </a:fld>
            <a:endParaRPr lang="en-US"/>
          </a:p>
        </p:txBody>
      </p:sp>
    </p:spTree>
    <p:extLst>
      <p:ext uri="{BB962C8B-B14F-4D97-AF65-F5344CB8AC3E}">
        <p14:creationId xmlns:p14="http://schemas.microsoft.com/office/powerpoint/2010/main" val="86835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37E2-3C3D-4928-BC83-728A09AC8D3B}"/>
              </a:ext>
            </a:extLst>
          </p:cNvPr>
          <p:cNvSpPr>
            <a:spLocks noGrp="1"/>
          </p:cNvSpPr>
          <p:nvPr>
            <p:ph type="title"/>
          </p:nvPr>
        </p:nvSpPr>
        <p:spPr/>
        <p:txBody>
          <a:bodyPr/>
          <a:lstStyle/>
          <a:p>
            <a:pPr algn="ctr"/>
            <a:r>
              <a:rPr lang="en-US" b="1" dirty="0"/>
              <a:t>GPS History</a:t>
            </a:r>
          </a:p>
        </p:txBody>
      </p:sp>
      <p:sp>
        <p:nvSpPr>
          <p:cNvPr id="3" name="Content Placeholder 2">
            <a:extLst>
              <a:ext uri="{FF2B5EF4-FFF2-40B4-BE49-F238E27FC236}">
                <a16:creationId xmlns:a16="http://schemas.microsoft.com/office/drawing/2014/main" id="{3764A3A2-F6F9-4F98-8C41-7F76FEAD796D}"/>
              </a:ext>
            </a:extLst>
          </p:cNvPr>
          <p:cNvSpPr>
            <a:spLocks noGrp="1"/>
          </p:cNvSpPr>
          <p:nvPr>
            <p:ph idx="1"/>
          </p:nvPr>
        </p:nvSpPr>
        <p:spPr>
          <a:xfrm>
            <a:off x="628650" y="2125267"/>
            <a:ext cx="7886700" cy="3601640"/>
          </a:xfrm>
        </p:spPr>
        <p:txBody>
          <a:bodyPr>
            <a:normAutofit fontScale="77500" lnSpcReduction="20000"/>
          </a:bodyPr>
          <a:lstStyle/>
          <a:p>
            <a:r>
              <a:rPr lang="en-US" dirty="0"/>
              <a:t>1973: GPS project launched</a:t>
            </a:r>
          </a:p>
          <a:p>
            <a:pPr lvl="1"/>
            <a:r>
              <a:rPr lang="en-US" dirty="0"/>
              <a:t>Created/owned by the United States government, operated by the Air Force</a:t>
            </a:r>
          </a:p>
          <a:p>
            <a:pPr lvl="1"/>
            <a:r>
              <a:rPr lang="en-US" dirty="0"/>
              <a:t>Cold War arms race justified the billions of dollars to research, develop, deploy, and operate a constellation of navigational satellites</a:t>
            </a:r>
          </a:p>
          <a:p>
            <a:pPr lvl="2"/>
            <a:r>
              <a:rPr lang="en-US" dirty="0"/>
              <a:t>Ballistic missile submarines needed accurate fixes of their positions before launching.</a:t>
            </a:r>
          </a:p>
          <a:p>
            <a:pPr lvl="2"/>
            <a:r>
              <a:rPr lang="en-US" dirty="0"/>
              <a:t>Intercontinental ballistic missiles and strategic bombers required a more accurate and reliable navigational system</a:t>
            </a:r>
          </a:p>
          <a:p>
            <a:pPr lvl="1"/>
            <a:r>
              <a:rPr lang="en-NZ" dirty="0"/>
              <a:t>Inventors: Roger L. Easton (Naval Research Laboratory), Ivan A. Getting (Aerospace Corporation), Bradford Parkinson (Applied Physics Laboratory)</a:t>
            </a:r>
            <a:endParaRPr lang="en-US" dirty="0"/>
          </a:p>
          <a:p>
            <a:r>
              <a:rPr lang="en-US" dirty="0"/>
              <a:t>1978: First satellites launched into orbit</a:t>
            </a:r>
          </a:p>
          <a:p>
            <a:r>
              <a:rPr lang="en-US" dirty="0"/>
              <a:t>1995: Full constellation of satellites in orbit</a:t>
            </a:r>
          </a:p>
          <a:p>
            <a:endParaRPr lang="en-US" dirty="0"/>
          </a:p>
          <a:p>
            <a:endParaRPr lang="en-US" dirty="0"/>
          </a:p>
        </p:txBody>
      </p:sp>
      <p:sp>
        <p:nvSpPr>
          <p:cNvPr id="6" name="Date Placeholder 5">
            <a:extLst>
              <a:ext uri="{FF2B5EF4-FFF2-40B4-BE49-F238E27FC236}">
                <a16:creationId xmlns:a16="http://schemas.microsoft.com/office/drawing/2014/main" id="{FAA4E7E5-AE4A-4153-82B7-10E2BE973DF4}"/>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BD53C7EF-AE50-4B27-AE8B-8B384B428D99}"/>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7B5C184B-A019-4912-9011-E7180346BDEC}"/>
              </a:ext>
            </a:extLst>
          </p:cNvPr>
          <p:cNvSpPr>
            <a:spLocks noGrp="1"/>
          </p:cNvSpPr>
          <p:nvPr>
            <p:ph type="sldNum" sz="quarter" idx="12"/>
          </p:nvPr>
        </p:nvSpPr>
        <p:spPr/>
        <p:txBody>
          <a:bodyPr/>
          <a:lstStyle/>
          <a:p>
            <a:fld id="{4BD0063C-78C4-4965-9510-2CEC38E9D789}" type="slidenum">
              <a:rPr lang="en-US" smtClean="0"/>
              <a:t>5</a:t>
            </a:fld>
            <a:endParaRPr lang="en-US"/>
          </a:p>
        </p:txBody>
      </p:sp>
    </p:spTree>
    <p:extLst>
      <p:ext uri="{BB962C8B-B14F-4D97-AF65-F5344CB8AC3E}">
        <p14:creationId xmlns:p14="http://schemas.microsoft.com/office/powerpoint/2010/main" val="398031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AAE3-BAA0-4F76-A231-62ED82D25954}"/>
              </a:ext>
            </a:extLst>
          </p:cNvPr>
          <p:cNvSpPr>
            <a:spLocks noGrp="1"/>
          </p:cNvSpPr>
          <p:nvPr>
            <p:ph type="title"/>
          </p:nvPr>
        </p:nvSpPr>
        <p:spPr/>
        <p:txBody>
          <a:bodyPr/>
          <a:lstStyle/>
          <a:p>
            <a:pPr algn="ctr"/>
            <a:r>
              <a:rPr lang="en-US" b="1" dirty="0"/>
              <a:t>Selective Availability	</a:t>
            </a:r>
          </a:p>
        </p:txBody>
      </p:sp>
      <p:sp>
        <p:nvSpPr>
          <p:cNvPr id="3" name="Content Placeholder 2">
            <a:extLst>
              <a:ext uri="{FF2B5EF4-FFF2-40B4-BE49-F238E27FC236}">
                <a16:creationId xmlns:a16="http://schemas.microsoft.com/office/drawing/2014/main" id="{FCE9078D-A7D0-4FAD-9C06-B5FCA48335B0}"/>
              </a:ext>
            </a:extLst>
          </p:cNvPr>
          <p:cNvSpPr>
            <a:spLocks noGrp="1"/>
          </p:cNvSpPr>
          <p:nvPr>
            <p:ph idx="1"/>
          </p:nvPr>
        </p:nvSpPr>
        <p:spPr/>
        <p:txBody>
          <a:bodyPr>
            <a:normAutofit fontScale="92500" lnSpcReduction="10000"/>
          </a:bodyPr>
          <a:lstStyle/>
          <a:p>
            <a:r>
              <a:rPr lang="en-US" dirty="0"/>
              <a:t>In the 1990s, the US government degraded GPS accuracy for civilians on a global scale (Selective Availability)</a:t>
            </a:r>
          </a:p>
          <a:p>
            <a:pPr lvl="1"/>
            <a:r>
              <a:rPr lang="en-US" dirty="0"/>
              <a:t>President Clinton turned off Selective Availability in May 2000</a:t>
            </a:r>
          </a:p>
          <a:p>
            <a:pPr lvl="1"/>
            <a:r>
              <a:rPr lang="en-US" dirty="0"/>
              <a:t>According to the US government, they have no intention to ever use Selective Availability again</a:t>
            </a:r>
          </a:p>
          <a:p>
            <a:r>
              <a:rPr lang="en-US" dirty="0"/>
              <a:t>Civilian Restrictions</a:t>
            </a:r>
          </a:p>
          <a:p>
            <a:pPr lvl="1"/>
            <a:r>
              <a:rPr lang="en-US" dirty="0"/>
              <a:t>Receivers capable of operating above 18 km and 515 m/s or that are designed / modified for use with missiles require a State Department export license</a:t>
            </a:r>
          </a:p>
          <a:p>
            <a:pPr lvl="2"/>
            <a:r>
              <a:rPr lang="en-US" dirty="0"/>
              <a:t>These devices are classified as weapons</a:t>
            </a:r>
          </a:p>
          <a:p>
            <a:pPr lvl="2"/>
            <a:r>
              <a:rPr lang="en-US" dirty="0"/>
              <a:t>Disabling operations above the limits exempts the receiver from a weapon classification</a:t>
            </a:r>
          </a:p>
          <a:p>
            <a:pPr lvl="2"/>
            <a:endParaRPr lang="en-US" dirty="0"/>
          </a:p>
        </p:txBody>
      </p:sp>
      <p:sp>
        <p:nvSpPr>
          <p:cNvPr id="6" name="Date Placeholder 5">
            <a:extLst>
              <a:ext uri="{FF2B5EF4-FFF2-40B4-BE49-F238E27FC236}">
                <a16:creationId xmlns:a16="http://schemas.microsoft.com/office/drawing/2014/main" id="{59E538FB-1E2A-4F3D-8A2C-7C8C0DA9624B}"/>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3E9A2F45-06EB-43C7-BF57-F3D7C7552DDB}"/>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EA1ED5EA-D2F1-43BE-9290-A91364C27E8D}"/>
              </a:ext>
            </a:extLst>
          </p:cNvPr>
          <p:cNvSpPr>
            <a:spLocks noGrp="1"/>
          </p:cNvSpPr>
          <p:nvPr>
            <p:ph type="sldNum" sz="quarter" idx="12"/>
          </p:nvPr>
        </p:nvSpPr>
        <p:spPr/>
        <p:txBody>
          <a:bodyPr/>
          <a:lstStyle/>
          <a:p>
            <a:fld id="{4BD0063C-78C4-4965-9510-2CEC38E9D789}" type="slidenum">
              <a:rPr lang="en-US" smtClean="0"/>
              <a:t>6</a:t>
            </a:fld>
            <a:endParaRPr lang="en-US"/>
          </a:p>
        </p:txBody>
      </p:sp>
    </p:spTree>
    <p:extLst>
      <p:ext uri="{BB962C8B-B14F-4D97-AF65-F5344CB8AC3E}">
        <p14:creationId xmlns:p14="http://schemas.microsoft.com/office/powerpoint/2010/main" val="230472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1A88-C1C3-40AD-896B-6D259D6BECA1}"/>
              </a:ext>
            </a:extLst>
          </p:cNvPr>
          <p:cNvSpPr>
            <a:spLocks noGrp="1"/>
          </p:cNvSpPr>
          <p:nvPr>
            <p:ph type="title"/>
          </p:nvPr>
        </p:nvSpPr>
        <p:spPr/>
        <p:txBody>
          <a:bodyPr/>
          <a:lstStyle/>
          <a:p>
            <a:pPr algn="ctr"/>
            <a:r>
              <a:rPr lang="en-US" b="1" dirty="0"/>
              <a:t>Non-US Positioning Systems	</a:t>
            </a:r>
          </a:p>
        </p:txBody>
      </p:sp>
      <p:sp>
        <p:nvSpPr>
          <p:cNvPr id="3" name="Content Placeholder 2">
            <a:extLst>
              <a:ext uri="{FF2B5EF4-FFF2-40B4-BE49-F238E27FC236}">
                <a16:creationId xmlns:a16="http://schemas.microsoft.com/office/drawing/2014/main" id="{3FDB9F48-5E29-49FC-A2EA-73644150F6EA}"/>
              </a:ext>
            </a:extLst>
          </p:cNvPr>
          <p:cNvSpPr>
            <a:spLocks noGrp="1"/>
          </p:cNvSpPr>
          <p:nvPr>
            <p:ph idx="1"/>
          </p:nvPr>
        </p:nvSpPr>
        <p:spPr>
          <a:xfrm>
            <a:off x="628650" y="2146957"/>
            <a:ext cx="7978637" cy="3774281"/>
          </a:xfrm>
        </p:spPr>
        <p:txBody>
          <a:bodyPr>
            <a:normAutofit fontScale="55000" lnSpcReduction="20000"/>
          </a:bodyPr>
          <a:lstStyle/>
          <a:p>
            <a:r>
              <a:rPr lang="en-US" dirty="0"/>
              <a:t>Russia – GLONASS (Global Navigation Satellite System)</a:t>
            </a:r>
          </a:p>
          <a:p>
            <a:pPr lvl="1"/>
            <a:r>
              <a:rPr lang="en-US" dirty="0"/>
              <a:t>Global coverage since 2000s. Currently being restored to full availability</a:t>
            </a:r>
          </a:p>
          <a:p>
            <a:r>
              <a:rPr lang="en-US" dirty="0"/>
              <a:t>European Union – GALILEO </a:t>
            </a:r>
          </a:p>
          <a:p>
            <a:pPr lvl="1"/>
            <a:r>
              <a:rPr lang="en-US" dirty="0"/>
              <a:t>30-satellite system to be completed by 2020</a:t>
            </a:r>
          </a:p>
          <a:p>
            <a:r>
              <a:rPr lang="en-US" dirty="0"/>
              <a:t>China – </a:t>
            </a:r>
            <a:r>
              <a:rPr lang="en-US" dirty="0" err="1"/>
              <a:t>BeiDou</a:t>
            </a:r>
            <a:r>
              <a:rPr lang="en-US" dirty="0"/>
              <a:t> Navigational Satellite System</a:t>
            </a:r>
          </a:p>
          <a:p>
            <a:pPr lvl="1"/>
            <a:r>
              <a:rPr lang="en-US" dirty="0"/>
              <a:t>Global coverage since December 27, 2018</a:t>
            </a:r>
          </a:p>
          <a:p>
            <a:r>
              <a:rPr lang="en-US" dirty="0"/>
              <a:t>Japan – QZAA (Quasi-Zenith Satellite System)</a:t>
            </a:r>
          </a:p>
          <a:p>
            <a:pPr lvl="1"/>
            <a:r>
              <a:rPr lang="en-US" dirty="0"/>
              <a:t>Currently only 4 satellites in orbit – regional coverage</a:t>
            </a:r>
          </a:p>
          <a:p>
            <a:r>
              <a:rPr lang="en-US" dirty="0"/>
              <a:t>India – NAVIC (Navigation with Indian Constellation)</a:t>
            </a:r>
          </a:p>
          <a:p>
            <a:pPr lvl="1"/>
            <a:r>
              <a:rPr lang="en-US" dirty="0"/>
              <a:t>Currently 7 satellites in orbit – regional coverage</a:t>
            </a:r>
          </a:p>
          <a:p>
            <a:pPr marL="0" indent="0">
              <a:buNone/>
            </a:pPr>
            <a:endParaRPr lang="en-US" sz="1275" dirty="0"/>
          </a:p>
          <a:p>
            <a:pPr marL="0" indent="0">
              <a:buNone/>
            </a:pPr>
            <a:r>
              <a:rPr lang="en-US" dirty="0"/>
              <a:t>Different countries’ systems can be added to GPS devices</a:t>
            </a:r>
          </a:p>
          <a:p>
            <a:pPr marL="0" indent="0">
              <a:buNone/>
            </a:pPr>
            <a:r>
              <a:rPr lang="en-US" dirty="0"/>
              <a:t>Multi-Constellation devices are called GNSS</a:t>
            </a:r>
          </a:p>
          <a:p>
            <a:pPr marL="0" indent="0">
              <a:buNone/>
            </a:pPr>
            <a:r>
              <a:rPr lang="en-US" dirty="0"/>
              <a:t>More available satellites = quicker and more accurate fixes</a:t>
            </a:r>
          </a:p>
        </p:txBody>
      </p:sp>
      <p:sp>
        <p:nvSpPr>
          <p:cNvPr id="6" name="Date Placeholder 5">
            <a:extLst>
              <a:ext uri="{FF2B5EF4-FFF2-40B4-BE49-F238E27FC236}">
                <a16:creationId xmlns:a16="http://schemas.microsoft.com/office/drawing/2014/main" id="{F9946550-DE34-4EC3-8BAF-94922E687C9F}"/>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AF734C72-B0D9-4FEA-B943-B38744BB5D3D}"/>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13527EB3-9AD8-4825-912D-FFE756E26600}"/>
              </a:ext>
            </a:extLst>
          </p:cNvPr>
          <p:cNvSpPr>
            <a:spLocks noGrp="1"/>
          </p:cNvSpPr>
          <p:nvPr>
            <p:ph type="sldNum" sz="quarter" idx="12"/>
          </p:nvPr>
        </p:nvSpPr>
        <p:spPr/>
        <p:txBody>
          <a:bodyPr/>
          <a:lstStyle/>
          <a:p>
            <a:fld id="{4BD0063C-78C4-4965-9510-2CEC38E9D789}" type="slidenum">
              <a:rPr lang="en-US" smtClean="0"/>
              <a:t>7</a:t>
            </a:fld>
            <a:endParaRPr lang="en-US"/>
          </a:p>
        </p:txBody>
      </p:sp>
    </p:spTree>
    <p:extLst>
      <p:ext uri="{BB962C8B-B14F-4D97-AF65-F5344CB8AC3E}">
        <p14:creationId xmlns:p14="http://schemas.microsoft.com/office/powerpoint/2010/main" val="277065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ilateration gps satellites">
            <a:extLst>
              <a:ext uri="{FF2B5EF4-FFF2-40B4-BE49-F238E27FC236}">
                <a16:creationId xmlns:a16="http://schemas.microsoft.com/office/drawing/2014/main" id="{D9BB0B1D-DA54-4D78-AEB6-02A8E4F09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61" r="25559" b="9772"/>
          <a:stretch/>
        </p:blipFill>
        <p:spPr bwMode="auto">
          <a:xfrm>
            <a:off x="6915523" y="1982595"/>
            <a:ext cx="1981865" cy="2383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6573B9-F196-4D40-AACF-5737243C58FC}"/>
              </a:ext>
            </a:extLst>
          </p:cNvPr>
          <p:cNvSpPr>
            <a:spLocks noGrp="1"/>
          </p:cNvSpPr>
          <p:nvPr>
            <p:ph type="title"/>
          </p:nvPr>
        </p:nvSpPr>
        <p:spPr/>
        <p:txBody>
          <a:bodyPr/>
          <a:lstStyle/>
          <a:p>
            <a:pPr algn="ctr"/>
            <a:r>
              <a:rPr lang="en-US" dirty="0">
                <a:latin typeface="Calibri (Headings)"/>
              </a:rPr>
              <a:t>How Does GPS Work?</a:t>
            </a:r>
          </a:p>
        </p:txBody>
      </p:sp>
      <p:sp>
        <p:nvSpPr>
          <p:cNvPr id="3" name="Content Placeholder 2">
            <a:extLst>
              <a:ext uri="{FF2B5EF4-FFF2-40B4-BE49-F238E27FC236}">
                <a16:creationId xmlns:a16="http://schemas.microsoft.com/office/drawing/2014/main" id="{5C282DB6-8787-43F5-8B70-92F8D1FB7238}"/>
              </a:ext>
            </a:extLst>
          </p:cNvPr>
          <p:cNvSpPr>
            <a:spLocks noGrp="1"/>
          </p:cNvSpPr>
          <p:nvPr>
            <p:ph idx="1"/>
          </p:nvPr>
        </p:nvSpPr>
        <p:spPr>
          <a:xfrm>
            <a:off x="246612" y="1524401"/>
            <a:ext cx="6286873" cy="4831949"/>
          </a:xfrm>
        </p:spPr>
        <p:txBody>
          <a:bodyPr>
            <a:noAutofit/>
          </a:bodyPr>
          <a:lstStyle/>
          <a:p>
            <a:r>
              <a:rPr lang="en-US" dirty="0"/>
              <a:t>Trilateration used by GPS receivers to calculate their position</a:t>
            </a:r>
          </a:p>
          <a:p>
            <a:r>
              <a:rPr lang="en-US" dirty="0"/>
              <a:t>GPS satellites broadcast radio signals that include their location and time</a:t>
            </a:r>
          </a:p>
          <a:p>
            <a:pPr lvl="1"/>
            <a:r>
              <a:rPr lang="en-US" dirty="0"/>
              <a:t>Satellites’ time is very accurate due to atomic clocks onboard</a:t>
            </a:r>
          </a:p>
          <a:p>
            <a:r>
              <a:rPr lang="en-US" dirty="0"/>
              <a:t>GPS devices receive these signals and use the arrival time to calculate the distance between themselves and a satellite</a:t>
            </a:r>
          </a:p>
          <a:p>
            <a:pPr lvl="1"/>
            <a:r>
              <a:rPr lang="en-US" dirty="0"/>
              <a:t>D = speed of light * (t</a:t>
            </a:r>
            <a:r>
              <a:rPr lang="en-US" baseline="-25000" dirty="0"/>
              <a:t> received </a:t>
            </a:r>
            <a:r>
              <a:rPr lang="en-US" dirty="0"/>
              <a:t>– t</a:t>
            </a:r>
            <a:r>
              <a:rPr lang="en-US" baseline="-25000" dirty="0"/>
              <a:t> transmitted</a:t>
            </a:r>
            <a:r>
              <a:rPr lang="en-US" dirty="0"/>
              <a:t>)</a:t>
            </a:r>
          </a:p>
          <a:p>
            <a:pPr lvl="1"/>
            <a:endParaRPr lang="en-US" sz="2100" dirty="0"/>
          </a:p>
          <a:p>
            <a:pPr marL="0" indent="0">
              <a:buNone/>
            </a:pPr>
            <a:endParaRPr lang="en-US" sz="2400" dirty="0"/>
          </a:p>
          <a:p>
            <a:endParaRPr lang="en-US" sz="2400" dirty="0"/>
          </a:p>
          <a:p>
            <a:pPr lvl="1"/>
            <a:endParaRPr lang="en-US" sz="2400" dirty="0"/>
          </a:p>
        </p:txBody>
      </p:sp>
      <p:sp>
        <p:nvSpPr>
          <p:cNvPr id="6" name="Date Placeholder 5">
            <a:extLst>
              <a:ext uri="{FF2B5EF4-FFF2-40B4-BE49-F238E27FC236}">
                <a16:creationId xmlns:a16="http://schemas.microsoft.com/office/drawing/2014/main" id="{B15A305D-F024-43B6-B85D-BFA2BF494256}"/>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CADCA0B4-8D10-4075-AA39-B42583A22266}"/>
              </a:ext>
            </a:extLst>
          </p:cNvPr>
          <p:cNvSpPr>
            <a:spLocks noGrp="1"/>
          </p:cNvSpPr>
          <p:nvPr>
            <p:ph type="ftr" sz="quarter" idx="11"/>
          </p:nvPr>
        </p:nvSpPr>
        <p:spPr/>
        <p:txBody>
          <a:bodyPr/>
          <a:lstStyle/>
          <a:p>
            <a:r>
              <a:rPr lang="en-US"/>
              <a:t>L14.01</a:t>
            </a:r>
          </a:p>
        </p:txBody>
      </p:sp>
      <p:sp>
        <p:nvSpPr>
          <p:cNvPr id="5" name="Slide Number Placeholder 4">
            <a:extLst>
              <a:ext uri="{FF2B5EF4-FFF2-40B4-BE49-F238E27FC236}">
                <a16:creationId xmlns:a16="http://schemas.microsoft.com/office/drawing/2014/main" id="{80F7B64A-276B-4BC9-AE6F-535E049921FE}"/>
              </a:ext>
            </a:extLst>
          </p:cNvPr>
          <p:cNvSpPr>
            <a:spLocks noGrp="1"/>
          </p:cNvSpPr>
          <p:nvPr>
            <p:ph type="sldNum" sz="quarter" idx="12"/>
          </p:nvPr>
        </p:nvSpPr>
        <p:spPr/>
        <p:txBody>
          <a:bodyPr/>
          <a:lstStyle/>
          <a:p>
            <a:fld id="{4BD0063C-78C4-4965-9510-2CEC38E9D789}" type="slidenum">
              <a:rPr lang="en-US" smtClean="0"/>
              <a:t>8</a:t>
            </a:fld>
            <a:endParaRPr lang="en-US"/>
          </a:p>
        </p:txBody>
      </p:sp>
      <p:sp>
        <p:nvSpPr>
          <p:cNvPr id="9" name="TextBox 8">
            <a:extLst>
              <a:ext uri="{FF2B5EF4-FFF2-40B4-BE49-F238E27FC236}">
                <a16:creationId xmlns:a16="http://schemas.microsoft.com/office/drawing/2014/main" id="{FB41C8E7-9EF3-4008-A5B0-241B8B9661B4}"/>
              </a:ext>
            </a:extLst>
          </p:cNvPr>
          <p:cNvSpPr txBox="1"/>
          <p:nvPr/>
        </p:nvSpPr>
        <p:spPr>
          <a:xfrm>
            <a:off x="6915523" y="4244555"/>
            <a:ext cx="2129195" cy="646331"/>
          </a:xfrm>
          <a:prstGeom prst="rect">
            <a:avLst/>
          </a:prstGeom>
          <a:noFill/>
        </p:spPr>
        <p:txBody>
          <a:bodyPr wrap="square" rtlCol="0">
            <a:spAutoFit/>
          </a:bodyPr>
          <a:lstStyle/>
          <a:p>
            <a:r>
              <a:rPr lang="en-US" sz="900" dirty="0"/>
              <a:t>Figure 2:  Shown are three satellites.  For the trilateration example, we will assume these are the satellites observed by a GPS receiver</a:t>
            </a:r>
          </a:p>
        </p:txBody>
      </p:sp>
    </p:spTree>
    <p:extLst>
      <p:ext uri="{BB962C8B-B14F-4D97-AF65-F5344CB8AC3E}">
        <p14:creationId xmlns:p14="http://schemas.microsoft.com/office/powerpoint/2010/main" val="253826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A2D8-A12E-40DC-A137-193C52DB7D93}"/>
              </a:ext>
            </a:extLst>
          </p:cNvPr>
          <p:cNvSpPr>
            <a:spLocks noGrp="1"/>
          </p:cNvSpPr>
          <p:nvPr>
            <p:ph type="title"/>
          </p:nvPr>
        </p:nvSpPr>
        <p:spPr/>
        <p:txBody>
          <a:bodyPr/>
          <a:lstStyle/>
          <a:p>
            <a:pPr algn="ctr"/>
            <a:r>
              <a:rPr lang="en-US" b="1" dirty="0"/>
              <a:t>Trilateration</a:t>
            </a:r>
          </a:p>
        </p:txBody>
      </p:sp>
      <p:sp>
        <p:nvSpPr>
          <p:cNvPr id="3" name="Content Placeholder 2">
            <a:extLst>
              <a:ext uri="{FF2B5EF4-FFF2-40B4-BE49-F238E27FC236}">
                <a16:creationId xmlns:a16="http://schemas.microsoft.com/office/drawing/2014/main" id="{2BC428F1-6E5A-43F7-BA30-784FCE886709}"/>
              </a:ext>
            </a:extLst>
          </p:cNvPr>
          <p:cNvSpPr>
            <a:spLocks noGrp="1"/>
          </p:cNvSpPr>
          <p:nvPr>
            <p:ph idx="1"/>
          </p:nvPr>
        </p:nvSpPr>
        <p:spPr>
          <a:xfrm>
            <a:off x="628651" y="1464816"/>
            <a:ext cx="5361089" cy="4025157"/>
          </a:xfrm>
        </p:spPr>
        <p:txBody>
          <a:bodyPr>
            <a:normAutofit fontScale="92500" lnSpcReduction="10000"/>
          </a:bodyPr>
          <a:lstStyle/>
          <a:p>
            <a:r>
              <a:rPr lang="en-US" dirty="0"/>
              <a:t>All of the possible points from a single location create a circle</a:t>
            </a:r>
          </a:p>
          <a:p>
            <a:r>
              <a:rPr lang="en-US" dirty="0"/>
              <a:t>For satellite 1, we can draw a circle with radius D1 around it.  The GPS receiver must be somewhere on the circle</a:t>
            </a:r>
          </a:p>
          <a:p>
            <a:pPr lvl="1"/>
            <a:r>
              <a:rPr lang="en-US" dirty="0"/>
              <a:t>Same process for satellites 2 and 3</a:t>
            </a:r>
          </a:p>
          <a:p>
            <a:r>
              <a:rPr lang="en-US" dirty="0"/>
              <a:t>Since the GPS receiver must be somewhere on each circle, the intersection of these circles is the receiver’s position</a:t>
            </a:r>
          </a:p>
        </p:txBody>
      </p:sp>
      <p:sp>
        <p:nvSpPr>
          <p:cNvPr id="4" name="Date Placeholder 3">
            <a:extLst>
              <a:ext uri="{FF2B5EF4-FFF2-40B4-BE49-F238E27FC236}">
                <a16:creationId xmlns:a16="http://schemas.microsoft.com/office/drawing/2014/main" id="{25C1B65D-F275-4ABE-A23F-CBB3E39A1CF5}"/>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64F39EB1-E755-4732-9FE5-73CB2569020F}"/>
              </a:ext>
            </a:extLst>
          </p:cNvPr>
          <p:cNvSpPr>
            <a:spLocks noGrp="1"/>
          </p:cNvSpPr>
          <p:nvPr>
            <p:ph type="ftr" sz="quarter" idx="11"/>
          </p:nvPr>
        </p:nvSpPr>
        <p:spPr/>
        <p:txBody>
          <a:bodyPr/>
          <a:lstStyle/>
          <a:p>
            <a:r>
              <a:rPr lang="en-US"/>
              <a:t>L14.01</a:t>
            </a:r>
          </a:p>
        </p:txBody>
      </p:sp>
      <p:sp>
        <p:nvSpPr>
          <p:cNvPr id="6" name="Slide Number Placeholder 5">
            <a:extLst>
              <a:ext uri="{FF2B5EF4-FFF2-40B4-BE49-F238E27FC236}">
                <a16:creationId xmlns:a16="http://schemas.microsoft.com/office/drawing/2014/main" id="{9C745379-E7CF-47C3-AFB9-23EC03573358}"/>
              </a:ext>
            </a:extLst>
          </p:cNvPr>
          <p:cNvSpPr>
            <a:spLocks noGrp="1"/>
          </p:cNvSpPr>
          <p:nvPr>
            <p:ph type="sldNum" sz="quarter" idx="12"/>
          </p:nvPr>
        </p:nvSpPr>
        <p:spPr/>
        <p:txBody>
          <a:bodyPr/>
          <a:lstStyle/>
          <a:p>
            <a:fld id="{4BD0063C-78C4-4965-9510-2CEC38E9D789}" type="slidenum">
              <a:rPr lang="en-US" smtClean="0"/>
              <a:t>9</a:t>
            </a:fld>
            <a:endParaRPr lang="en-US"/>
          </a:p>
        </p:txBody>
      </p:sp>
      <p:grpSp>
        <p:nvGrpSpPr>
          <p:cNvPr id="20" name="Group 19">
            <a:extLst>
              <a:ext uri="{FF2B5EF4-FFF2-40B4-BE49-F238E27FC236}">
                <a16:creationId xmlns:a16="http://schemas.microsoft.com/office/drawing/2014/main" id="{69C3ECF1-4694-43AB-B40D-8E680D96FF30}"/>
              </a:ext>
            </a:extLst>
          </p:cNvPr>
          <p:cNvGrpSpPr/>
          <p:nvPr/>
        </p:nvGrpSpPr>
        <p:grpSpPr>
          <a:xfrm>
            <a:off x="5989740" y="2155660"/>
            <a:ext cx="2774659" cy="2437209"/>
            <a:chOff x="8296712" y="2054429"/>
            <a:chExt cx="3246539" cy="2933700"/>
          </a:xfrm>
        </p:grpSpPr>
        <p:pic>
          <p:nvPicPr>
            <p:cNvPr id="3074" name="Picture 2" descr="trilateration satellite broadcast">
              <a:extLst>
                <a:ext uri="{FF2B5EF4-FFF2-40B4-BE49-F238E27FC236}">
                  <a16:creationId xmlns:a16="http://schemas.microsoft.com/office/drawing/2014/main" id="{39B9BC32-3CBE-48BF-B91A-D0E77D217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85" r="10816"/>
            <a:stretch/>
          </p:blipFill>
          <p:spPr bwMode="auto">
            <a:xfrm>
              <a:off x="8296712" y="2054429"/>
              <a:ext cx="3246539" cy="29337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9443FA8-2EBB-4819-AB8B-C429A10990ED}"/>
                </a:ext>
              </a:extLst>
            </p:cNvPr>
            <p:cNvCxnSpPr/>
            <p:nvPr/>
          </p:nvCxnSpPr>
          <p:spPr>
            <a:xfrm flipH="1">
              <a:off x="8610600" y="3355596"/>
              <a:ext cx="541789" cy="5285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F7149-48E5-497A-822A-352F87AFA6C8}"/>
                </a:ext>
              </a:extLst>
            </p:cNvPr>
            <p:cNvCxnSpPr>
              <a:cxnSpLocks/>
            </p:cNvCxnSpPr>
            <p:nvPr/>
          </p:nvCxnSpPr>
          <p:spPr>
            <a:xfrm flipH="1">
              <a:off x="10515601" y="2793534"/>
              <a:ext cx="750115" cy="6012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98931F4-4651-420C-9633-523F6CF750FA}"/>
                </a:ext>
              </a:extLst>
            </p:cNvPr>
            <p:cNvCxnSpPr>
              <a:cxnSpLocks/>
            </p:cNvCxnSpPr>
            <p:nvPr/>
          </p:nvCxnSpPr>
          <p:spPr>
            <a:xfrm flipH="1">
              <a:off x="10419127" y="4121790"/>
              <a:ext cx="104864" cy="802548"/>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5553B7CA-051B-41EF-A567-93EAFA11AA08}"/>
                </a:ext>
              </a:extLst>
            </p:cNvPr>
            <p:cNvSpPr txBox="1"/>
            <p:nvPr/>
          </p:nvSpPr>
          <p:spPr>
            <a:xfrm>
              <a:off x="8809025" y="3619849"/>
              <a:ext cx="356744" cy="263963"/>
            </a:xfrm>
            <a:prstGeom prst="rect">
              <a:avLst/>
            </a:prstGeom>
            <a:noFill/>
          </p:spPr>
          <p:txBody>
            <a:bodyPr wrap="none" rtlCol="0">
              <a:spAutoFit/>
            </a:bodyPr>
            <a:lstStyle/>
            <a:p>
              <a:r>
                <a:rPr lang="en-US" sz="825" b="1" dirty="0">
                  <a:solidFill>
                    <a:schemeClr val="accent1"/>
                  </a:solidFill>
                </a:rPr>
                <a:t>D1</a:t>
              </a:r>
            </a:p>
          </p:txBody>
        </p:sp>
        <p:sp>
          <p:nvSpPr>
            <p:cNvPr id="15" name="TextBox 14">
              <a:extLst>
                <a:ext uri="{FF2B5EF4-FFF2-40B4-BE49-F238E27FC236}">
                  <a16:creationId xmlns:a16="http://schemas.microsoft.com/office/drawing/2014/main" id="{4AB6165D-FE06-4106-BBE5-5781BE451E92}"/>
                </a:ext>
              </a:extLst>
            </p:cNvPr>
            <p:cNvSpPr txBox="1"/>
            <p:nvPr/>
          </p:nvSpPr>
          <p:spPr>
            <a:xfrm>
              <a:off x="10471559" y="4392259"/>
              <a:ext cx="356744" cy="263963"/>
            </a:xfrm>
            <a:prstGeom prst="rect">
              <a:avLst/>
            </a:prstGeom>
            <a:noFill/>
          </p:spPr>
          <p:txBody>
            <a:bodyPr wrap="none" rtlCol="0">
              <a:spAutoFit/>
            </a:bodyPr>
            <a:lstStyle/>
            <a:p>
              <a:r>
                <a:rPr lang="en-US" sz="825" b="1" dirty="0">
                  <a:solidFill>
                    <a:srgbClr val="00B050"/>
                  </a:solidFill>
                </a:rPr>
                <a:t>D2</a:t>
              </a:r>
            </a:p>
          </p:txBody>
        </p:sp>
        <p:sp>
          <p:nvSpPr>
            <p:cNvPr id="16" name="TextBox 15">
              <a:extLst>
                <a:ext uri="{FF2B5EF4-FFF2-40B4-BE49-F238E27FC236}">
                  <a16:creationId xmlns:a16="http://schemas.microsoft.com/office/drawing/2014/main" id="{31026293-667F-4A6B-BF82-B7EC9EF83B9D}"/>
                </a:ext>
              </a:extLst>
            </p:cNvPr>
            <p:cNvSpPr txBox="1"/>
            <p:nvPr/>
          </p:nvSpPr>
          <p:spPr>
            <a:xfrm>
              <a:off x="10922352" y="2793534"/>
              <a:ext cx="356744" cy="263963"/>
            </a:xfrm>
            <a:prstGeom prst="rect">
              <a:avLst/>
            </a:prstGeom>
            <a:noFill/>
          </p:spPr>
          <p:txBody>
            <a:bodyPr wrap="none" rtlCol="0">
              <a:spAutoFit/>
            </a:bodyPr>
            <a:lstStyle/>
            <a:p>
              <a:r>
                <a:rPr lang="en-US" sz="825" b="1" dirty="0">
                  <a:solidFill>
                    <a:schemeClr val="accent2"/>
                  </a:solidFill>
                </a:rPr>
                <a:t>D3</a:t>
              </a:r>
            </a:p>
          </p:txBody>
        </p:sp>
        <p:cxnSp>
          <p:nvCxnSpPr>
            <p:cNvPr id="18" name="Straight Arrow Connector 17">
              <a:extLst>
                <a:ext uri="{FF2B5EF4-FFF2-40B4-BE49-F238E27FC236}">
                  <a16:creationId xmlns:a16="http://schemas.microsoft.com/office/drawing/2014/main" id="{355377DA-618F-4395-9BE4-33CBB38F071C}"/>
                </a:ext>
              </a:extLst>
            </p:cNvPr>
            <p:cNvCxnSpPr>
              <a:cxnSpLocks/>
            </p:cNvCxnSpPr>
            <p:nvPr/>
          </p:nvCxnSpPr>
          <p:spPr>
            <a:xfrm flipH="1" flipV="1">
              <a:off x="9981151" y="3355596"/>
              <a:ext cx="429936" cy="1048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21" name="TextBox 20">
            <a:extLst>
              <a:ext uri="{FF2B5EF4-FFF2-40B4-BE49-F238E27FC236}">
                <a16:creationId xmlns:a16="http://schemas.microsoft.com/office/drawing/2014/main" id="{287F84E4-2A47-48B8-89E1-42C258B1CC30}"/>
              </a:ext>
            </a:extLst>
          </p:cNvPr>
          <p:cNvSpPr txBox="1"/>
          <p:nvPr/>
        </p:nvSpPr>
        <p:spPr>
          <a:xfrm>
            <a:off x="6079768" y="4583643"/>
            <a:ext cx="2699158" cy="646331"/>
          </a:xfrm>
          <a:prstGeom prst="rect">
            <a:avLst/>
          </a:prstGeom>
          <a:noFill/>
        </p:spPr>
        <p:txBody>
          <a:bodyPr wrap="square" rtlCol="0">
            <a:spAutoFit/>
          </a:bodyPr>
          <a:lstStyle/>
          <a:p>
            <a:r>
              <a:rPr lang="en-US" sz="900" dirty="0"/>
              <a:t>Figure 3:  Shown are the circles that represent the distance from each satellite.  The intersection of the three circles, as shown by the red arrow, is the location of the GPS receiver</a:t>
            </a:r>
          </a:p>
        </p:txBody>
      </p:sp>
    </p:spTree>
    <p:extLst>
      <p:ext uri="{BB962C8B-B14F-4D97-AF65-F5344CB8AC3E}">
        <p14:creationId xmlns:p14="http://schemas.microsoft.com/office/powerpoint/2010/main" val="3277176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2754</Words>
  <Application>Microsoft Office PowerPoint</Application>
  <PresentationFormat>On-screen Show (4:3)</PresentationFormat>
  <Paragraphs>271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(Headings)</vt:lpstr>
      <vt:lpstr>Calibri Light</vt:lpstr>
      <vt:lpstr>Office Theme</vt:lpstr>
      <vt:lpstr>Lecture 14.01 The Global Positioning System (GPS)</vt:lpstr>
      <vt:lpstr>What is GPS?</vt:lpstr>
      <vt:lpstr>GPS Satellite Constellation</vt:lpstr>
      <vt:lpstr>Motivations Behind GPS</vt:lpstr>
      <vt:lpstr>GPS History</vt:lpstr>
      <vt:lpstr>Selective Availability </vt:lpstr>
      <vt:lpstr>Non-US Positioning Systems </vt:lpstr>
      <vt:lpstr>How Does GPS Work?</vt:lpstr>
      <vt:lpstr>Trilateration</vt:lpstr>
      <vt:lpstr>Trilateration Continued</vt:lpstr>
      <vt:lpstr>Finding Your Position Summary</vt:lpstr>
      <vt:lpstr>GPS Accuracy</vt:lpstr>
      <vt:lpstr>Clock Errors</vt:lpstr>
      <vt:lpstr>Atmospheric Conditions</vt:lpstr>
      <vt:lpstr>Atmospheric Conditions:  Ionosphere</vt:lpstr>
      <vt:lpstr>Atmospheric Conditions:  Troposphere</vt:lpstr>
      <vt:lpstr>Satellite Geometry</vt:lpstr>
      <vt:lpstr>Signal Blockage</vt:lpstr>
      <vt:lpstr>Receiver Quality</vt:lpstr>
      <vt:lpstr>Differential GPS (DGPS)</vt:lpstr>
      <vt:lpstr>GPS Applications</vt:lpstr>
      <vt:lpstr>GPS Communication</vt:lpstr>
      <vt:lpstr>NMEA Sentences:  Information provided</vt:lpstr>
      <vt:lpstr>NMEA Sentence:  GGA Layout</vt:lpstr>
      <vt:lpstr>NMEA Sentence:  RMC Layout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Ballooning Course</dc:title>
  <dc:creator>Aaron P Ryan</dc:creator>
  <cp:lastModifiedBy>Aaron P Ryan</cp:lastModifiedBy>
  <cp:revision>6</cp:revision>
  <dcterms:created xsi:type="dcterms:W3CDTF">2021-08-10T15:07:14Z</dcterms:created>
  <dcterms:modified xsi:type="dcterms:W3CDTF">2021-10-20T23:32:13Z</dcterms:modified>
</cp:coreProperties>
</file>