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3" r:id="rId5"/>
    <p:sldId id="259" r:id="rId6"/>
    <p:sldId id="264" r:id="rId7"/>
    <p:sldId id="260" r:id="rId8"/>
    <p:sldId id="265" r:id="rId9"/>
    <p:sldId id="261" r:id="rId10"/>
    <p:sldId id="262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846E3D-E199-444C-B0E4-B7DE82675E38}" v="1" dt="2020-08-20T22:11:47.5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C9810-1046-4080-9D1A-3152F06F16F8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34569-9EBA-4D50-8213-00E1D632D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22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L13.01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728E-59D4-4372-B629-00FD21FC26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L13.01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728E-59D4-4372-B629-00FD21FC26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L13.01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728E-59D4-4372-B629-00FD21FC26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L13.01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728E-59D4-4372-B629-00FD21FC26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L13.01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728E-59D4-4372-B629-00FD21FC26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L13.01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728E-59D4-4372-B629-00FD21FC26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L13.01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728E-59D4-4372-B629-00FD21FC26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L13.01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728E-59D4-4372-B629-00FD21FC26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L13.01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728E-59D4-4372-B629-00FD21FC26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L13.01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728E-59D4-4372-B629-00FD21FC26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L13.01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728E-59D4-4372-B629-00FD21FC26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LSU rev20211031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L13.01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5728E-59D4-4372-B629-00FD21FC26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Expanding the Arduino Mega</a:t>
            </a:r>
            <a:br>
              <a:rPr lang="en-US" dirty="0"/>
            </a:br>
            <a:r>
              <a:rPr lang="en-US" dirty="0"/>
              <a:t>Useful Peripherals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4E122E-A601-40CF-A227-086C20C4B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FE699B-3605-43B3-9741-0EABF6FB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70129C-22E8-4C1D-B141-185EB0466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L13.01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17A1A4-2679-462F-AB54-07D33684A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728E-59D4-4372-B629-00FD21FC260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10623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SparkFun</a:t>
            </a:r>
            <a:r>
              <a:rPr lang="en-US" dirty="0"/>
              <a:t> Triple Axis Accelerometer and Gyroscope Breakout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/>
              <a:t>The </a:t>
            </a:r>
            <a:r>
              <a:rPr lang="en-US" sz="3000" dirty="0" err="1"/>
              <a:t>MegaSat</a:t>
            </a:r>
            <a:r>
              <a:rPr lang="en-US" sz="3000" dirty="0"/>
              <a:t> uses a breakout board to further enhance your experience</a:t>
            </a:r>
          </a:p>
          <a:p>
            <a:r>
              <a:rPr lang="en-US" sz="3000" dirty="0"/>
              <a:t>The accelerometer/gyroscope microchip is very small and would be difficult for a </a:t>
            </a:r>
          </a:p>
          <a:p>
            <a:pPr marL="0" indent="0">
              <a:buNone/>
            </a:pPr>
            <a:r>
              <a:rPr lang="en-US" sz="3000" dirty="0"/>
              <a:t>    beginner to solder</a:t>
            </a:r>
          </a:p>
          <a:p>
            <a:r>
              <a:rPr lang="en-US" sz="3000" dirty="0"/>
              <a:t>Breakout boards come with all </a:t>
            </a:r>
          </a:p>
          <a:p>
            <a:pPr>
              <a:buNone/>
            </a:pPr>
            <a:r>
              <a:rPr lang="en-US" sz="3000" dirty="0"/>
              <a:t>	components soldered in place </a:t>
            </a:r>
          </a:p>
          <a:p>
            <a:pPr>
              <a:buNone/>
            </a:pPr>
            <a:r>
              <a:rPr lang="en-US" sz="3000" dirty="0"/>
              <a:t>	and are easy to incorporate </a:t>
            </a:r>
          </a:p>
          <a:p>
            <a:pPr>
              <a:buNone/>
            </a:pPr>
            <a:r>
              <a:rPr lang="en-US" sz="3000" dirty="0"/>
              <a:t>	into your PCB design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581400"/>
            <a:ext cx="2710763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57800" y="5943600"/>
            <a:ext cx="36503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Figure 3: </a:t>
            </a:r>
            <a:r>
              <a:rPr lang="en-US" sz="1100" dirty="0" err="1"/>
              <a:t>Sparkfun</a:t>
            </a:r>
            <a:r>
              <a:rPr lang="en-US" sz="1100" dirty="0"/>
              <a:t> accelerometer/gyroscope breakout board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8F2436-334B-4534-9DD3-8A549938D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500D1-6631-4238-8931-4E4505668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231AE46-D7D5-4FAC-A64A-5C0D32EA7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L13.01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975AC93-4D44-4538-AEB4-686E3A409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728E-59D4-4372-B629-00FD21FC260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Several predesigned shield are available from retailers such as Adafruit, </a:t>
            </a:r>
            <a:r>
              <a:rPr lang="en-US" dirty="0" err="1"/>
              <a:t>Sparkfun</a:t>
            </a:r>
            <a:r>
              <a:rPr lang="en-US" dirty="0"/>
              <a:t>, and Amazon</a:t>
            </a:r>
          </a:p>
          <a:p>
            <a:r>
              <a:rPr lang="en-US" dirty="0"/>
              <a:t>When using multiple shield keep in mind which pins are being used by which shields</a:t>
            </a:r>
          </a:p>
          <a:p>
            <a:pPr lvl="1"/>
            <a:endParaRPr lang="en-US" dirty="0"/>
          </a:p>
          <a:p>
            <a:r>
              <a:rPr lang="en-US" dirty="0"/>
              <a:t>Make sure you select a shield that is compatible with your microcontroller</a:t>
            </a:r>
          </a:p>
          <a:p>
            <a:pPr lvl="1"/>
            <a:r>
              <a:rPr lang="en-US" dirty="0"/>
              <a:t>There are differences between the Arduino Mega and other Arduino microcontrollers, such as the UNO, so most shields are not automatically interchangeable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AD64B0-F141-4D26-A051-E0D6C95CE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401EA7-B665-4506-8BC2-867E51471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272A5-6467-42CA-8BA1-57A674DF8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L13.01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436E02-24F0-480E-8390-EEB8BEA53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728E-59D4-4372-B629-00FD21FC260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562" y="136525"/>
            <a:ext cx="6781800" cy="1143000"/>
          </a:xfrm>
        </p:spPr>
        <p:txBody>
          <a:bodyPr/>
          <a:lstStyle/>
          <a:p>
            <a:r>
              <a:rPr lang="en-US" dirty="0"/>
              <a:t>Expanding the Arduino Mega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3964"/>
            <a:ext cx="8229600" cy="5072386"/>
          </a:xfrm>
        </p:spPr>
        <p:txBody>
          <a:bodyPr/>
          <a:lstStyle/>
          <a:p>
            <a:r>
              <a:rPr lang="en-US" dirty="0"/>
              <a:t>You can enhance your project by adding additional boards to the microcontroller</a:t>
            </a:r>
          </a:p>
          <a:p>
            <a:pPr lvl="1"/>
            <a:r>
              <a:rPr lang="en-US" dirty="0"/>
              <a:t>Arduino has a standard pin footprint and boards designed to match this are called “Shields”</a:t>
            </a:r>
          </a:p>
          <a:p>
            <a:pPr lvl="1"/>
            <a:r>
              <a:rPr lang="en-US" dirty="0"/>
              <a:t>Commercial shields are available to perform specific tasks</a:t>
            </a:r>
          </a:p>
          <a:p>
            <a:pPr lvl="1"/>
            <a:r>
              <a:rPr lang="en-US" dirty="0"/>
              <a:t>They can be used for prototyping before adding a more permanent component to your PCB</a:t>
            </a:r>
          </a:p>
          <a:p>
            <a:pPr lvl="1"/>
            <a:r>
              <a:rPr lang="en-US" dirty="0"/>
              <a:t>Custom shields can be designed, like the </a:t>
            </a:r>
            <a:r>
              <a:rPr lang="en-US" dirty="0" err="1"/>
              <a:t>MegaSat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FB9520-C6C6-4153-9775-2C5742E84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1F9867-8283-478C-A3AA-D2BF5EB44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EDC4A-C709-4547-8683-F97AD4EAE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L13.01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38F3DD-4F4D-469B-A3E0-665CD1AEB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728E-59D4-4372-B629-00FD21FC260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Commercial Shields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Using a shield can simplify a project because there is less assembly required and discrete components are already soldered on</a:t>
            </a:r>
          </a:p>
          <a:p>
            <a:r>
              <a:rPr lang="en-US" dirty="0"/>
              <a:t>More information is available online to help with troubleshooting because many others have purchased and used the same shield(s)</a:t>
            </a:r>
          </a:p>
          <a:p>
            <a:r>
              <a:rPr lang="en-US" dirty="0"/>
              <a:t>There is existing documentation on the device</a:t>
            </a:r>
          </a:p>
          <a:p>
            <a:r>
              <a:rPr lang="en-US" dirty="0"/>
              <a:t>Because the design is complete, you will not be able to easily make changes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09D718-E0D7-42F9-92E1-4A6D6A881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14AD0C-F64A-4C57-8F4D-CC0A38B4A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09A515-9C67-4001-ADE0-207F3E5E5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L13.01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F135F4-39D5-4D2A-92C5-B124487FA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728E-59D4-4372-B629-00FD21FC260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66117"/>
            <a:ext cx="7086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Adafruit Ultimate GPS Logger Shield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17" y="1572711"/>
            <a:ext cx="4038600" cy="4525963"/>
          </a:xfrm>
        </p:spPr>
        <p:txBody>
          <a:bodyPr/>
          <a:lstStyle/>
          <a:p>
            <a:r>
              <a:rPr lang="en-US" dirty="0"/>
              <a:t>This shield is a datalogger, and it incorporates GPS with an SD card for storage</a:t>
            </a:r>
          </a:p>
          <a:p>
            <a:r>
              <a:rPr lang="en-US" dirty="0"/>
              <a:t>Footprint designed for Arduino Uno but useable with other boards (Like Mega)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675295-F4DA-4402-9FD5-7E842861F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F95A4-5D3E-46A3-B364-E9D2E94FB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L13.01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537F1E-B6C4-4B87-801E-FC472483A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728E-59D4-4372-B629-00FD21FC260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0540B3-C99C-4CB3-98AF-0B7B12B1B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pic>
        <p:nvPicPr>
          <p:cNvPr id="1026" name="Picture 2" descr="Angled shot of Adafruit Ultimate GPS Logger Shield - Includes GPS Module">
            <a:extLst>
              <a:ext uri="{FF2B5EF4-FFF2-40B4-BE49-F238E27FC236}">
                <a16:creationId xmlns:a16="http://schemas.microsoft.com/office/drawing/2014/main" id="{3B559E7F-DF0A-4F0E-A200-3ACC12EF53C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993" y="1577851"/>
            <a:ext cx="4933007" cy="370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Proto-Shields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Proto-shields are blank boards that connect to the pins on the microcontroller</a:t>
            </a:r>
          </a:p>
          <a:p>
            <a:r>
              <a:rPr lang="en-US" dirty="0"/>
              <a:t>They contain holes for soldering in components and may have traces connecting those holes pattern similar to the bread board</a:t>
            </a:r>
          </a:p>
          <a:p>
            <a:r>
              <a:rPr lang="en-US" dirty="0"/>
              <a:t>Can be used to test your circuit before making it permanent on your PCB</a:t>
            </a:r>
          </a:p>
          <a:p>
            <a:r>
              <a:rPr lang="en-US" dirty="0"/>
              <a:t>You are limited on space and the wiring can get messy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2FCC8B-DC70-48D5-A848-3B3245D47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31984C-6C38-4846-84D5-4B04B8ADD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4DB15D-A5B5-4361-A7A9-0BAD0A93E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L13.01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7786A-43BA-47F9-8AD7-596BD6652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728E-59D4-4372-B629-00FD21FC260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667000"/>
            <a:ext cx="2737379" cy="290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/>
              <a:t>Arduino Mega Proto-Shield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There’s minimal assembly required and several rows of empty sockets for soldering in components</a:t>
            </a:r>
          </a:p>
          <a:p>
            <a:r>
              <a:rPr lang="en-US" dirty="0"/>
              <a:t>It connects directly to the </a:t>
            </a:r>
          </a:p>
          <a:p>
            <a:pPr>
              <a:buNone/>
            </a:pPr>
            <a:r>
              <a:rPr lang="en-US" dirty="0"/>
              <a:t>    Mega in the same manner</a:t>
            </a:r>
          </a:p>
          <a:p>
            <a:pPr>
              <a:buNone/>
            </a:pPr>
            <a:r>
              <a:rPr lang="en-US" dirty="0"/>
              <a:t>    as the </a:t>
            </a:r>
            <a:r>
              <a:rPr lang="en-US" dirty="0" err="1"/>
              <a:t>datalogger</a:t>
            </a:r>
            <a:endParaRPr lang="en-US" dirty="0"/>
          </a:p>
          <a:p>
            <a:r>
              <a:rPr lang="en-US" dirty="0"/>
              <a:t>You can use this to test your</a:t>
            </a:r>
          </a:p>
          <a:p>
            <a:pPr>
              <a:buNone/>
            </a:pPr>
            <a:r>
              <a:rPr lang="en-US" dirty="0"/>
              <a:t>    circuit before soldering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0" y="5638800"/>
            <a:ext cx="3167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Figure 1: Arduino Mega </a:t>
            </a:r>
            <a:r>
              <a:rPr lang="en-US" sz="1100" dirty="0" err="1"/>
              <a:t>Protoshield</a:t>
            </a:r>
            <a:r>
              <a:rPr lang="en-US" sz="1100" dirty="0"/>
              <a:t> (not assembled)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5BD1B8-7327-4B48-A780-E2776DE13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88B3E-06E4-42C6-96AC-6B71E22BB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B80F9C-B009-4F01-9A32-1B3B181D1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L13.01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61EF4A-F9C1-44E1-A28A-762603675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728E-59D4-4372-B629-00FD21FC260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PCB Shields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customize a shield for your microcontroller using PCB software</a:t>
            </a:r>
          </a:p>
          <a:p>
            <a:r>
              <a:rPr lang="en-US" dirty="0"/>
              <a:t>This allows for more complex designs with custom functions</a:t>
            </a:r>
          </a:p>
          <a:p>
            <a:r>
              <a:rPr lang="en-US" dirty="0"/>
              <a:t>There is a learning curve for PCB design software and PCB boards require time and money to manufacture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FD84AC-66D5-4290-AF81-FFCA7E677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335DC9-D1EC-4B34-8A2B-240AA74F2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F5C29-3ECB-42E1-9587-C6EA00BF3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L13.01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BC8B6A-8896-4AE6-97AF-7ED311798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728E-59D4-4372-B629-00FD21FC260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MegaSat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410200" cy="4525963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MegaSat</a:t>
            </a:r>
            <a:r>
              <a:rPr lang="en-US" dirty="0"/>
              <a:t> was designed as a custom shield for students to have a base payload</a:t>
            </a:r>
          </a:p>
          <a:p>
            <a:r>
              <a:rPr lang="en-US" dirty="0"/>
              <a:t>Contains a base set of sensors and interfaces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057400"/>
            <a:ext cx="3445133" cy="3352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86400" y="5410200"/>
            <a:ext cx="3505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Figure 2: </a:t>
            </a:r>
            <a:r>
              <a:rPr lang="en-US" sz="1100" dirty="0" err="1"/>
              <a:t>MegaSat</a:t>
            </a:r>
            <a:r>
              <a:rPr lang="en-US" sz="1100" dirty="0"/>
              <a:t> prototype with </a:t>
            </a:r>
            <a:r>
              <a:rPr lang="en-US" sz="1100" dirty="0" err="1"/>
              <a:t>datalogger</a:t>
            </a:r>
            <a:r>
              <a:rPr lang="en-US" sz="1100" dirty="0"/>
              <a:t> and accelerometer breakout board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206061-18BD-4573-84F9-5F460E0EB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C80128-7110-48B0-A86F-44547F10E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CD5C8D-7562-42C5-A4F5-7E85983DD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L13.01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E1AE9C-9A10-46D2-8657-36516E837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728E-59D4-4372-B629-00FD21FC260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dirty="0"/>
              <a:t>External Breakout Boards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External boards are different from shields because they do not stack directly on the microcontroller</a:t>
            </a:r>
          </a:p>
          <a:p>
            <a:r>
              <a:rPr lang="en-US" dirty="0"/>
              <a:t>They can be made to connect directly to a PCB and usually act as modules to perform specific tasks</a:t>
            </a:r>
          </a:p>
          <a:p>
            <a:r>
              <a:rPr lang="en-US" dirty="0"/>
              <a:t>These have to be wired correctly and may increase the complexity of your design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5A1B00-74D8-4ED9-AA27-D07FB38FD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37C6AC-3B15-47EF-89D9-EEC5F00D6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B9B38-ACD8-453F-B5E8-5961CEDC0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L13.01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8A07B9-DAEC-4C0C-8800-07924D00D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728E-59D4-4372-B629-00FD21FC260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588</Words>
  <Application>Microsoft Office PowerPoint</Application>
  <PresentationFormat>On-screen Show (4:3)</PresentationFormat>
  <Paragraphs>89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Expanding the Arduino Mega Useful Peripherals</vt:lpstr>
      <vt:lpstr>Expanding the Arduino Mega</vt:lpstr>
      <vt:lpstr>Commercial Shields</vt:lpstr>
      <vt:lpstr>Adafruit Ultimate GPS Logger Shield</vt:lpstr>
      <vt:lpstr>Proto-Shields</vt:lpstr>
      <vt:lpstr>Arduino Mega Proto-Shield</vt:lpstr>
      <vt:lpstr>Custom PCB Shields</vt:lpstr>
      <vt:lpstr>MegaSat</vt:lpstr>
      <vt:lpstr>External Breakout Boards</vt:lpstr>
      <vt:lpstr>SparkFun Triple Axis Accelerometer and Gyroscope Breakout </vt:lpstr>
      <vt:lpstr>Expansion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Aaron P Ryan</cp:lastModifiedBy>
  <cp:revision>15</cp:revision>
  <dcterms:created xsi:type="dcterms:W3CDTF">2019-01-22T21:06:41Z</dcterms:created>
  <dcterms:modified xsi:type="dcterms:W3CDTF">2021-10-19T19:57:49Z</dcterms:modified>
</cp:coreProperties>
</file>