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3" r:id="rId3"/>
  </p:sldMasterIdLst>
  <p:notesMasterIdLst>
    <p:notesMasterId r:id="rId32"/>
  </p:notesMasterIdLst>
  <p:handoutMasterIdLst>
    <p:handoutMasterId r:id="rId33"/>
  </p:handoutMasterIdLst>
  <p:sldIdLst>
    <p:sldId id="257" r:id="rId4"/>
    <p:sldId id="259" r:id="rId5"/>
    <p:sldId id="300" r:id="rId6"/>
    <p:sldId id="261" r:id="rId7"/>
    <p:sldId id="260" r:id="rId8"/>
    <p:sldId id="291" r:id="rId9"/>
    <p:sldId id="265" r:id="rId10"/>
    <p:sldId id="272" r:id="rId11"/>
    <p:sldId id="292" r:id="rId12"/>
    <p:sldId id="294" r:id="rId13"/>
    <p:sldId id="263" r:id="rId14"/>
    <p:sldId id="264" r:id="rId15"/>
    <p:sldId id="289" r:id="rId16"/>
    <p:sldId id="301" r:id="rId17"/>
    <p:sldId id="295" r:id="rId18"/>
    <p:sldId id="280" r:id="rId19"/>
    <p:sldId id="281" r:id="rId20"/>
    <p:sldId id="282" r:id="rId21"/>
    <p:sldId id="275" r:id="rId22"/>
    <p:sldId id="276" r:id="rId23"/>
    <p:sldId id="274" r:id="rId24"/>
    <p:sldId id="277" r:id="rId25"/>
    <p:sldId id="278" r:id="rId26"/>
    <p:sldId id="302" r:id="rId27"/>
    <p:sldId id="296" r:id="rId28"/>
    <p:sldId id="297" r:id="rId29"/>
    <p:sldId id="298" r:id="rId30"/>
    <p:sldId id="262" r:id="rId31"/>
  </p:sldIdLst>
  <p:sldSz cx="9144000" cy="6858000" type="screen4x3"/>
  <p:notesSz cx="7010400" cy="9296400"/>
  <p:defaultTextStyle>
    <a:defPPr>
      <a:defRPr lang="en-US"/>
    </a:defPPr>
    <a:lvl1pPr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5pPr>
    <a:lvl6pPr marL="2286000" algn="l" defTabSz="914400" rtl="0" eaLnBrk="1" latinLnBrk="0" hangingPunct="1">
      <a:defRPr sz="3200" kern="1200">
        <a:solidFill>
          <a:schemeClr val="tx1"/>
        </a:solidFill>
        <a:latin typeface="Times New Roman" panose="02020603050405020304" pitchFamily="18" charset="0"/>
        <a:ea typeface="+mn-ea"/>
        <a:cs typeface="+mn-cs"/>
      </a:defRPr>
    </a:lvl6pPr>
    <a:lvl7pPr marL="2743200" algn="l" defTabSz="914400" rtl="0" eaLnBrk="1" latinLnBrk="0" hangingPunct="1">
      <a:defRPr sz="3200" kern="1200">
        <a:solidFill>
          <a:schemeClr val="tx1"/>
        </a:solidFill>
        <a:latin typeface="Times New Roman" panose="02020603050405020304" pitchFamily="18" charset="0"/>
        <a:ea typeface="+mn-ea"/>
        <a:cs typeface="+mn-cs"/>
      </a:defRPr>
    </a:lvl7pPr>
    <a:lvl8pPr marL="3200400" algn="l" defTabSz="914400" rtl="0" eaLnBrk="1" latinLnBrk="0" hangingPunct="1">
      <a:defRPr sz="3200" kern="1200">
        <a:solidFill>
          <a:schemeClr val="tx1"/>
        </a:solidFill>
        <a:latin typeface="Times New Roman" panose="02020603050405020304" pitchFamily="18" charset="0"/>
        <a:ea typeface="+mn-ea"/>
        <a:cs typeface="+mn-cs"/>
      </a:defRPr>
    </a:lvl8pPr>
    <a:lvl9pPr marL="3657600" algn="l" defTabSz="914400" rtl="0" eaLnBrk="1" latinLnBrk="0" hangingPunct="1">
      <a:defRPr sz="32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hua C Collins"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EDF3F4-F76C-43D8-BDA4-B48C765AA4D0}" v="1" dt="2020-08-20T22:03:52.1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745" autoAdjust="0"/>
  </p:normalViewPr>
  <p:slideViewPr>
    <p:cSldViewPr>
      <p:cViewPr>
        <p:scale>
          <a:sx n="125" d="100"/>
          <a:sy n="125" d="100"/>
        </p:scale>
        <p:origin x="1176" y="-384"/>
      </p:cViewPr>
      <p:guideLst>
        <p:guide orient="horz" pos="2160"/>
        <p:guide pos="2880"/>
      </p:guideLst>
    </p:cSldViewPr>
  </p:slideViewPr>
  <p:outlineViewPr>
    <p:cViewPr>
      <p:scale>
        <a:sx n="33" d="100"/>
        <a:sy n="33" d="100"/>
      </p:scale>
      <p:origin x="0" y="736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microsoft.com/office/2015/10/relationships/revisionInfo" Target="revisionInfo.xml"/><Relationship Id="rId21" Type="http://schemas.openxmlformats.org/officeDocument/2006/relationships/slide" Target="slides/slide18.xml"/><Relationship Id="rId34"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08AC4B1-B101-4320-98C1-52645085070E}"/>
              </a:ext>
            </a:extLst>
          </p:cNvPr>
          <p:cNvSpPr>
            <a:spLocks noGrp="1"/>
          </p:cNvSpPr>
          <p:nvPr>
            <p:ph type="hdr" sz="quarter"/>
          </p:nvPr>
        </p:nvSpPr>
        <p:spPr>
          <a:xfrm>
            <a:off x="0" y="0"/>
            <a:ext cx="3036888" cy="465138"/>
          </a:xfrm>
          <a:prstGeom prst="rect">
            <a:avLst/>
          </a:prstGeom>
        </p:spPr>
        <p:txBody>
          <a:bodyPr vert="horz" lIns="91650" tIns="45825" rIns="91650" bIns="45825" rtlCol="0"/>
          <a:lstStyle>
            <a:lvl1pPr algn="l" eaLnBrk="1" hangingPunct="1">
              <a:defRPr sz="1200">
                <a:latin typeface="Times New Roman" charset="0"/>
              </a:defRPr>
            </a:lvl1pPr>
          </a:lstStyle>
          <a:p>
            <a:pPr>
              <a:defRPr/>
            </a:pPr>
            <a:endParaRPr lang="en-US"/>
          </a:p>
        </p:txBody>
      </p:sp>
      <p:sp>
        <p:nvSpPr>
          <p:cNvPr id="3" name="Date Placeholder 2">
            <a:extLst>
              <a:ext uri="{FF2B5EF4-FFF2-40B4-BE49-F238E27FC236}">
                <a16:creationId xmlns:a16="http://schemas.microsoft.com/office/drawing/2014/main" id="{42073B9C-7AF8-416D-B798-25DF89CCC598}"/>
              </a:ext>
            </a:extLst>
          </p:cNvPr>
          <p:cNvSpPr>
            <a:spLocks noGrp="1"/>
          </p:cNvSpPr>
          <p:nvPr>
            <p:ph type="dt" sz="quarter" idx="1"/>
          </p:nvPr>
        </p:nvSpPr>
        <p:spPr>
          <a:xfrm>
            <a:off x="3971925" y="0"/>
            <a:ext cx="3036888" cy="465138"/>
          </a:xfrm>
          <a:prstGeom prst="rect">
            <a:avLst/>
          </a:prstGeom>
        </p:spPr>
        <p:txBody>
          <a:bodyPr vert="horz" lIns="91650" tIns="45825" rIns="91650" bIns="45825" rtlCol="0"/>
          <a:lstStyle>
            <a:lvl1pPr algn="r" eaLnBrk="1" hangingPunct="1">
              <a:defRPr sz="1200">
                <a:latin typeface="Times New Roman" charset="0"/>
              </a:defRPr>
            </a:lvl1pPr>
          </a:lstStyle>
          <a:p>
            <a:pPr>
              <a:defRPr/>
            </a:pPr>
            <a:fld id="{8CEA1381-2E38-4A54-B943-E042541BE95B}" type="datetimeFigureOut">
              <a:rPr lang="en-US"/>
              <a:pPr>
                <a:defRPr/>
              </a:pPr>
              <a:t>10/11/2021</a:t>
            </a:fld>
            <a:endParaRPr lang="en-US"/>
          </a:p>
        </p:txBody>
      </p:sp>
      <p:sp>
        <p:nvSpPr>
          <p:cNvPr id="4" name="Footer Placeholder 3">
            <a:extLst>
              <a:ext uri="{FF2B5EF4-FFF2-40B4-BE49-F238E27FC236}">
                <a16:creationId xmlns:a16="http://schemas.microsoft.com/office/drawing/2014/main" id="{9E1532C2-6E09-4AAF-9BE1-2CA085404AE7}"/>
              </a:ext>
            </a:extLst>
          </p:cNvPr>
          <p:cNvSpPr>
            <a:spLocks noGrp="1"/>
          </p:cNvSpPr>
          <p:nvPr>
            <p:ph type="ftr" sz="quarter" idx="2"/>
          </p:nvPr>
        </p:nvSpPr>
        <p:spPr>
          <a:xfrm>
            <a:off x="0" y="8829675"/>
            <a:ext cx="3036888" cy="465138"/>
          </a:xfrm>
          <a:prstGeom prst="rect">
            <a:avLst/>
          </a:prstGeom>
        </p:spPr>
        <p:txBody>
          <a:bodyPr vert="horz" lIns="91650" tIns="45825" rIns="91650" bIns="45825" rtlCol="0" anchor="b"/>
          <a:lstStyle>
            <a:lvl1pPr algn="l" eaLnBrk="1" hangingPunct="1">
              <a:defRPr sz="1200">
                <a:latin typeface="Times New Roman" charset="0"/>
              </a:defRPr>
            </a:lvl1pPr>
          </a:lstStyle>
          <a:p>
            <a:pPr>
              <a:defRPr/>
            </a:pPr>
            <a:endParaRPr lang="en-US"/>
          </a:p>
        </p:txBody>
      </p:sp>
      <p:sp>
        <p:nvSpPr>
          <p:cNvPr id="5" name="Slide Number Placeholder 4">
            <a:extLst>
              <a:ext uri="{FF2B5EF4-FFF2-40B4-BE49-F238E27FC236}">
                <a16:creationId xmlns:a16="http://schemas.microsoft.com/office/drawing/2014/main" id="{82B51083-0C7F-40CB-BF86-F55A846A0EE9}"/>
              </a:ext>
            </a:extLst>
          </p:cNvPr>
          <p:cNvSpPr>
            <a:spLocks noGrp="1"/>
          </p:cNvSpPr>
          <p:nvPr>
            <p:ph type="sldNum" sz="quarter" idx="3"/>
          </p:nvPr>
        </p:nvSpPr>
        <p:spPr>
          <a:xfrm>
            <a:off x="3971925" y="8829675"/>
            <a:ext cx="3036888" cy="465138"/>
          </a:xfrm>
          <a:prstGeom prst="rect">
            <a:avLst/>
          </a:prstGeom>
        </p:spPr>
        <p:txBody>
          <a:bodyPr vert="horz" wrap="square" lIns="91650" tIns="45825" rIns="91650" bIns="45825" numCol="1" anchor="b" anchorCtr="0" compatLnSpc="1">
            <a:prstTxWarp prst="textNoShape">
              <a:avLst/>
            </a:prstTxWarp>
          </a:bodyPr>
          <a:lstStyle>
            <a:lvl1pPr algn="r" eaLnBrk="1" hangingPunct="1">
              <a:defRPr sz="1200"/>
            </a:lvl1pPr>
          </a:lstStyle>
          <a:p>
            <a:fld id="{C86FBB1C-D244-46D8-A12E-17741AB89F64}"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150C060B-4345-4D40-AFAA-83B786248305}"/>
              </a:ext>
            </a:extLst>
          </p:cNvPr>
          <p:cNvSpPr>
            <a:spLocks noGrp="1" noChangeArrowheads="1"/>
          </p:cNvSpPr>
          <p:nvPr>
            <p:ph type="hdr" sz="quarter"/>
          </p:nvPr>
        </p:nvSpPr>
        <p:spPr bwMode="auto">
          <a:xfrm>
            <a:off x="0" y="0"/>
            <a:ext cx="3036888" cy="465138"/>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eaLnBrk="1" hangingPunct="1">
              <a:defRPr sz="1200">
                <a:latin typeface="Times New Roman" charset="0"/>
              </a:defRPr>
            </a:lvl1pPr>
          </a:lstStyle>
          <a:p>
            <a:pPr>
              <a:defRPr/>
            </a:pPr>
            <a:endParaRPr lang="en-US"/>
          </a:p>
        </p:txBody>
      </p:sp>
      <p:sp>
        <p:nvSpPr>
          <p:cNvPr id="3075" name="Rectangle 3">
            <a:extLst>
              <a:ext uri="{FF2B5EF4-FFF2-40B4-BE49-F238E27FC236}">
                <a16:creationId xmlns:a16="http://schemas.microsoft.com/office/drawing/2014/main" id="{B0AE3247-8D1F-4694-868B-1C39439A3401}"/>
              </a:ext>
            </a:extLst>
          </p:cNvPr>
          <p:cNvSpPr>
            <a:spLocks noGrp="1" noChangeArrowheads="1"/>
          </p:cNvSpPr>
          <p:nvPr>
            <p:ph type="dt" idx="1"/>
          </p:nvPr>
        </p:nvSpPr>
        <p:spPr bwMode="auto">
          <a:xfrm>
            <a:off x="3973513" y="0"/>
            <a:ext cx="3036887" cy="465138"/>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algn="r" eaLnBrk="1" hangingPunct="1">
              <a:defRPr sz="1200">
                <a:latin typeface="Times New Roman" charset="0"/>
              </a:defRPr>
            </a:lvl1pPr>
          </a:lstStyle>
          <a:p>
            <a:pPr>
              <a:defRPr/>
            </a:pPr>
            <a:endParaRPr lang="en-US"/>
          </a:p>
        </p:txBody>
      </p:sp>
      <p:sp>
        <p:nvSpPr>
          <p:cNvPr id="4100" name="Rectangle 4">
            <a:extLst>
              <a:ext uri="{FF2B5EF4-FFF2-40B4-BE49-F238E27FC236}">
                <a16:creationId xmlns:a16="http://schemas.microsoft.com/office/drawing/2014/main" id="{04AE40CD-5AA4-4A62-94BF-151BF2A01C6D}"/>
              </a:ext>
            </a:extLst>
          </p:cNvPr>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D8B872A9-208A-4F91-9A71-BD92CCAEC7FB}"/>
              </a:ext>
            </a:extLst>
          </p:cNvPr>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a:extLst>
              <a:ext uri="{FF2B5EF4-FFF2-40B4-BE49-F238E27FC236}">
                <a16:creationId xmlns:a16="http://schemas.microsoft.com/office/drawing/2014/main" id="{4823B045-EB23-4020-AA33-FED1F5238DB2}"/>
              </a:ext>
            </a:extLst>
          </p:cNvPr>
          <p:cNvSpPr>
            <a:spLocks noGrp="1" noChangeArrowheads="1"/>
          </p:cNvSpPr>
          <p:nvPr>
            <p:ph type="ftr" sz="quarter" idx="4"/>
          </p:nvPr>
        </p:nvSpPr>
        <p:spPr bwMode="auto">
          <a:xfrm>
            <a:off x="0" y="8831263"/>
            <a:ext cx="3036888" cy="465137"/>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eaLnBrk="1" hangingPunct="1">
              <a:defRPr sz="1200">
                <a:latin typeface="Times New Roman" charset="0"/>
              </a:defRPr>
            </a:lvl1pPr>
          </a:lstStyle>
          <a:p>
            <a:pPr>
              <a:defRPr/>
            </a:pPr>
            <a:endParaRPr lang="en-US"/>
          </a:p>
        </p:txBody>
      </p:sp>
      <p:sp>
        <p:nvSpPr>
          <p:cNvPr id="3079" name="Rectangle 7">
            <a:extLst>
              <a:ext uri="{FF2B5EF4-FFF2-40B4-BE49-F238E27FC236}">
                <a16:creationId xmlns:a16="http://schemas.microsoft.com/office/drawing/2014/main" id="{EC087DED-EE15-499A-9125-76ABB835C2C0}"/>
              </a:ext>
            </a:extLst>
          </p:cNvPr>
          <p:cNvSpPr>
            <a:spLocks noGrp="1" noChangeArrowheads="1"/>
          </p:cNvSpPr>
          <p:nvPr>
            <p:ph type="sldNum" sz="quarter" idx="5"/>
          </p:nvPr>
        </p:nvSpPr>
        <p:spPr bwMode="auto">
          <a:xfrm>
            <a:off x="3973513" y="8831263"/>
            <a:ext cx="3036887" cy="465137"/>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lgn="r" eaLnBrk="1" hangingPunct="1">
              <a:defRPr sz="1200"/>
            </a:lvl1pPr>
          </a:lstStyle>
          <a:p>
            <a:fld id="{69034C15-30F9-4F2A-A544-426F4E7AE90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D55C0B58-F3F7-4FEE-9435-46E4AB4A86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4538" indent="-285750">
              <a:spcBef>
                <a:spcPct val="30000"/>
              </a:spcBef>
              <a:defRPr sz="1200">
                <a:solidFill>
                  <a:schemeClr val="tx1"/>
                </a:solidFill>
                <a:latin typeface="Times New Roman" panose="02020603050405020304" pitchFamily="18" charset="0"/>
              </a:defRPr>
            </a:lvl2pPr>
            <a:lvl3pPr marL="1144588" indent="-228600">
              <a:spcBef>
                <a:spcPct val="30000"/>
              </a:spcBef>
              <a:defRPr sz="1200">
                <a:solidFill>
                  <a:schemeClr val="tx1"/>
                </a:solidFill>
                <a:latin typeface="Times New Roman" panose="02020603050405020304" pitchFamily="18" charset="0"/>
              </a:defRPr>
            </a:lvl3pPr>
            <a:lvl4pPr marL="1603375" indent="-228600">
              <a:spcBef>
                <a:spcPct val="30000"/>
              </a:spcBef>
              <a:defRPr sz="1200">
                <a:solidFill>
                  <a:schemeClr val="tx1"/>
                </a:solidFill>
                <a:latin typeface="Times New Roman" panose="02020603050405020304" pitchFamily="18" charset="0"/>
              </a:defRPr>
            </a:lvl4pPr>
            <a:lvl5pPr marL="2060575" indent="-228600">
              <a:spcBef>
                <a:spcPct val="30000"/>
              </a:spcBef>
              <a:defRPr sz="1200">
                <a:solidFill>
                  <a:schemeClr val="tx1"/>
                </a:solidFill>
                <a:latin typeface="Times New Roman" panose="02020603050405020304" pitchFamily="18" charset="0"/>
              </a:defRPr>
            </a:lvl5pPr>
            <a:lvl6pPr marL="2517775"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4975"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32175"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9375"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100CBE9-525B-4F33-97A2-FA0FC84A7F91}" type="slidenum">
              <a:rPr lang="en-US" altLang="en-US"/>
              <a:pPr>
                <a:spcBef>
                  <a:spcPct val="0"/>
                </a:spcBef>
              </a:pPr>
              <a:t>1</a:t>
            </a:fld>
            <a:endParaRPr lang="en-US" altLang="en-US"/>
          </a:p>
        </p:txBody>
      </p:sp>
      <p:sp>
        <p:nvSpPr>
          <p:cNvPr id="7171" name="Rectangle 2">
            <a:extLst>
              <a:ext uri="{FF2B5EF4-FFF2-40B4-BE49-F238E27FC236}">
                <a16:creationId xmlns:a16="http://schemas.microsoft.com/office/drawing/2014/main" id="{1BB12817-0DF2-425A-86A0-CC18FFFB5835}"/>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9D061566-7FC4-481A-A3D9-1F7A18A0F8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0DE9F5C7-D0DB-4DB6-AFD2-1DE6BBCFA3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5650" indent="-290513">
              <a:spcBef>
                <a:spcPct val="30000"/>
              </a:spcBef>
              <a:defRPr sz="1200">
                <a:solidFill>
                  <a:schemeClr val="tx1"/>
                </a:solidFill>
                <a:latin typeface="Times New Roman" panose="02020603050405020304" pitchFamily="18" charset="0"/>
              </a:defRPr>
            </a:lvl2pPr>
            <a:lvl3pPr marL="1163638" indent="-231775">
              <a:spcBef>
                <a:spcPct val="30000"/>
              </a:spcBef>
              <a:defRPr sz="1200">
                <a:solidFill>
                  <a:schemeClr val="tx1"/>
                </a:solidFill>
                <a:latin typeface="Times New Roman" panose="02020603050405020304" pitchFamily="18" charset="0"/>
              </a:defRPr>
            </a:lvl3pPr>
            <a:lvl4pPr marL="1630363" indent="-231775">
              <a:spcBef>
                <a:spcPct val="30000"/>
              </a:spcBef>
              <a:defRPr sz="1200">
                <a:solidFill>
                  <a:schemeClr val="tx1"/>
                </a:solidFill>
                <a:latin typeface="Times New Roman" panose="02020603050405020304" pitchFamily="18" charset="0"/>
              </a:defRPr>
            </a:lvl4pPr>
            <a:lvl5pPr marL="2095500" indent="-231775">
              <a:spcBef>
                <a:spcPct val="30000"/>
              </a:spcBef>
              <a:defRPr sz="1200">
                <a:solidFill>
                  <a:schemeClr val="tx1"/>
                </a:solidFill>
                <a:latin typeface="Times New Roman" panose="02020603050405020304" pitchFamily="18" charset="0"/>
              </a:defRPr>
            </a:lvl5pPr>
            <a:lvl6pPr marL="2552700" indent="-231775" eaLnBrk="0" fontAlgn="base" hangingPunct="0">
              <a:spcBef>
                <a:spcPct val="30000"/>
              </a:spcBef>
              <a:spcAft>
                <a:spcPct val="0"/>
              </a:spcAft>
              <a:defRPr sz="1200">
                <a:solidFill>
                  <a:schemeClr val="tx1"/>
                </a:solidFill>
                <a:latin typeface="Times New Roman" panose="02020603050405020304" pitchFamily="18" charset="0"/>
              </a:defRPr>
            </a:lvl6pPr>
            <a:lvl7pPr marL="3009900" indent="-231775" eaLnBrk="0" fontAlgn="base" hangingPunct="0">
              <a:spcBef>
                <a:spcPct val="30000"/>
              </a:spcBef>
              <a:spcAft>
                <a:spcPct val="0"/>
              </a:spcAft>
              <a:defRPr sz="1200">
                <a:solidFill>
                  <a:schemeClr val="tx1"/>
                </a:solidFill>
                <a:latin typeface="Times New Roman" panose="02020603050405020304" pitchFamily="18" charset="0"/>
              </a:defRPr>
            </a:lvl7pPr>
            <a:lvl8pPr marL="3467100" indent="-231775" eaLnBrk="0" fontAlgn="base" hangingPunct="0">
              <a:spcBef>
                <a:spcPct val="30000"/>
              </a:spcBef>
              <a:spcAft>
                <a:spcPct val="0"/>
              </a:spcAft>
              <a:defRPr sz="1200">
                <a:solidFill>
                  <a:schemeClr val="tx1"/>
                </a:solidFill>
                <a:latin typeface="Times New Roman" panose="02020603050405020304" pitchFamily="18" charset="0"/>
              </a:defRPr>
            </a:lvl8pPr>
            <a:lvl9pPr marL="3924300" indent="-2317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1D7C62B-BEC6-4FD2-B94A-470780292C41}" type="slidenum">
              <a:rPr lang="en-US" altLang="en-US">
                <a:solidFill>
                  <a:srgbClr val="000000"/>
                </a:solidFill>
              </a:rPr>
              <a:pPr>
                <a:spcBef>
                  <a:spcPct val="0"/>
                </a:spcBef>
              </a:pPr>
              <a:t>19</a:t>
            </a:fld>
            <a:endParaRPr lang="en-US" altLang="en-US">
              <a:solidFill>
                <a:srgbClr val="000000"/>
              </a:solidFill>
            </a:endParaRPr>
          </a:p>
        </p:txBody>
      </p:sp>
      <p:sp>
        <p:nvSpPr>
          <p:cNvPr id="36867" name="Rectangle 2">
            <a:extLst>
              <a:ext uri="{FF2B5EF4-FFF2-40B4-BE49-F238E27FC236}">
                <a16:creationId xmlns:a16="http://schemas.microsoft.com/office/drawing/2014/main" id="{D6A8056B-1F27-4078-81F7-F2B795FBD46C}"/>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66463B5C-E26D-48A3-9BFE-35895C489C9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F6CC4C72-3816-43ED-B667-BF35FD1C8BE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5650" indent="-290513">
              <a:spcBef>
                <a:spcPct val="30000"/>
              </a:spcBef>
              <a:defRPr sz="1200">
                <a:solidFill>
                  <a:schemeClr val="tx1"/>
                </a:solidFill>
                <a:latin typeface="Times New Roman" panose="02020603050405020304" pitchFamily="18" charset="0"/>
              </a:defRPr>
            </a:lvl2pPr>
            <a:lvl3pPr marL="1163638" indent="-231775">
              <a:spcBef>
                <a:spcPct val="30000"/>
              </a:spcBef>
              <a:defRPr sz="1200">
                <a:solidFill>
                  <a:schemeClr val="tx1"/>
                </a:solidFill>
                <a:latin typeface="Times New Roman" panose="02020603050405020304" pitchFamily="18" charset="0"/>
              </a:defRPr>
            </a:lvl3pPr>
            <a:lvl4pPr marL="1630363" indent="-231775">
              <a:spcBef>
                <a:spcPct val="30000"/>
              </a:spcBef>
              <a:defRPr sz="1200">
                <a:solidFill>
                  <a:schemeClr val="tx1"/>
                </a:solidFill>
                <a:latin typeface="Times New Roman" panose="02020603050405020304" pitchFamily="18" charset="0"/>
              </a:defRPr>
            </a:lvl4pPr>
            <a:lvl5pPr marL="2095500" indent="-231775">
              <a:spcBef>
                <a:spcPct val="30000"/>
              </a:spcBef>
              <a:defRPr sz="1200">
                <a:solidFill>
                  <a:schemeClr val="tx1"/>
                </a:solidFill>
                <a:latin typeface="Times New Roman" panose="02020603050405020304" pitchFamily="18" charset="0"/>
              </a:defRPr>
            </a:lvl5pPr>
            <a:lvl6pPr marL="2552700" indent="-231775" eaLnBrk="0" fontAlgn="base" hangingPunct="0">
              <a:spcBef>
                <a:spcPct val="30000"/>
              </a:spcBef>
              <a:spcAft>
                <a:spcPct val="0"/>
              </a:spcAft>
              <a:defRPr sz="1200">
                <a:solidFill>
                  <a:schemeClr val="tx1"/>
                </a:solidFill>
                <a:latin typeface="Times New Roman" panose="02020603050405020304" pitchFamily="18" charset="0"/>
              </a:defRPr>
            </a:lvl6pPr>
            <a:lvl7pPr marL="3009900" indent="-231775" eaLnBrk="0" fontAlgn="base" hangingPunct="0">
              <a:spcBef>
                <a:spcPct val="30000"/>
              </a:spcBef>
              <a:spcAft>
                <a:spcPct val="0"/>
              </a:spcAft>
              <a:defRPr sz="1200">
                <a:solidFill>
                  <a:schemeClr val="tx1"/>
                </a:solidFill>
                <a:latin typeface="Times New Roman" panose="02020603050405020304" pitchFamily="18" charset="0"/>
              </a:defRPr>
            </a:lvl7pPr>
            <a:lvl8pPr marL="3467100" indent="-231775" eaLnBrk="0" fontAlgn="base" hangingPunct="0">
              <a:spcBef>
                <a:spcPct val="30000"/>
              </a:spcBef>
              <a:spcAft>
                <a:spcPct val="0"/>
              </a:spcAft>
              <a:defRPr sz="1200">
                <a:solidFill>
                  <a:schemeClr val="tx1"/>
                </a:solidFill>
                <a:latin typeface="Times New Roman" panose="02020603050405020304" pitchFamily="18" charset="0"/>
              </a:defRPr>
            </a:lvl8pPr>
            <a:lvl9pPr marL="3924300" indent="-2317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DEFDEDC-181E-41EE-9C0F-21316D5B8095}" type="slidenum">
              <a:rPr lang="en-US" altLang="en-US">
                <a:solidFill>
                  <a:srgbClr val="000000"/>
                </a:solidFill>
              </a:rPr>
              <a:pPr>
                <a:spcBef>
                  <a:spcPct val="0"/>
                </a:spcBef>
              </a:pPr>
              <a:t>20</a:t>
            </a:fld>
            <a:endParaRPr lang="en-US" altLang="en-US">
              <a:solidFill>
                <a:srgbClr val="000000"/>
              </a:solidFill>
            </a:endParaRPr>
          </a:p>
        </p:txBody>
      </p:sp>
      <p:sp>
        <p:nvSpPr>
          <p:cNvPr id="38915" name="Rectangle 2">
            <a:extLst>
              <a:ext uri="{FF2B5EF4-FFF2-40B4-BE49-F238E27FC236}">
                <a16:creationId xmlns:a16="http://schemas.microsoft.com/office/drawing/2014/main" id="{ED4FEC97-CBA0-4A62-A278-F7FEA72627F0}"/>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9270BEB8-92C8-41F1-9EF1-423FA3FE5F7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00F926BA-42E7-453B-9E7B-1E99C29367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5650" indent="-290513">
              <a:spcBef>
                <a:spcPct val="30000"/>
              </a:spcBef>
              <a:defRPr sz="1200">
                <a:solidFill>
                  <a:schemeClr val="tx1"/>
                </a:solidFill>
                <a:latin typeface="Times New Roman" panose="02020603050405020304" pitchFamily="18" charset="0"/>
              </a:defRPr>
            </a:lvl2pPr>
            <a:lvl3pPr marL="1163638" indent="-231775">
              <a:spcBef>
                <a:spcPct val="30000"/>
              </a:spcBef>
              <a:defRPr sz="1200">
                <a:solidFill>
                  <a:schemeClr val="tx1"/>
                </a:solidFill>
                <a:latin typeface="Times New Roman" panose="02020603050405020304" pitchFamily="18" charset="0"/>
              </a:defRPr>
            </a:lvl3pPr>
            <a:lvl4pPr marL="1630363" indent="-231775">
              <a:spcBef>
                <a:spcPct val="30000"/>
              </a:spcBef>
              <a:defRPr sz="1200">
                <a:solidFill>
                  <a:schemeClr val="tx1"/>
                </a:solidFill>
                <a:latin typeface="Times New Roman" panose="02020603050405020304" pitchFamily="18" charset="0"/>
              </a:defRPr>
            </a:lvl4pPr>
            <a:lvl5pPr marL="2095500" indent="-231775">
              <a:spcBef>
                <a:spcPct val="30000"/>
              </a:spcBef>
              <a:defRPr sz="1200">
                <a:solidFill>
                  <a:schemeClr val="tx1"/>
                </a:solidFill>
                <a:latin typeface="Times New Roman" panose="02020603050405020304" pitchFamily="18" charset="0"/>
              </a:defRPr>
            </a:lvl5pPr>
            <a:lvl6pPr marL="2552700" indent="-231775" eaLnBrk="0" fontAlgn="base" hangingPunct="0">
              <a:spcBef>
                <a:spcPct val="30000"/>
              </a:spcBef>
              <a:spcAft>
                <a:spcPct val="0"/>
              </a:spcAft>
              <a:defRPr sz="1200">
                <a:solidFill>
                  <a:schemeClr val="tx1"/>
                </a:solidFill>
                <a:latin typeface="Times New Roman" panose="02020603050405020304" pitchFamily="18" charset="0"/>
              </a:defRPr>
            </a:lvl6pPr>
            <a:lvl7pPr marL="3009900" indent="-231775" eaLnBrk="0" fontAlgn="base" hangingPunct="0">
              <a:spcBef>
                <a:spcPct val="30000"/>
              </a:spcBef>
              <a:spcAft>
                <a:spcPct val="0"/>
              </a:spcAft>
              <a:defRPr sz="1200">
                <a:solidFill>
                  <a:schemeClr val="tx1"/>
                </a:solidFill>
                <a:latin typeface="Times New Roman" panose="02020603050405020304" pitchFamily="18" charset="0"/>
              </a:defRPr>
            </a:lvl7pPr>
            <a:lvl8pPr marL="3467100" indent="-231775" eaLnBrk="0" fontAlgn="base" hangingPunct="0">
              <a:spcBef>
                <a:spcPct val="30000"/>
              </a:spcBef>
              <a:spcAft>
                <a:spcPct val="0"/>
              </a:spcAft>
              <a:defRPr sz="1200">
                <a:solidFill>
                  <a:schemeClr val="tx1"/>
                </a:solidFill>
                <a:latin typeface="Times New Roman" panose="02020603050405020304" pitchFamily="18" charset="0"/>
              </a:defRPr>
            </a:lvl8pPr>
            <a:lvl9pPr marL="3924300" indent="-2317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6D4A171-D2D8-49A8-80DD-FB6DFFC7B442}" type="slidenum">
              <a:rPr lang="en-US" altLang="en-US">
                <a:solidFill>
                  <a:srgbClr val="000000"/>
                </a:solidFill>
              </a:rPr>
              <a:pPr>
                <a:spcBef>
                  <a:spcPct val="0"/>
                </a:spcBef>
              </a:pPr>
              <a:t>21</a:t>
            </a:fld>
            <a:endParaRPr lang="en-US" altLang="en-US">
              <a:solidFill>
                <a:srgbClr val="000000"/>
              </a:solidFill>
            </a:endParaRPr>
          </a:p>
        </p:txBody>
      </p:sp>
      <p:sp>
        <p:nvSpPr>
          <p:cNvPr id="40963" name="Rectangle 2">
            <a:extLst>
              <a:ext uri="{FF2B5EF4-FFF2-40B4-BE49-F238E27FC236}">
                <a16:creationId xmlns:a16="http://schemas.microsoft.com/office/drawing/2014/main" id="{7442D645-B7D1-499E-8DAE-62FD41DC9957}"/>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3472C594-50F2-4A4E-89AC-A0FDA84E5FC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846F55A6-AC0F-4708-8E49-E53EB2B598D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5650" indent="-290513">
              <a:spcBef>
                <a:spcPct val="30000"/>
              </a:spcBef>
              <a:defRPr sz="1200">
                <a:solidFill>
                  <a:schemeClr val="tx1"/>
                </a:solidFill>
                <a:latin typeface="Times New Roman" panose="02020603050405020304" pitchFamily="18" charset="0"/>
              </a:defRPr>
            </a:lvl2pPr>
            <a:lvl3pPr marL="1163638" indent="-231775">
              <a:spcBef>
                <a:spcPct val="30000"/>
              </a:spcBef>
              <a:defRPr sz="1200">
                <a:solidFill>
                  <a:schemeClr val="tx1"/>
                </a:solidFill>
                <a:latin typeface="Times New Roman" panose="02020603050405020304" pitchFamily="18" charset="0"/>
              </a:defRPr>
            </a:lvl3pPr>
            <a:lvl4pPr marL="1630363" indent="-231775">
              <a:spcBef>
                <a:spcPct val="30000"/>
              </a:spcBef>
              <a:defRPr sz="1200">
                <a:solidFill>
                  <a:schemeClr val="tx1"/>
                </a:solidFill>
                <a:latin typeface="Times New Roman" panose="02020603050405020304" pitchFamily="18" charset="0"/>
              </a:defRPr>
            </a:lvl4pPr>
            <a:lvl5pPr marL="2095500" indent="-231775">
              <a:spcBef>
                <a:spcPct val="30000"/>
              </a:spcBef>
              <a:defRPr sz="1200">
                <a:solidFill>
                  <a:schemeClr val="tx1"/>
                </a:solidFill>
                <a:latin typeface="Times New Roman" panose="02020603050405020304" pitchFamily="18" charset="0"/>
              </a:defRPr>
            </a:lvl5pPr>
            <a:lvl6pPr marL="2552700" indent="-231775" eaLnBrk="0" fontAlgn="base" hangingPunct="0">
              <a:spcBef>
                <a:spcPct val="30000"/>
              </a:spcBef>
              <a:spcAft>
                <a:spcPct val="0"/>
              </a:spcAft>
              <a:defRPr sz="1200">
                <a:solidFill>
                  <a:schemeClr val="tx1"/>
                </a:solidFill>
                <a:latin typeface="Times New Roman" panose="02020603050405020304" pitchFamily="18" charset="0"/>
              </a:defRPr>
            </a:lvl6pPr>
            <a:lvl7pPr marL="3009900" indent="-231775" eaLnBrk="0" fontAlgn="base" hangingPunct="0">
              <a:spcBef>
                <a:spcPct val="30000"/>
              </a:spcBef>
              <a:spcAft>
                <a:spcPct val="0"/>
              </a:spcAft>
              <a:defRPr sz="1200">
                <a:solidFill>
                  <a:schemeClr val="tx1"/>
                </a:solidFill>
                <a:latin typeface="Times New Roman" panose="02020603050405020304" pitchFamily="18" charset="0"/>
              </a:defRPr>
            </a:lvl7pPr>
            <a:lvl8pPr marL="3467100" indent="-231775" eaLnBrk="0" fontAlgn="base" hangingPunct="0">
              <a:spcBef>
                <a:spcPct val="30000"/>
              </a:spcBef>
              <a:spcAft>
                <a:spcPct val="0"/>
              </a:spcAft>
              <a:defRPr sz="1200">
                <a:solidFill>
                  <a:schemeClr val="tx1"/>
                </a:solidFill>
                <a:latin typeface="Times New Roman" panose="02020603050405020304" pitchFamily="18" charset="0"/>
              </a:defRPr>
            </a:lvl8pPr>
            <a:lvl9pPr marL="3924300" indent="-2317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B17CD1E-086C-430A-8827-CBA94865F002}" type="slidenum">
              <a:rPr lang="en-US" altLang="en-US">
                <a:solidFill>
                  <a:srgbClr val="000000"/>
                </a:solidFill>
              </a:rPr>
              <a:pPr>
                <a:spcBef>
                  <a:spcPct val="0"/>
                </a:spcBef>
              </a:pPr>
              <a:t>22</a:t>
            </a:fld>
            <a:endParaRPr lang="en-US" altLang="en-US">
              <a:solidFill>
                <a:srgbClr val="000000"/>
              </a:solidFill>
            </a:endParaRPr>
          </a:p>
        </p:txBody>
      </p:sp>
      <p:sp>
        <p:nvSpPr>
          <p:cNvPr id="43011" name="Rectangle 2">
            <a:extLst>
              <a:ext uri="{FF2B5EF4-FFF2-40B4-BE49-F238E27FC236}">
                <a16:creationId xmlns:a16="http://schemas.microsoft.com/office/drawing/2014/main" id="{E85B7614-9343-4E2D-95CB-CBA57205E91C}"/>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DA5758B3-9AAC-4D97-93BC-0150593BF2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A5B90063-EB12-444D-A11D-626AEB860A8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5650" indent="-290513">
              <a:spcBef>
                <a:spcPct val="30000"/>
              </a:spcBef>
              <a:defRPr sz="1200">
                <a:solidFill>
                  <a:schemeClr val="tx1"/>
                </a:solidFill>
                <a:latin typeface="Times New Roman" panose="02020603050405020304" pitchFamily="18" charset="0"/>
              </a:defRPr>
            </a:lvl2pPr>
            <a:lvl3pPr marL="1163638" indent="-231775">
              <a:spcBef>
                <a:spcPct val="30000"/>
              </a:spcBef>
              <a:defRPr sz="1200">
                <a:solidFill>
                  <a:schemeClr val="tx1"/>
                </a:solidFill>
                <a:latin typeface="Times New Roman" panose="02020603050405020304" pitchFamily="18" charset="0"/>
              </a:defRPr>
            </a:lvl3pPr>
            <a:lvl4pPr marL="1630363" indent="-231775">
              <a:spcBef>
                <a:spcPct val="30000"/>
              </a:spcBef>
              <a:defRPr sz="1200">
                <a:solidFill>
                  <a:schemeClr val="tx1"/>
                </a:solidFill>
                <a:latin typeface="Times New Roman" panose="02020603050405020304" pitchFamily="18" charset="0"/>
              </a:defRPr>
            </a:lvl4pPr>
            <a:lvl5pPr marL="2095500" indent="-231775">
              <a:spcBef>
                <a:spcPct val="30000"/>
              </a:spcBef>
              <a:defRPr sz="1200">
                <a:solidFill>
                  <a:schemeClr val="tx1"/>
                </a:solidFill>
                <a:latin typeface="Times New Roman" panose="02020603050405020304" pitchFamily="18" charset="0"/>
              </a:defRPr>
            </a:lvl5pPr>
            <a:lvl6pPr marL="2552700" indent="-231775" eaLnBrk="0" fontAlgn="base" hangingPunct="0">
              <a:spcBef>
                <a:spcPct val="30000"/>
              </a:spcBef>
              <a:spcAft>
                <a:spcPct val="0"/>
              </a:spcAft>
              <a:defRPr sz="1200">
                <a:solidFill>
                  <a:schemeClr val="tx1"/>
                </a:solidFill>
                <a:latin typeface="Times New Roman" panose="02020603050405020304" pitchFamily="18" charset="0"/>
              </a:defRPr>
            </a:lvl6pPr>
            <a:lvl7pPr marL="3009900" indent="-231775" eaLnBrk="0" fontAlgn="base" hangingPunct="0">
              <a:spcBef>
                <a:spcPct val="30000"/>
              </a:spcBef>
              <a:spcAft>
                <a:spcPct val="0"/>
              </a:spcAft>
              <a:defRPr sz="1200">
                <a:solidFill>
                  <a:schemeClr val="tx1"/>
                </a:solidFill>
                <a:latin typeface="Times New Roman" panose="02020603050405020304" pitchFamily="18" charset="0"/>
              </a:defRPr>
            </a:lvl7pPr>
            <a:lvl8pPr marL="3467100" indent="-231775" eaLnBrk="0" fontAlgn="base" hangingPunct="0">
              <a:spcBef>
                <a:spcPct val="30000"/>
              </a:spcBef>
              <a:spcAft>
                <a:spcPct val="0"/>
              </a:spcAft>
              <a:defRPr sz="1200">
                <a:solidFill>
                  <a:schemeClr val="tx1"/>
                </a:solidFill>
                <a:latin typeface="Times New Roman" panose="02020603050405020304" pitchFamily="18" charset="0"/>
              </a:defRPr>
            </a:lvl8pPr>
            <a:lvl9pPr marL="3924300" indent="-2317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2789BC3-8F36-4A69-8C01-9DAEBABC8CCA}" type="slidenum">
              <a:rPr lang="en-US" altLang="en-US">
                <a:solidFill>
                  <a:srgbClr val="000000"/>
                </a:solidFill>
              </a:rPr>
              <a:pPr>
                <a:spcBef>
                  <a:spcPct val="0"/>
                </a:spcBef>
              </a:pPr>
              <a:t>23</a:t>
            </a:fld>
            <a:endParaRPr lang="en-US" altLang="en-US">
              <a:solidFill>
                <a:srgbClr val="000000"/>
              </a:solidFill>
            </a:endParaRPr>
          </a:p>
        </p:txBody>
      </p:sp>
      <p:sp>
        <p:nvSpPr>
          <p:cNvPr id="45059" name="Rectangle 2">
            <a:extLst>
              <a:ext uri="{FF2B5EF4-FFF2-40B4-BE49-F238E27FC236}">
                <a16:creationId xmlns:a16="http://schemas.microsoft.com/office/drawing/2014/main" id="{086D9565-0533-4B80-A043-E139B63A70C2}"/>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721FA7B3-B274-4407-BB0B-A36ADCE09D9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CA6BF782-2A8A-4079-A403-C2F381FB104E}"/>
              </a:ext>
            </a:extLst>
          </p:cNvPr>
          <p:cNvSpPr>
            <a:spLocks noGrp="1" noRot="1" noChangeAspect="1" noChangeArrowheads="1" noTextEdit="1"/>
          </p:cNvSpPr>
          <p:nvPr>
            <p:ph type="sldImg"/>
          </p:nvPr>
        </p:nvSpPr>
        <p:spPr>
          <a:ln/>
        </p:spPr>
      </p:sp>
      <p:sp>
        <p:nvSpPr>
          <p:cNvPr id="20483" name="Notes Placeholder 2">
            <a:extLst>
              <a:ext uri="{FF2B5EF4-FFF2-40B4-BE49-F238E27FC236}">
                <a16:creationId xmlns:a16="http://schemas.microsoft.com/office/drawing/2014/main" id="{6503B244-8A47-4A33-935F-C92F7F11FF1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rPr>
              <a:t>http://www.medteq.info/med/ECGFilters</a:t>
            </a:r>
          </a:p>
        </p:txBody>
      </p:sp>
      <p:sp>
        <p:nvSpPr>
          <p:cNvPr id="20484" name="Slide Number Placeholder 3">
            <a:extLst>
              <a:ext uri="{FF2B5EF4-FFF2-40B4-BE49-F238E27FC236}">
                <a16:creationId xmlns:a16="http://schemas.microsoft.com/office/drawing/2014/main" id="{B50FBD69-BCA3-433F-877F-64F8359E92A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fld id="{00D7F5B2-1790-4A51-B4FD-FF93F12923F5}" type="slidenum">
              <a:rPr lang="en-US" altLang="en-US" sz="1200"/>
              <a:pPr/>
              <a:t>25</a:t>
            </a:fld>
            <a:endParaRPr lang="en-US"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31EF42F3-6A35-448B-81C0-2C52D69FB639}"/>
              </a:ext>
            </a:extLst>
          </p:cNvPr>
          <p:cNvSpPr>
            <a:spLocks noGrp="1" noRot="1" noChangeAspect="1" noChangeArrowheads="1" noTextEdit="1"/>
          </p:cNvSpPr>
          <p:nvPr>
            <p:ph type="sldImg"/>
          </p:nvPr>
        </p:nvSpPr>
        <p:spPr>
          <a:ln/>
        </p:spPr>
      </p:sp>
      <p:sp>
        <p:nvSpPr>
          <p:cNvPr id="22531" name="Notes Placeholder 2">
            <a:extLst>
              <a:ext uri="{FF2B5EF4-FFF2-40B4-BE49-F238E27FC236}">
                <a16:creationId xmlns:a16="http://schemas.microsoft.com/office/drawing/2014/main" id="{7D4F1ADB-3AF0-41EC-96E8-A03A02CE9F1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rPr>
              <a:t>https://www.ncbi.nlm.nih.gov/books/NBK11076/</a:t>
            </a:r>
          </a:p>
        </p:txBody>
      </p:sp>
      <p:sp>
        <p:nvSpPr>
          <p:cNvPr id="22532" name="Slide Number Placeholder 3">
            <a:extLst>
              <a:ext uri="{FF2B5EF4-FFF2-40B4-BE49-F238E27FC236}">
                <a16:creationId xmlns:a16="http://schemas.microsoft.com/office/drawing/2014/main" id="{A83C25A2-ACF0-4C85-99E8-BB6ED1F4D50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fld id="{2691BE51-D72F-4195-9AEC-F168B12E14CE}" type="slidenum">
              <a:rPr lang="en-US" altLang="en-US" sz="1200"/>
              <a:pPr/>
              <a:t>26</a:t>
            </a:fld>
            <a:endParaRPr lang="en-US"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77BB690B-0AD3-4570-8B92-CBAE14836017}"/>
              </a:ext>
            </a:extLst>
          </p:cNvPr>
          <p:cNvSpPr>
            <a:spLocks noGrp="1" noRot="1" noChangeAspect="1" noChangeArrowheads="1" noTextEdit="1"/>
          </p:cNvSpPr>
          <p:nvPr>
            <p:ph type="sldImg"/>
          </p:nvPr>
        </p:nvSpPr>
        <p:spPr>
          <a:ln/>
        </p:spPr>
      </p:sp>
      <p:sp>
        <p:nvSpPr>
          <p:cNvPr id="47107" name="Notes Placeholder 2">
            <a:extLst>
              <a:ext uri="{FF2B5EF4-FFF2-40B4-BE49-F238E27FC236}">
                <a16:creationId xmlns:a16="http://schemas.microsoft.com/office/drawing/2014/main" id="{ED9C1F0F-336A-48B6-97D6-6B684109245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47108" name="Slide Number Placeholder 3">
            <a:extLst>
              <a:ext uri="{FF2B5EF4-FFF2-40B4-BE49-F238E27FC236}">
                <a16:creationId xmlns:a16="http://schemas.microsoft.com/office/drawing/2014/main" id="{BF0A0A96-01FB-4AB7-AFAB-FADDECCB04B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fld id="{16E0F50D-4B86-4BAE-8088-85BDACD9DFFC}" type="slidenum">
              <a:rPr lang="en-US" altLang="en-US" sz="1200"/>
              <a:pPr/>
              <a:t>28</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BC89D554-9911-4D9B-A6EB-6387B8A2FD5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4538" indent="-285750">
              <a:spcBef>
                <a:spcPct val="30000"/>
              </a:spcBef>
              <a:defRPr sz="1200">
                <a:solidFill>
                  <a:schemeClr val="tx1"/>
                </a:solidFill>
                <a:latin typeface="Times New Roman" panose="02020603050405020304" pitchFamily="18" charset="0"/>
              </a:defRPr>
            </a:lvl2pPr>
            <a:lvl3pPr marL="1144588" indent="-228600">
              <a:spcBef>
                <a:spcPct val="30000"/>
              </a:spcBef>
              <a:defRPr sz="1200">
                <a:solidFill>
                  <a:schemeClr val="tx1"/>
                </a:solidFill>
                <a:latin typeface="Times New Roman" panose="02020603050405020304" pitchFamily="18" charset="0"/>
              </a:defRPr>
            </a:lvl3pPr>
            <a:lvl4pPr marL="1603375" indent="-228600">
              <a:spcBef>
                <a:spcPct val="30000"/>
              </a:spcBef>
              <a:defRPr sz="1200">
                <a:solidFill>
                  <a:schemeClr val="tx1"/>
                </a:solidFill>
                <a:latin typeface="Times New Roman" panose="02020603050405020304" pitchFamily="18" charset="0"/>
              </a:defRPr>
            </a:lvl4pPr>
            <a:lvl5pPr marL="2060575" indent="-228600">
              <a:spcBef>
                <a:spcPct val="30000"/>
              </a:spcBef>
              <a:defRPr sz="1200">
                <a:solidFill>
                  <a:schemeClr val="tx1"/>
                </a:solidFill>
                <a:latin typeface="Times New Roman" panose="02020603050405020304" pitchFamily="18" charset="0"/>
              </a:defRPr>
            </a:lvl5pPr>
            <a:lvl6pPr marL="2517775"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4975"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32175"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9375"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96DCB74-61DF-477A-BA96-4EF27E765F46}" type="slidenum">
              <a:rPr lang="en-US" altLang="en-US"/>
              <a:pPr>
                <a:spcBef>
                  <a:spcPct val="0"/>
                </a:spcBef>
              </a:pPr>
              <a:t>12</a:t>
            </a:fld>
            <a:endParaRPr lang="en-US" altLang="en-US"/>
          </a:p>
        </p:txBody>
      </p:sp>
      <p:sp>
        <p:nvSpPr>
          <p:cNvPr id="26627" name="Rectangle 2">
            <a:extLst>
              <a:ext uri="{FF2B5EF4-FFF2-40B4-BE49-F238E27FC236}">
                <a16:creationId xmlns:a16="http://schemas.microsoft.com/office/drawing/2014/main" id="{0D5ED21B-BE8A-4EC5-8E7E-5178059F8D78}"/>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B8FF3153-6D48-4FF2-9D5B-FA41DB8C32E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rPr>
              <a:t>11.6 mA is 7.6 mA above the base. (7.6 mA)/(16 mA) represents 47.5% of the output span.</a:t>
            </a:r>
          </a:p>
          <a:p>
            <a:pPr eaLnBrk="1" hangingPunct="1"/>
            <a:r>
              <a:rPr lang="en-US" altLang="en-US">
                <a:latin typeface="Times New Roman" panose="02020603050405020304" pitchFamily="18" charset="0"/>
              </a:rPr>
              <a:t>47.5 % of the temperature span is 80.8 degrees, so the temperature is 80.8 degrees above the base temperature (-20), or 60.8</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4A599ED7-74FA-46D2-B53E-8CF0DD31764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4538" indent="-285750">
              <a:spcBef>
                <a:spcPct val="30000"/>
              </a:spcBef>
              <a:defRPr sz="1200">
                <a:solidFill>
                  <a:schemeClr val="tx1"/>
                </a:solidFill>
                <a:latin typeface="Times New Roman" panose="02020603050405020304" pitchFamily="18" charset="0"/>
              </a:defRPr>
            </a:lvl2pPr>
            <a:lvl3pPr marL="1144588" indent="-228600">
              <a:spcBef>
                <a:spcPct val="30000"/>
              </a:spcBef>
              <a:defRPr sz="1200">
                <a:solidFill>
                  <a:schemeClr val="tx1"/>
                </a:solidFill>
                <a:latin typeface="Times New Roman" panose="02020603050405020304" pitchFamily="18" charset="0"/>
              </a:defRPr>
            </a:lvl3pPr>
            <a:lvl4pPr marL="1603375" indent="-228600">
              <a:spcBef>
                <a:spcPct val="30000"/>
              </a:spcBef>
              <a:defRPr sz="1200">
                <a:solidFill>
                  <a:schemeClr val="tx1"/>
                </a:solidFill>
                <a:latin typeface="Times New Roman" panose="02020603050405020304" pitchFamily="18" charset="0"/>
              </a:defRPr>
            </a:lvl4pPr>
            <a:lvl5pPr marL="2060575" indent="-228600">
              <a:spcBef>
                <a:spcPct val="30000"/>
              </a:spcBef>
              <a:defRPr sz="1200">
                <a:solidFill>
                  <a:schemeClr val="tx1"/>
                </a:solidFill>
                <a:latin typeface="Times New Roman" panose="02020603050405020304" pitchFamily="18" charset="0"/>
              </a:defRPr>
            </a:lvl5pPr>
            <a:lvl6pPr marL="2517775"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4975"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32175"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9375"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2A48B5B-CF9F-4D27-BAFA-F2185DF7B8AC}" type="slidenum">
              <a:rPr lang="en-US" altLang="en-US"/>
              <a:pPr>
                <a:spcBef>
                  <a:spcPct val="0"/>
                </a:spcBef>
              </a:pPr>
              <a:t>13</a:t>
            </a:fld>
            <a:endParaRPr lang="en-US" altLang="en-US"/>
          </a:p>
        </p:txBody>
      </p:sp>
      <p:sp>
        <p:nvSpPr>
          <p:cNvPr id="28675" name="Rectangle 2">
            <a:extLst>
              <a:ext uri="{FF2B5EF4-FFF2-40B4-BE49-F238E27FC236}">
                <a16:creationId xmlns:a16="http://schemas.microsoft.com/office/drawing/2014/main" id="{42C9D662-6EEF-458E-8088-C7D848872164}"/>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F72A29B8-EC60-4C55-979E-BD17BD2BB36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rPr>
              <a:t>11.6 mA is 7.6 mA above the base. (7.6 mA)/(16 mA) represents 47.5% of the output span.</a:t>
            </a:r>
          </a:p>
          <a:p>
            <a:pPr eaLnBrk="1" hangingPunct="1"/>
            <a:r>
              <a:rPr lang="en-US" altLang="en-US">
                <a:latin typeface="Times New Roman" panose="02020603050405020304" pitchFamily="18" charset="0"/>
              </a:rPr>
              <a:t>47.5 % of the temperature span is 80.8 degrees, so the temperature is 80.8 degrees above the base temperature (-20), or 60.8</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4A599ED7-74FA-46D2-B53E-8CF0DD31764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4538" indent="-285750">
              <a:spcBef>
                <a:spcPct val="30000"/>
              </a:spcBef>
              <a:defRPr sz="1200">
                <a:solidFill>
                  <a:schemeClr val="tx1"/>
                </a:solidFill>
                <a:latin typeface="Times New Roman" panose="02020603050405020304" pitchFamily="18" charset="0"/>
              </a:defRPr>
            </a:lvl2pPr>
            <a:lvl3pPr marL="1144588" indent="-228600">
              <a:spcBef>
                <a:spcPct val="30000"/>
              </a:spcBef>
              <a:defRPr sz="1200">
                <a:solidFill>
                  <a:schemeClr val="tx1"/>
                </a:solidFill>
                <a:latin typeface="Times New Roman" panose="02020603050405020304" pitchFamily="18" charset="0"/>
              </a:defRPr>
            </a:lvl3pPr>
            <a:lvl4pPr marL="1603375" indent="-228600">
              <a:spcBef>
                <a:spcPct val="30000"/>
              </a:spcBef>
              <a:defRPr sz="1200">
                <a:solidFill>
                  <a:schemeClr val="tx1"/>
                </a:solidFill>
                <a:latin typeface="Times New Roman" panose="02020603050405020304" pitchFamily="18" charset="0"/>
              </a:defRPr>
            </a:lvl4pPr>
            <a:lvl5pPr marL="2060575" indent="-228600">
              <a:spcBef>
                <a:spcPct val="30000"/>
              </a:spcBef>
              <a:defRPr sz="1200">
                <a:solidFill>
                  <a:schemeClr val="tx1"/>
                </a:solidFill>
                <a:latin typeface="Times New Roman" panose="02020603050405020304" pitchFamily="18" charset="0"/>
              </a:defRPr>
            </a:lvl5pPr>
            <a:lvl6pPr marL="2517775"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4975"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32175"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9375"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2A48B5B-CF9F-4D27-BAFA-F2185DF7B8AC}" type="slidenum">
              <a:rPr lang="en-US" altLang="en-US"/>
              <a:pPr>
                <a:spcBef>
                  <a:spcPct val="0"/>
                </a:spcBef>
              </a:pPr>
              <a:t>14</a:t>
            </a:fld>
            <a:endParaRPr lang="en-US" altLang="en-US"/>
          </a:p>
        </p:txBody>
      </p:sp>
      <p:sp>
        <p:nvSpPr>
          <p:cNvPr id="28675" name="Rectangle 2">
            <a:extLst>
              <a:ext uri="{FF2B5EF4-FFF2-40B4-BE49-F238E27FC236}">
                <a16:creationId xmlns:a16="http://schemas.microsoft.com/office/drawing/2014/main" id="{42C9D662-6EEF-458E-8088-C7D848872164}"/>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F72A29B8-EC60-4C55-979E-BD17BD2BB36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rPr>
              <a:t>11.6 mA is 7.6 mA above the base. (7.6 mA)/(16 mA) represents 47.5% of the output span.</a:t>
            </a:r>
          </a:p>
          <a:p>
            <a:pPr eaLnBrk="1" hangingPunct="1"/>
            <a:r>
              <a:rPr lang="en-US" altLang="en-US">
                <a:latin typeface="Times New Roman" panose="02020603050405020304" pitchFamily="18" charset="0"/>
              </a:rPr>
              <a:t>47.5 % of the temperature span is 80.8 degrees, so the temperature is 80.8 degrees above the base temperature (-20), or 60.8</a:t>
            </a:r>
          </a:p>
        </p:txBody>
      </p:sp>
    </p:spTree>
    <p:extLst>
      <p:ext uri="{BB962C8B-B14F-4D97-AF65-F5344CB8AC3E}">
        <p14:creationId xmlns:p14="http://schemas.microsoft.com/office/powerpoint/2010/main" val="3112692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8D11CB21-73D8-4E5C-AACE-8E72F373C7FD}"/>
              </a:ext>
            </a:extLst>
          </p:cNvPr>
          <p:cNvSpPr>
            <a:spLocks noGrp="1" noRot="1" noChangeAspect="1" noChangeArrowheads="1" noTextEdit="1"/>
          </p:cNvSpPr>
          <p:nvPr>
            <p:ph type="sldImg"/>
          </p:nvPr>
        </p:nvSpPr>
        <p:spPr>
          <a:ln/>
        </p:spPr>
      </p:sp>
      <p:sp>
        <p:nvSpPr>
          <p:cNvPr id="18435" name="Notes Placeholder 2">
            <a:extLst>
              <a:ext uri="{FF2B5EF4-FFF2-40B4-BE49-F238E27FC236}">
                <a16:creationId xmlns:a16="http://schemas.microsoft.com/office/drawing/2014/main" id="{B08734CB-D2DA-43B3-88CE-6210980F490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rPr>
              <a:t>https://www.geeksforgeeks.org/data-communication-transmission-impairment/</a:t>
            </a:r>
          </a:p>
        </p:txBody>
      </p:sp>
      <p:sp>
        <p:nvSpPr>
          <p:cNvPr id="18436" name="Slide Number Placeholder 3">
            <a:extLst>
              <a:ext uri="{FF2B5EF4-FFF2-40B4-BE49-F238E27FC236}">
                <a16:creationId xmlns:a16="http://schemas.microsoft.com/office/drawing/2014/main" id="{D25599AF-911B-46C3-B2F2-65F4E2CC720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fld id="{773723EA-60FF-4EF2-A4E5-71527E4748D2}" type="slidenum">
              <a:rPr lang="en-US" altLang="en-US" sz="1200"/>
              <a:pPr/>
              <a:t>15</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F224D2C6-DD9E-4D2B-BAC9-821D38F7334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5650" indent="-290513">
              <a:spcBef>
                <a:spcPct val="30000"/>
              </a:spcBef>
              <a:defRPr sz="1200">
                <a:solidFill>
                  <a:schemeClr val="tx1"/>
                </a:solidFill>
                <a:latin typeface="Times New Roman" panose="02020603050405020304" pitchFamily="18" charset="0"/>
              </a:defRPr>
            </a:lvl2pPr>
            <a:lvl3pPr marL="1163638" indent="-231775">
              <a:spcBef>
                <a:spcPct val="30000"/>
              </a:spcBef>
              <a:defRPr sz="1200">
                <a:solidFill>
                  <a:schemeClr val="tx1"/>
                </a:solidFill>
                <a:latin typeface="Times New Roman" panose="02020603050405020304" pitchFamily="18" charset="0"/>
              </a:defRPr>
            </a:lvl3pPr>
            <a:lvl4pPr marL="1630363" indent="-231775">
              <a:spcBef>
                <a:spcPct val="30000"/>
              </a:spcBef>
              <a:defRPr sz="1200">
                <a:solidFill>
                  <a:schemeClr val="tx1"/>
                </a:solidFill>
                <a:latin typeface="Times New Roman" panose="02020603050405020304" pitchFamily="18" charset="0"/>
              </a:defRPr>
            </a:lvl4pPr>
            <a:lvl5pPr marL="2095500" indent="-231775">
              <a:spcBef>
                <a:spcPct val="30000"/>
              </a:spcBef>
              <a:defRPr sz="1200">
                <a:solidFill>
                  <a:schemeClr val="tx1"/>
                </a:solidFill>
                <a:latin typeface="Times New Roman" panose="02020603050405020304" pitchFamily="18" charset="0"/>
              </a:defRPr>
            </a:lvl5pPr>
            <a:lvl6pPr marL="2552700" indent="-231775" eaLnBrk="0" fontAlgn="base" hangingPunct="0">
              <a:spcBef>
                <a:spcPct val="30000"/>
              </a:spcBef>
              <a:spcAft>
                <a:spcPct val="0"/>
              </a:spcAft>
              <a:defRPr sz="1200">
                <a:solidFill>
                  <a:schemeClr val="tx1"/>
                </a:solidFill>
                <a:latin typeface="Times New Roman" panose="02020603050405020304" pitchFamily="18" charset="0"/>
              </a:defRPr>
            </a:lvl6pPr>
            <a:lvl7pPr marL="3009900" indent="-231775" eaLnBrk="0" fontAlgn="base" hangingPunct="0">
              <a:spcBef>
                <a:spcPct val="30000"/>
              </a:spcBef>
              <a:spcAft>
                <a:spcPct val="0"/>
              </a:spcAft>
              <a:defRPr sz="1200">
                <a:solidFill>
                  <a:schemeClr val="tx1"/>
                </a:solidFill>
                <a:latin typeface="Times New Roman" panose="02020603050405020304" pitchFamily="18" charset="0"/>
              </a:defRPr>
            </a:lvl7pPr>
            <a:lvl8pPr marL="3467100" indent="-231775" eaLnBrk="0" fontAlgn="base" hangingPunct="0">
              <a:spcBef>
                <a:spcPct val="30000"/>
              </a:spcBef>
              <a:spcAft>
                <a:spcPct val="0"/>
              </a:spcAft>
              <a:defRPr sz="1200">
                <a:solidFill>
                  <a:schemeClr val="tx1"/>
                </a:solidFill>
                <a:latin typeface="Times New Roman" panose="02020603050405020304" pitchFamily="18" charset="0"/>
              </a:defRPr>
            </a:lvl8pPr>
            <a:lvl9pPr marL="3924300" indent="-2317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388851D-880F-4943-91B0-E1FEFBD1A36C}" type="slidenum">
              <a:rPr lang="en-US" altLang="en-US">
                <a:solidFill>
                  <a:srgbClr val="000000"/>
                </a:solidFill>
              </a:rPr>
              <a:pPr>
                <a:spcBef>
                  <a:spcPct val="0"/>
                </a:spcBef>
              </a:pPr>
              <a:t>16</a:t>
            </a:fld>
            <a:endParaRPr lang="en-US" altLang="en-US">
              <a:solidFill>
                <a:srgbClr val="000000"/>
              </a:solidFill>
            </a:endParaRPr>
          </a:p>
        </p:txBody>
      </p:sp>
      <p:sp>
        <p:nvSpPr>
          <p:cNvPr id="30723" name="Rectangle 2">
            <a:extLst>
              <a:ext uri="{FF2B5EF4-FFF2-40B4-BE49-F238E27FC236}">
                <a16:creationId xmlns:a16="http://schemas.microsoft.com/office/drawing/2014/main" id="{C2D7F4B6-3FD7-4041-8B68-3FF95AAF16BA}"/>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D0B7982C-DDD3-48DF-B808-F526227030A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91741F75-6445-40FB-AA9D-99D89A3FC27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5650" indent="-290513">
              <a:spcBef>
                <a:spcPct val="30000"/>
              </a:spcBef>
              <a:defRPr sz="1200">
                <a:solidFill>
                  <a:schemeClr val="tx1"/>
                </a:solidFill>
                <a:latin typeface="Times New Roman" panose="02020603050405020304" pitchFamily="18" charset="0"/>
              </a:defRPr>
            </a:lvl2pPr>
            <a:lvl3pPr marL="1163638" indent="-231775">
              <a:spcBef>
                <a:spcPct val="30000"/>
              </a:spcBef>
              <a:defRPr sz="1200">
                <a:solidFill>
                  <a:schemeClr val="tx1"/>
                </a:solidFill>
                <a:latin typeface="Times New Roman" panose="02020603050405020304" pitchFamily="18" charset="0"/>
              </a:defRPr>
            </a:lvl3pPr>
            <a:lvl4pPr marL="1630363" indent="-231775">
              <a:spcBef>
                <a:spcPct val="30000"/>
              </a:spcBef>
              <a:defRPr sz="1200">
                <a:solidFill>
                  <a:schemeClr val="tx1"/>
                </a:solidFill>
                <a:latin typeface="Times New Roman" panose="02020603050405020304" pitchFamily="18" charset="0"/>
              </a:defRPr>
            </a:lvl4pPr>
            <a:lvl5pPr marL="2095500" indent="-231775">
              <a:spcBef>
                <a:spcPct val="30000"/>
              </a:spcBef>
              <a:defRPr sz="1200">
                <a:solidFill>
                  <a:schemeClr val="tx1"/>
                </a:solidFill>
                <a:latin typeface="Times New Roman" panose="02020603050405020304" pitchFamily="18" charset="0"/>
              </a:defRPr>
            </a:lvl5pPr>
            <a:lvl6pPr marL="2552700" indent="-231775" eaLnBrk="0" fontAlgn="base" hangingPunct="0">
              <a:spcBef>
                <a:spcPct val="30000"/>
              </a:spcBef>
              <a:spcAft>
                <a:spcPct val="0"/>
              </a:spcAft>
              <a:defRPr sz="1200">
                <a:solidFill>
                  <a:schemeClr val="tx1"/>
                </a:solidFill>
                <a:latin typeface="Times New Roman" panose="02020603050405020304" pitchFamily="18" charset="0"/>
              </a:defRPr>
            </a:lvl6pPr>
            <a:lvl7pPr marL="3009900" indent="-231775" eaLnBrk="0" fontAlgn="base" hangingPunct="0">
              <a:spcBef>
                <a:spcPct val="30000"/>
              </a:spcBef>
              <a:spcAft>
                <a:spcPct val="0"/>
              </a:spcAft>
              <a:defRPr sz="1200">
                <a:solidFill>
                  <a:schemeClr val="tx1"/>
                </a:solidFill>
                <a:latin typeface="Times New Roman" panose="02020603050405020304" pitchFamily="18" charset="0"/>
              </a:defRPr>
            </a:lvl7pPr>
            <a:lvl8pPr marL="3467100" indent="-231775" eaLnBrk="0" fontAlgn="base" hangingPunct="0">
              <a:spcBef>
                <a:spcPct val="30000"/>
              </a:spcBef>
              <a:spcAft>
                <a:spcPct val="0"/>
              </a:spcAft>
              <a:defRPr sz="1200">
                <a:solidFill>
                  <a:schemeClr val="tx1"/>
                </a:solidFill>
                <a:latin typeface="Times New Roman" panose="02020603050405020304" pitchFamily="18" charset="0"/>
              </a:defRPr>
            </a:lvl8pPr>
            <a:lvl9pPr marL="3924300" indent="-2317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52AFD80-983D-4BB2-AA0D-9656F10AC273}" type="slidenum">
              <a:rPr lang="en-US" altLang="en-US">
                <a:solidFill>
                  <a:srgbClr val="000000"/>
                </a:solidFill>
              </a:rPr>
              <a:pPr>
                <a:spcBef>
                  <a:spcPct val="0"/>
                </a:spcBef>
              </a:pPr>
              <a:t>17</a:t>
            </a:fld>
            <a:endParaRPr lang="en-US" altLang="en-US">
              <a:solidFill>
                <a:srgbClr val="000000"/>
              </a:solidFill>
            </a:endParaRPr>
          </a:p>
        </p:txBody>
      </p:sp>
      <p:sp>
        <p:nvSpPr>
          <p:cNvPr id="34819" name="Rectangle 2">
            <a:extLst>
              <a:ext uri="{FF2B5EF4-FFF2-40B4-BE49-F238E27FC236}">
                <a16:creationId xmlns:a16="http://schemas.microsoft.com/office/drawing/2014/main" id="{BFEBD50F-5698-43CF-B707-DDE1FDA47F0D}"/>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4DCB110A-2520-423E-ACD3-E303BC1621D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477A8201-3D3C-4DB1-9CDC-D89CBBD136F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5650" indent="-290513">
              <a:spcBef>
                <a:spcPct val="30000"/>
              </a:spcBef>
              <a:defRPr sz="1200">
                <a:solidFill>
                  <a:schemeClr val="tx1"/>
                </a:solidFill>
                <a:latin typeface="Times New Roman" panose="02020603050405020304" pitchFamily="18" charset="0"/>
              </a:defRPr>
            </a:lvl2pPr>
            <a:lvl3pPr marL="1163638" indent="-231775">
              <a:spcBef>
                <a:spcPct val="30000"/>
              </a:spcBef>
              <a:defRPr sz="1200">
                <a:solidFill>
                  <a:schemeClr val="tx1"/>
                </a:solidFill>
                <a:latin typeface="Times New Roman" panose="02020603050405020304" pitchFamily="18" charset="0"/>
              </a:defRPr>
            </a:lvl3pPr>
            <a:lvl4pPr marL="1630363" indent="-231775">
              <a:spcBef>
                <a:spcPct val="30000"/>
              </a:spcBef>
              <a:defRPr sz="1200">
                <a:solidFill>
                  <a:schemeClr val="tx1"/>
                </a:solidFill>
                <a:latin typeface="Times New Roman" panose="02020603050405020304" pitchFamily="18" charset="0"/>
              </a:defRPr>
            </a:lvl4pPr>
            <a:lvl5pPr marL="2095500" indent="-231775">
              <a:spcBef>
                <a:spcPct val="30000"/>
              </a:spcBef>
              <a:defRPr sz="1200">
                <a:solidFill>
                  <a:schemeClr val="tx1"/>
                </a:solidFill>
                <a:latin typeface="Times New Roman" panose="02020603050405020304" pitchFamily="18" charset="0"/>
              </a:defRPr>
            </a:lvl5pPr>
            <a:lvl6pPr marL="2552700" indent="-231775" eaLnBrk="0" fontAlgn="base" hangingPunct="0">
              <a:spcBef>
                <a:spcPct val="30000"/>
              </a:spcBef>
              <a:spcAft>
                <a:spcPct val="0"/>
              </a:spcAft>
              <a:defRPr sz="1200">
                <a:solidFill>
                  <a:schemeClr val="tx1"/>
                </a:solidFill>
                <a:latin typeface="Times New Roman" panose="02020603050405020304" pitchFamily="18" charset="0"/>
              </a:defRPr>
            </a:lvl6pPr>
            <a:lvl7pPr marL="3009900" indent="-231775" eaLnBrk="0" fontAlgn="base" hangingPunct="0">
              <a:spcBef>
                <a:spcPct val="30000"/>
              </a:spcBef>
              <a:spcAft>
                <a:spcPct val="0"/>
              </a:spcAft>
              <a:defRPr sz="1200">
                <a:solidFill>
                  <a:schemeClr val="tx1"/>
                </a:solidFill>
                <a:latin typeface="Times New Roman" panose="02020603050405020304" pitchFamily="18" charset="0"/>
              </a:defRPr>
            </a:lvl7pPr>
            <a:lvl8pPr marL="3467100" indent="-231775" eaLnBrk="0" fontAlgn="base" hangingPunct="0">
              <a:spcBef>
                <a:spcPct val="30000"/>
              </a:spcBef>
              <a:spcAft>
                <a:spcPct val="0"/>
              </a:spcAft>
              <a:defRPr sz="1200">
                <a:solidFill>
                  <a:schemeClr val="tx1"/>
                </a:solidFill>
                <a:latin typeface="Times New Roman" panose="02020603050405020304" pitchFamily="18" charset="0"/>
              </a:defRPr>
            </a:lvl8pPr>
            <a:lvl9pPr marL="3924300" indent="-2317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2A8EF00-6F4B-4C5E-81F8-AAF8F944E596}" type="slidenum">
              <a:rPr lang="en-US" altLang="en-US">
                <a:solidFill>
                  <a:srgbClr val="000000"/>
                </a:solidFill>
              </a:rPr>
              <a:pPr>
                <a:spcBef>
                  <a:spcPct val="0"/>
                </a:spcBef>
              </a:pPr>
              <a:t>18</a:t>
            </a:fld>
            <a:endParaRPr lang="en-US" altLang="en-US">
              <a:solidFill>
                <a:srgbClr val="000000"/>
              </a:solidFill>
            </a:endParaRPr>
          </a:p>
        </p:txBody>
      </p:sp>
      <p:sp>
        <p:nvSpPr>
          <p:cNvPr id="32771" name="Rectangle 2">
            <a:extLst>
              <a:ext uri="{FF2B5EF4-FFF2-40B4-BE49-F238E27FC236}">
                <a16:creationId xmlns:a16="http://schemas.microsoft.com/office/drawing/2014/main" id="{610AF66F-2FD3-4452-936A-C1780408DAC8}"/>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2B8112B4-B08A-4B05-B021-CF4D19DD329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252B9B80-BCF2-49DE-93D2-81F0349E6F5C}"/>
              </a:ext>
            </a:extLst>
          </p:cNvPr>
          <p:cNvSpPr>
            <a:spLocks noGrp="1" noChangeArrowheads="1"/>
          </p:cNvSpPr>
          <p:nvPr>
            <p:ph type="dt" sz="half" idx="10"/>
          </p:nvPr>
        </p:nvSpPr>
        <p:spPr>
          <a:ln/>
        </p:spPr>
        <p:txBody>
          <a:bodyPr/>
          <a:lstStyle>
            <a:lvl1pPr>
              <a:defRPr/>
            </a:lvl1pPr>
          </a:lstStyle>
          <a:p>
            <a:pPr>
              <a:defRPr/>
            </a:pPr>
            <a:r>
              <a:rPr lang="en-US"/>
              <a:t>LSU rev20211031</a:t>
            </a:r>
          </a:p>
        </p:txBody>
      </p:sp>
      <p:sp>
        <p:nvSpPr>
          <p:cNvPr id="5" name="Rectangle 5">
            <a:extLst>
              <a:ext uri="{FF2B5EF4-FFF2-40B4-BE49-F238E27FC236}">
                <a16:creationId xmlns:a16="http://schemas.microsoft.com/office/drawing/2014/main" id="{84BF1F00-74C0-4E6B-9741-5DDB7917A0C5}"/>
              </a:ext>
            </a:extLst>
          </p:cNvPr>
          <p:cNvSpPr>
            <a:spLocks noGrp="1" noChangeArrowheads="1"/>
          </p:cNvSpPr>
          <p:nvPr>
            <p:ph type="ftr" sz="quarter" idx="11"/>
          </p:nvPr>
        </p:nvSpPr>
        <p:spPr>
          <a:ln/>
        </p:spPr>
        <p:txBody>
          <a:bodyPr/>
          <a:lstStyle>
            <a:lvl1pPr>
              <a:defRPr/>
            </a:lvl1pPr>
          </a:lstStyle>
          <a:p>
            <a:pPr>
              <a:defRPr/>
            </a:pPr>
            <a:r>
              <a:rPr lang="en-US"/>
              <a:t>L09.01</a:t>
            </a:r>
          </a:p>
        </p:txBody>
      </p:sp>
      <p:sp>
        <p:nvSpPr>
          <p:cNvPr id="6" name="Rectangle 6">
            <a:extLst>
              <a:ext uri="{FF2B5EF4-FFF2-40B4-BE49-F238E27FC236}">
                <a16:creationId xmlns:a16="http://schemas.microsoft.com/office/drawing/2014/main" id="{12ED5016-9201-427D-AB61-1343D714EDA3}"/>
              </a:ext>
            </a:extLst>
          </p:cNvPr>
          <p:cNvSpPr>
            <a:spLocks noGrp="1" noChangeArrowheads="1"/>
          </p:cNvSpPr>
          <p:nvPr>
            <p:ph type="sldNum" sz="quarter" idx="12"/>
          </p:nvPr>
        </p:nvSpPr>
        <p:spPr>
          <a:ln/>
        </p:spPr>
        <p:txBody>
          <a:bodyPr/>
          <a:lstStyle>
            <a:lvl1pPr>
              <a:defRPr/>
            </a:lvl1pPr>
          </a:lstStyle>
          <a:p>
            <a:fld id="{D13EDFE4-916C-4072-886D-76B2B8CF9B40}" type="slidenum">
              <a:rPr lang="en-US" altLang="en-US"/>
              <a:pPr/>
              <a:t>‹#›</a:t>
            </a:fld>
            <a:endParaRPr lang="en-US" altLang="en-US"/>
          </a:p>
        </p:txBody>
      </p:sp>
    </p:spTree>
    <p:extLst>
      <p:ext uri="{BB962C8B-B14F-4D97-AF65-F5344CB8AC3E}">
        <p14:creationId xmlns:p14="http://schemas.microsoft.com/office/powerpoint/2010/main" val="4152008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5857639-0FB0-442E-8AA7-06C253D33A3F}"/>
              </a:ext>
            </a:extLst>
          </p:cNvPr>
          <p:cNvSpPr>
            <a:spLocks noGrp="1" noChangeArrowheads="1"/>
          </p:cNvSpPr>
          <p:nvPr>
            <p:ph type="dt" sz="half" idx="10"/>
          </p:nvPr>
        </p:nvSpPr>
        <p:spPr>
          <a:ln/>
        </p:spPr>
        <p:txBody>
          <a:bodyPr/>
          <a:lstStyle>
            <a:lvl1pPr>
              <a:defRPr/>
            </a:lvl1pPr>
          </a:lstStyle>
          <a:p>
            <a:pPr>
              <a:defRPr/>
            </a:pPr>
            <a:r>
              <a:rPr lang="en-US"/>
              <a:t>LSU rev20211031</a:t>
            </a:r>
          </a:p>
        </p:txBody>
      </p:sp>
      <p:sp>
        <p:nvSpPr>
          <p:cNvPr id="5" name="Rectangle 5">
            <a:extLst>
              <a:ext uri="{FF2B5EF4-FFF2-40B4-BE49-F238E27FC236}">
                <a16:creationId xmlns:a16="http://schemas.microsoft.com/office/drawing/2014/main" id="{4385D538-0D50-4CB1-A457-B664FC6DFAA1}"/>
              </a:ext>
            </a:extLst>
          </p:cNvPr>
          <p:cNvSpPr>
            <a:spLocks noGrp="1" noChangeArrowheads="1"/>
          </p:cNvSpPr>
          <p:nvPr>
            <p:ph type="ftr" sz="quarter" idx="11"/>
          </p:nvPr>
        </p:nvSpPr>
        <p:spPr>
          <a:ln/>
        </p:spPr>
        <p:txBody>
          <a:bodyPr/>
          <a:lstStyle>
            <a:lvl1pPr>
              <a:defRPr/>
            </a:lvl1pPr>
          </a:lstStyle>
          <a:p>
            <a:pPr>
              <a:defRPr/>
            </a:pPr>
            <a:r>
              <a:rPr lang="en-US"/>
              <a:t>L09.01</a:t>
            </a:r>
          </a:p>
        </p:txBody>
      </p:sp>
      <p:sp>
        <p:nvSpPr>
          <p:cNvPr id="6" name="Rectangle 6">
            <a:extLst>
              <a:ext uri="{FF2B5EF4-FFF2-40B4-BE49-F238E27FC236}">
                <a16:creationId xmlns:a16="http://schemas.microsoft.com/office/drawing/2014/main" id="{5FE3B57E-6F92-4EEC-B000-65708E9D48E4}"/>
              </a:ext>
            </a:extLst>
          </p:cNvPr>
          <p:cNvSpPr>
            <a:spLocks noGrp="1" noChangeArrowheads="1"/>
          </p:cNvSpPr>
          <p:nvPr>
            <p:ph type="sldNum" sz="quarter" idx="12"/>
          </p:nvPr>
        </p:nvSpPr>
        <p:spPr>
          <a:ln/>
        </p:spPr>
        <p:txBody>
          <a:bodyPr/>
          <a:lstStyle>
            <a:lvl1pPr>
              <a:defRPr/>
            </a:lvl1pPr>
          </a:lstStyle>
          <a:p>
            <a:fld id="{76A26181-9B82-40D4-BCD6-807E896F1283}" type="slidenum">
              <a:rPr lang="en-US" altLang="en-US"/>
              <a:pPr/>
              <a:t>‹#›</a:t>
            </a:fld>
            <a:endParaRPr lang="en-US" altLang="en-US"/>
          </a:p>
        </p:txBody>
      </p:sp>
    </p:spTree>
    <p:extLst>
      <p:ext uri="{BB962C8B-B14F-4D97-AF65-F5344CB8AC3E}">
        <p14:creationId xmlns:p14="http://schemas.microsoft.com/office/powerpoint/2010/main" val="2709749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97C76F1-B677-4962-8140-A34A22615209}"/>
              </a:ext>
            </a:extLst>
          </p:cNvPr>
          <p:cNvSpPr>
            <a:spLocks noGrp="1" noChangeArrowheads="1"/>
          </p:cNvSpPr>
          <p:nvPr>
            <p:ph type="dt" sz="half" idx="10"/>
          </p:nvPr>
        </p:nvSpPr>
        <p:spPr>
          <a:ln/>
        </p:spPr>
        <p:txBody>
          <a:bodyPr/>
          <a:lstStyle>
            <a:lvl1pPr>
              <a:defRPr/>
            </a:lvl1pPr>
          </a:lstStyle>
          <a:p>
            <a:pPr>
              <a:defRPr/>
            </a:pPr>
            <a:r>
              <a:rPr lang="en-US"/>
              <a:t>LSU rev20211031</a:t>
            </a:r>
          </a:p>
        </p:txBody>
      </p:sp>
      <p:sp>
        <p:nvSpPr>
          <p:cNvPr id="5" name="Rectangle 5">
            <a:extLst>
              <a:ext uri="{FF2B5EF4-FFF2-40B4-BE49-F238E27FC236}">
                <a16:creationId xmlns:a16="http://schemas.microsoft.com/office/drawing/2014/main" id="{866D3709-B4E9-41F0-BBA9-2537CFEFC994}"/>
              </a:ext>
            </a:extLst>
          </p:cNvPr>
          <p:cNvSpPr>
            <a:spLocks noGrp="1" noChangeArrowheads="1"/>
          </p:cNvSpPr>
          <p:nvPr>
            <p:ph type="ftr" sz="quarter" idx="11"/>
          </p:nvPr>
        </p:nvSpPr>
        <p:spPr>
          <a:ln/>
        </p:spPr>
        <p:txBody>
          <a:bodyPr/>
          <a:lstStyle>
            <a:lvl1pPr>
              <a:defRPr/>
            </a:lvl1pPr>
          </a:lstStyle>
          <a:p>
            <a:pPr>
              <a:defRPr/>
            </a:pPr>
            <a:r>
              <a:rPr lang="en-US"/>
              <a:t>L09.01</a:t>
            </a:r>
          </a:p>
        </p:txBody>
      </p:sp>
      <p:sp>
        <p:nvSpPr>
          <p:cNvPr id="6" name="Rectangle 6">
            <a:extLst>
              <a:ext uri="{FF2B5EF4-FFF2-40B4-BE49-F238E27FC236}">
                <a16:creationId xmlns:a16="http://schemas.microsoft.com/office/drawing/2014/main" id="{D7271291-0F79-4B30-8D0B-246D806EE0F9}"/>
              </a:ext>
            </a:extLst>
          </p:cNvPr>
          <p:cNvSpPr>
            <a:spLocks noGrp="1" noChangeArrowheads="1"/>
          </p:cNvSpPr>
          <p:nvPr>
            <p:ph type="sldNum" sz="quarter" idx="12"/>
          </p:nvPr>
        </p:nvSpPr>
        <p:spPr>
          <a:ln/>
        </p:spPr>
        <p:txBody>
          <a:bodyPr/>
          <a:lstStyle>
            <a:lvl1pPr>
              <a:defRPr/>
            </a:lvl1pPr>
          </a:lstStyle>
          <a:p>
            <a:fld id="{23011A18-2D55-430C-9ABC-CB90E4F0E2F4}" type="slidenum">
              <a:rPr lang="en-US" altLang="en-US"/>
              <a:pPr/>
              <a:t>‹#›</a:t>
            </a:fld>
            <a:endParaRPr lang="en-US" altLang="en-US"/>
          </a:p>
        </p:txBody>
      </p:sp>
    </p:spTree>
    <p:extLst>
      <p:ext uri="{BB962C8B-B14F-4D97-AF65-F5344CB8AC3E}">
        <p14:creationId xmlns:p14="http://schemas.microsoft.com/office/powerpoint/2010/main" val="14364710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F48CA45B-312E-42A6-B730-F66997D494F7}"/>
              </a:ext>
            </a:extLst>
          </p:cNvPr>
          <p:cNvSpPr>
            <a:spLocks noGrp="1" noChangeArrowheads="1"/>
          </p:cNvSpPr>
          <p:nvPr>
            <p:ph type="dt" sz="half" idx="10"/>
          </p:nvPr>
        </p:nvSpPr>
        <p:spPr>
          <a:ln/>
        </p:spPr>
        <p:txBody>
          <a:bodyPr/>
          <a:lstStyle>
            <a:lvl1pPr>
              <a:defRPr/>
            </a:lvl1pPr>
          </a:lstStyle>
          <a:p>
            <a:pPr>
              <a:defRPr/>
            </a:pPr>
            <a:r>
              <a:rPr lang="en-US"/>
              <a:t>LSU rev20211031</a:t>
            </a:r>
          </a:p>
        </p:txBody>
      </p:sp>
      <p:sp>
        <p:nvSpPr>
          <p:cNvPr id="5" name="Rectangle 5">
            <a:extLst>
              <a:ext uri="{FF2B5EF4-FFF2-40B4-BE49-F238E27FC236}">
                <a16:creationId xmlns:a16="http://schemas.microsoft.com/office/drawing/2014/main" id="{C805249C-892B-4EC5-9FC6-736CAA4557F0}"/>
              </a:ext>
            </a:extLst>
          </p:cNvPr>
          <p:cNvSpPr>
            <a:spLocks noGrp="1" noChangeArrowheads="1"/>
          </p:cNvSpPr>
          <p:nvPr>
            <p:ph type="ftr" sz="quarter" idx="11"/>
          </p:nvPr>
        </p:nvSpPr>
        <p:spPr>
          <a:ln/>
        </p:spPr>
        <p:txBody>
          <a:bodyPr/>
          <a:lstStyle>
            <a:lvl1pPr>
              <a:defRPr/>
            </a:lvl1pPr>
          </a:lstStyle>
          <a:p>
            <a:pPr>
              <a:defRPr/>
            </a:pPr>
            <a:r>
              <a:rPr lang="en-US"/>
              <a:t>L09.01</a:t>
            </a:r>
          </a:p>
        </p:txBody>
      </p:sp>
      <p:sp>
        <p:nvSpPr>
          <p:cNvPr id="6" name="Rectangle 6">
            <a:extLst>
              <a:ext uri="{FF2B5EF4-FFF2-40B4-BE49-F238E27FC236}">
                <a16:creationId xmlns:a16="http://schemas.microsoft.com/office/drawing/2014/main" id="{A5667D2A-C764-4F69-8F77-AA4F663A7B07}"/>
              </a:ext>
            </a:extLst>
          </p:cNvPr>
          <p:cNvSpPr>
            <a:spLocks noGrp="1" noChangeArrowheads="1"/>
          </p:cNvSpPr>
          <p:nvPr>
            <p:ph type="sldNum" sz="quarter" idx="12"/>
          </p:nvPr>
        </p:nvSpPr>
        <p:spPr>
          <a:ln/>
        </p:spPr>
        <p:txBody>
          <a:bodyPr/>
          <a:lstStyle>
            <a:lvl1pPr>
              <a:defRPr/>
            </a:lvl1pPr>
          </a:lstStyle>
          <a:p>
            <a:fld id="{32F984E2-B04D-475D-BB1A-0219E3A8ECD6}" type="slidenum">
              <a:rPr lang="en-US" altLang="en-US"/>
              <a:pPr/>
              <a:t>‹#›</a:t>
            </a:fld>
            <a:endParaRPr lang="en-US" altLang="en-US"/>
          </a:p>
        </p:txBody>
      </p:sp>
    </p:spTree>
    <p:extLst>
      <p:ext uri="{BB962C8B-B14F-4D97-AF65-F5344CB8AC3E}">
        <p14:creationId xmlns:p14="http://schemas.microsoft.com/office/powerpoint/2010/main" val="22886958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399496A-D10B-4F29-97F3-D274EDFD9000}"/>
              </a:ext>
            </a:extLst>
          </p:cNvPr>
          <p:cNvSpPr>
            <a:spLocks noGrp="1" noChangeArrowheads="1"/>
          </p:cNvSpPr>
          <p:nvPr>
            <p:ph type="dt" sz="half" idx="10"/>
          </p:nvPr>
        </p:nvSpPr>
        <p:spPr>
          <a:ln/>
        </p:spPr>
        <p:txBody>
          <a:bodyPr/>
          <a:lstStyle>
            <a:lvl1pPr>
              <a:defRPr/>
            </a:lvl1pPr>
          </a:lstStyle>
          <a:p>
            <a:pPr>
              <a:defRPr/>
            </a:pPr>
            <a:r>
              <a:rPr lang="en-US"/>
              <a:t>LSU rev20211031</a:t>
            </a:r>
          </a:p>
        </p:txBody>
      </p:sp>
      <p:sp>
        <p:nvSpPr>
          <p:cNvPr id="5" name="Rectangle 5">
            <a:extLst>
              <a:ext uri="{FF2B5EF4-FFF2-40B4-BE49-F238E27FC236}">
                <a16:creationId xmlns:a16="http://schemas.microsoft.com/office/drawing/2014/main" id="{8F2C0C5D-D7CE-4BC3-92B8-9E36D2F7065C}"/>
              </a:ext>
            </a:extLst>
          </p:cNvPr>
          <p:cNvSpPr>
            <a:spLocks noGrp="1" noChangeArrowheads="1"/>
          </p:cNvSpPr>
          <p:nvPr>
            <p:ph type="ftr" sz="quarter" idx="11"/>
          </p:nvPr>
        </p:nvSpPr>
        <p:spPr>
          <a:ln/>
        </p:spPr>
        <p:txBody>
          <a:bodyPr/>
          <a:lstStyle>
            <a:lvl1pPr>
              <a:defRPr/>
            </a:lvl1pPr>
          </a:lstStyle>
          <a:p>
            <a:pPr>
              <a:defRPr/>
            </a:pPr>
            <a:r>
              <a:rPr lang="en-US"/>
              <a:t>L09.01</a:t>
            </a:r>
          </a:p>
        </p:txBody>
      </p:sp>
      <p:sp>
        <p:nvSpPr>
          <p:cNvPr id="6" name="Rectangle 6">
            <a:extLst>
              <a:ext uri="{FF2B5EF4-FFF2-40B4-BE49-F238E27FC236}">
                <a16:creationId xmlns:a16="http://schemas.microsoft.com/office/drawing/2014/main" id="{0482B6B8-ED67-4A09-8669-C3BD524827FF}"/>
              </a:ext>
            </a:extLst>
          </p:cNvPr>
          <p:cNvSpPr>
            <a:spLocks noGrp="1" noChangeArrowheads="1"/>
          </p:cNvSpPr>
          <p:nvPr>
            <p:ph type="sldNum" sz="quarter" idx="12"/>
          </p:nvPr>
        </p:nvSpPr>
        <p:spPr>
          <a:ln/>
        </p:spPr>
        <p:txBody>
          <a:bodyPr/>
          <a:lstStyle>
            <a:lvl1pPr>
              <a:defRPr/>
            </a:lvl1pPr>
          </a:lstStyle>
          <a:p>
            <a:fld id="{EF15AB8E-9643-476A-8C41-8F2B87D6CDCE}" type="slidenum">
              <a:rPr lang="en-US" altLang="en-US"/>
              <a:pPr/>
              <a:t>‹#›</a:t>
            </a:fld>
            <a:endParaRPr lang="en-US" altLang="en-US"/>
          </a:p>
        </p:txBody>
      </p:sp>
    </p:spTree>
    <p:extLst>
      <p:ext uri="{BB962C8B-B14F-4D97-AF65-F5344CB8AC3E}">
        <p14:creationId xmlns:p14="http://schemas.microsoft.com/office/powerpoint/2010/main" val="40325300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6B521ABE-0583-4765-8BA7-CD7A4566E276}"/>
              </a:ext>
            </a:extLst>
          </p:cNvPr>
          <p:cNvSpPr>
            <a:spLocks noGrp="1" noChangeArrowheads="1"/>
          </p:cNvSpPr>
          <p:nvPr>
            <p:ph type="dt" sz="half" idx="10"/>
          </p:nvPr>
        </p:nvSpPr>
        <p:spPr>
          <a:ln/>
        </p:spPr>
        <p:txBody>
          <a:bodyPr/>
          <a:lstStyle>
            <a:lvl1pPr>
              <a:defRPr/>
            </a:lvl1pPr>
          </a:lstStyle>
          <a:p>
            <a:pPr>
              <a:defRPr/>
            </a:pPr>
            <a:r>
              <a:rPr lang="en-US"/>
              <a:t>LSU rev20211031</a:t>
            </a:r>
          </a:p>
        </p:txBody>
      </p:sp>
      <p:sp>
        <p:nvSpPr>
          <p:cNvPr id="5" name="Rectangle 5">
            <a:extLst>
              <a:ext uri="{FF2B5EF4-FFF2-40B4-BE49-F238E27FC236}">
                <a16:creationId xmlns:a16="http://schemas.microsoft.com/office/drawing/2014/main" id="{15B62561-4784-40A4-B78A-05BA03399F11}"/>
              </a:ext>
            </a:extLst>
          </p:cNvPr>
          <p:cNvSpPr>
            <a:spLocks noGrp="1" noChangeArrowheads="1"/>
          </p:cNvSpPr>
          <p:nvPr>
            <p:ph type="ftr" sz="quarter" idx="11"/>
          </p:nvPr>
        </p:nvSpPr>
        <p:spPr>
          <a:ln/>
        </p:spPr>
        <p:txBody>
          <a:bodyPr/>
          <a:lstStyle>
            <a:lvl1pPr>
              <a:defRPr/>
            </a:lvl1pPr>
          </a:lstStyle>
          <a:p>
            <a:pPr>
              <a:defRPr/>
            </a:pPr>
            <a:r>
              <a:rPr lang="en-US"/>
              <a:t>L09.01</a:t>
            </a:r>
          </a:p>
        </p:txBody>
      </p:sp>
      <p:sp>
        <p:nvSpPr>
          <p:cNvPr id="6" name="Rectangle 6">
            <a:extLst>
              <a:ext uri="{FF2B5EF4-FFF2-40B4-BE49-F238E27FC236}">
                <a16:creationId xmlns:a16="http://schemas.microsoft.com/office/drawing/2014/main" id="{53F091E0-6D0F-481D-A1CF-6A625ACB6FC5}"/>
              </a:ext>
            </a:extLst>
          </p:cNvPr>
          <p:cNvSpPr>
            <a:spLocks noGrp="1" noChangeArrowheads="1"/>
          </p:cNvSpPr>
          <p:nvPr>
            <p:ph type="sldNum" sz="quarter" idx="12"/>
          </p:nvPr>
        </p:nvSpPr>
        <p:spPr>
          <a:ln/>
        </p:spPr>
        <p:txBody>
          <a:bodyPr/>
          <a:lstStyle>
            <a:lvl1pPr>
              <a:defRPr/>
            </a:lvl1pPr>
          </a:lstStyle>
          <a:p>
            <a:fld id="{148133CD-1C1F-4BBA-9382-F3D6AE20F7CB}" type="slidenum">
              <a:rPr lang="en-US" altLang="en-US"/>
              <a:pPr/>
              <a:t>‹#›</a:t>
            </a:fld>
            <a:endParaRPr lang="en-US" altLang="en-US"/>
          </a:p>
        </p:txBody>
      </p:sp>
    </p:spTree>
    <p:extLst>
      <p:ext uri="{BB962C8B-B14F-4D97-AF65-F5344CB8AC3E}">
        <p14:creationId xmlns:p14="http://schemas.microsoft.com/office/powerpoint/2010/main" val="28596954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A01EF3CF-FBCE-4313-A4A4-6D2E3B0968AF}"/>
              </a:ext>
            </a:extLst>
          </p:cNvPr>
          <p:cNvSpPr>
            <a:spLocks noGrp="1" noChangeArrowheads="1"/>
          </p:cNvSpPr>
          <p:nvPr>
            <p:ph type="dt" sz="half" idx="10"/>
          </p:nvPr>
        </p:nvSpPr>
        <p:spPr>
          <a:ln/>
        </p:spPr>
        <p:txBody>
          <a:bodyPr/>
          <a:lstStyle>
            <a:lvl1pPr>
              <a:defRPr/>
            </a:lvl1pPr>
          </a:lstStyle>
          <a:p>
            <a:pPr>
              <a:defRPr/>
            </a:pPr>
            <a:r>
              <a:rPr lang="en-US"/>
              <a:t>LSU rev20211031</a:t>
            </a:r>
          </a:p>
        </p:txBody>
      </p:sp>
      <p:sp>
        <p:nvSpPr>
          <p:cNvPr id="6" name="Rectangle 5">
            <a:extLst>
              <a:ext uri="{FF2B5EF4-FFF2-40B4-BE49-F238E27FC236}">
                <a16:creationId xmlns:a16="http://schemas.microsoft.com/office/drawing/2014/main" id="{7798D5EB-38AD-4029-9E91-85AD2B33C104}"/>
              </a:ext>
            </a:extLst>
          </p:cNvPr>
          <p:cNvSpPr>
            <a:spLocks noGrp="1" noChangeArrowheads="1"/>
          </p:cNvSpPr>
          <p:nvPr>
            <p:ph type="ftr" sz="quarter" idx="11"/>
          </p:nvPr>
        </p:nvSpPr>
        <p:spPr>
          <a:ln/>
        </p:spPr>
        <p:txBody>
          <a:bodyPr/>
          <a:lstStyle>
            <a:lvl1pPr>
              <a:defRPr/>
            </a:lvl1pPr>
          </a:lstStyle>
          <a:p>
            <a:pPr>
              <a:defRPr/>
            </a:pPr>
            <a:r>
              <a:rPr lang="en-US"/>
              <a:t>L09.01</a:t>
            </a:r>
          </a:p>
        </p:txBody>
      </p:sp>
      <p:sp>
        <p:nvSpPr>
          <p:cNvPr id="7" name="Rectangle 6">
            <a:extLst>
              <a:ext uri="{FF2B5EF4-FFF2-40B4-BE49-F238E27FC236}">
                <a16:creationId xmlns:a16="http://schemas.microsoft.com/office/drawing/2014/main" id="{8BF1B86A-1FBB-4662-A3DB-DA4A3DB95FFF}"/>
              </a:ext>
            </a:extLst>
          </p:cNvPr>
          <p:cNvSpPr>
            <a:spLocks noGrp="1" noChangeArrowheads="1"/>
          </p:cNvSpPr>
          <p:nvPr>
            <p:ph type="sldNum" sz="quarter" idx="12"/>
          </p:nvPr>
        </p:nvSpPr>
        <p:spPr>
          <a:ln/>
        </p:spPr>
        <p:txBody>
          <a:bodyPr/>
          <a:lstStyle>
            <a:lvl1pPr>
              <a:defRPr/>
            </a:lvl1pPr>
          </a:lstStyle>
          <a:p>
            <a:fld id="{38406DC1-06CB-4B49-9B26-62D09E68B819}" type="slidenum">
              <a:rPr lang="en-US" altLang="en-US"/>
              <a:pPr/>
              <a:t>‹#›</a:t>
            </a:fld>
            <a:endParaRPr lang="en-US" altLang="en-US"/>
          </a:p>
        </p:txBody>
      </p:sp>
    </p:spTree>
    <p:extLst>
      <p:ext uri="{BB962C8B-B14F-4D97-AF65-F5344CB8AC3E}">
        <p14:creationId xmlns:p14="http://schemas.microsoft.com/office/powerpoint/2010/main" val="25496262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38E58E31-ABB6-41BF-88FB-BFC8F4F3A9A2}"/>
              </a:ext>
            </a:extLst>
          </p:cNvPr>
          <p:cNvSpPr>
            <a:spLocks noGrp="1" noChangeArrowheads="1"/>
          </p:cNvSpPr>
          <p:nvPr>
            <p:ph type="dt" sz="half" idx="10"/>
          </p:nvPr>
        </p:nvSpPr>
        <p:spPr>
          <a:ln/>
        </p:spPr>
        <p:txBody>
          <a:bodyPr/>
          <a:lstStyle>
            <a:lvl1pPr>
              <a:defRPr/>
            </a:lvl1pPr>
          </a:lstStyle>
          <a:p>
            <a:pPr>
              <a:defRPr/>
            </a:pPr>
            <a:r>
              <a:rPr lang="en-US"/>
              <a:t>LSU rev20211031</a:t>
            </a:r>
          </a:p>
        </p:txBody>
      </p:sp>
      <p:sp>
        <p:nvSpPr>
          <p:cNvPr id="8" name="Rectangle 5">
            <a:extLst>
              <a:ext uri="{FF2B5EF4-FFF2-40B4-BE49-F238E27FC236}">
                <a16:creationId xmlns:a16="http://schemas.microsoft.com/office/drawing/2014/main" id="{6C2EC6EF-6B09-49AB-A4A5-3206BB01CD65}"/>
              </a:ext>
            </a:extLst>
          </p:cNvPr>
          <p:cNvSpPr>
            <a:spLocks noGrp="1" noChangeArrowheads="1"/>
          </p:cNvSpPr>
          <p:nvPr>
            <p:ph type="ftr" sz="quarter" idx="11"/>
          </p:nvPr>
        </p:nvSpPr>
        <p:spPr>
          <a:ln/>
        </p:spPr>
        <p:txBody>
          <a:bodyPr/>
          <a:lstStyle>
            <a:lvl1pPr>
              <a:defRPr/>
            </a:lvl1pPr>
          </a:lstStyle>
          <a:p>
            <a:pPr>
              <a:defRPr/>
            </a:pPr>
            <a:r>
              <a:rPr lang="en-US"/>
              <a:t>L09.01</a:t>
            </a:r>
          </a:p>
        </p:txBody>
      </p:sp>
      <p:sp>
        <p:nvSpPr>
          <p:cNvPr id="9" name="Rectangle 6">
            <a:extLst>
              <a:ext uri="{FF2B5EF4-FFF2-40B4-BE49-F238E27FC236}">
                <a16:creationId xmlns:a16="http://schemas.microsoft.com/office/drawing/2014/main" id="{535A30CA-35CF-4450-BE49-9476C4F4BD57}"/>
              </a:ext>
            </a:extLst>
          </p:cNvPr>
          <p:cNvSpPr>
            <a:spLocks noGrp="1" noChangeArrowheads="1"/>
          </p:cNvSpPr>
          <p:nvPr>
            <p:ph type="sldNum" sz="quarter" idx="12"/>
          </p:nvPr>
        </p:nvSpPr>
        <p:spPr>
          <a:ln/>
        </p:spPr>
        <p:txBody>
          <a:bodyPr/>
          <a:lstStyle>
            <a:lvl1pPr>
              <a:defRPr/>
            </a:lvl1pPr>
          </a:lstStyle>
          <a:p>
            <a:fld id="{6EFDD039-854B-49E2-A4FC-A5FD02A571D3}" type="slidenum">
              <a:rPr lang="en-US" altLang="en-US"/>
              <a:pPr/>
              <a:t>‹#›</a:t>
            </a:fld>
            <a:endParaRPr lang="en-US" altLang="en-US"/>
          </a:p>
        </p:txBody>
      </p:sp>
    </p:spTree>
    <p:extLst>
      <p:ext uri="{BB962C8B-B14F-4D97-AF65-F5344CB8AC3E}">
        <p14:creationId xmlns:p14="http://schemas.microsoft.com/office/powerpoint/2010/main" val="23176496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75FD6D73-E1D9-4B96-B2D4-60E9A3C43A2E}"/>
              </a:ext>
            </a:extLst>
          </p:cNvPr>
          <p:cNvSpPr>
            <a:spLocks noGrp="1" noChangeArrowheads="1"/>
          </p:cNvSpPr>
          <p:nvPr>
            <p:ph type="dt" sz="half" idx="10"/>
          </p:nvPr>
        </p:nvSpPr>
        <p:spPr>
          <a:ln/>
        </p:spPr>
        <p:txBody>
          <a:bodyPr/>
          <a:lstStyle>
            <a:lvl1pPr>
              <a:defRPr/>
            </a:lvl1pPr>
          </a:lstStyle>
          <a:p>
            <a:pPr>
              <a:defRPr/>
            </a:pPr>
            <a:r>
              <a:rPr lang="en-US"/>
              <a:t>LSU rev20211031</a:t>
            </a:r>
          </a:p>
        </p:txBody>
      </p:sp>
      <p:sp>
        <p:nvSpPr>
          <p:cNvPr id="4" name="Rectangle 5">
            <a:extLst>
              <a:ext uri="{FF2B5EF4-FFF2-40B4-BE49-F238E27FC236}">
                <a16:creationId xmlns:a16="http://schemas.microsoft.com/office/drawing/2014/main" id="{0EC9102B-38EC-45F6-A1A8-1CD1890B20D4}"/>
              </a:ext>
            </a:extLst>
          </p:cNvPr>
          <p:cNvSpPr>
            <a:spLocks noGrp="1" noChangeArrowheads="1"/>
          </p:cNvSpPr>
          <p:nvPr>
            <p:ph type="ftr" sz="quarter" idx="11"/>
          </p:nvPr>
        </p:nvSpPr>
        <p:spPr>
          <a:ln/>
        </p:spPr>
        <p:txBody>
          <a:bodyPr/>
          <a:lstStyle>
            <a:lvl1pPr>
              <a:defRPr/>
            </a:lvl1pPr>
          </a:lstStyle>
          <a:p>
            <a:pPr>
              <a:defRPr/>
            </a:pPr>
            <a:r>
              <a:rPr lang="en-US"/>
              <a:t>L09.01</a:t>
            </a:r>
          </a:p>
        </p:txBody>
      </p:sp>
      <p:sp>
        <p:nvSpPr>
          <p:cNvPr id="5" name="Rectangle 6">
            <a:extLst>
              <a:ext uri="{FF2B5EF4-FFF2-40B4-BE49-F238E27FC236}">
                <a16:creationId xmlns:a16="http://schemas.microsoft.com/office/drawing/2014/main" id="{836452EA-4047-4677-9D1E-499B9AD1FE18}"/>
              </a:ext>
            </a:extLst>
          </p:cNvPr>
          <p:cNvSpPr>
            <a:spLocks noGrp="1" noChangeArrowheads="1"/>
          </p:cNvSpPr>
          <p:nvPr>
            <p:ph type="sldNum" sz="quarter" idx="12"/>
          </p:nvPr>
        </p:nvSpPr>
        <p:spPr>
          <a:ln/>
        </p:spPr>
        <p:txBody>
          <a:bodyPr/>
          <a:lstStyle>
            <a:lvl1pPr>
              <a:defRPr/>
            </a:lvl1pPr>
          </a:lstStyle>
          <a:p>
            <a:fld id="{60296385-BD7E-4782-95D1-AA0FE199B4CA}" type="slidenum">
              <a:rPr lang="en-US" altLang="en-US"/>
              <a:pPr/>
              <a:t>‹#›</a:t>
            </a:fld>
            <a:endParaRPr lang="en-US" altLang="en-US"/>
          </a:p>
        </p:txBody>
      </p:sp>
    </p:spTree>
    <p:extLst>
      <p:ext uri="{BB962C8B-B14F-4D97-AF65-F5344CB8AC3E}">
        <p14:creationId xmlns:p14="http://schemas.microsoft.com/office/powerpoint/2010/main" val="5277897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3CA1B2F-E83F-46D9-8869-010214685093}"/>
              </a:ext>
            </a:extLst>
          </p:cNvPr>
          <p:cNvSpPr>
            <a:spLocks noGrp="1" noChangeArrowheads="1"/>
          </p:cNvSpPr>
          <p:nvPr>
            <p:ph type="dt" sz="half" idx="10"/>
          </p:nvPr>
        </p:nvSpPr>
        <p:spPr>
          <a:ln/>
        </p:spPr>
        <p:txBody>
          <a:bodyPr/>
          <a:lstStyle>
            <a:lvl1pPr>
              <a:defRPr/>
            </a:lvl1pPr>
          </a:lstStyle>
          <a:p>
            <a:pPr>
              <a:defRPr/>
            </a:pPr>
            <a:r>
              <a:rPr lang="en-US"/>
              <a:t>LSU rev20211031</a:t>
            </a:r>
          </a:p>
        </p:txBody>
      </p:sp>
      <p:sp>
        <p:nvSpPr>
          <p:cNvPr id="3" name="Rectangle 5">
            <a:extLst>
              <a:ext uri="{FF2B5EF4-FFF2-40B4-BE49-F238E27FC236}">
                <a16:creationId xmlns:a16="http://schemas.microsoft.com/office/drawing/2014/main" id="{1CFC7DCD-99A3-4970-9CE0-C20B3518711F}"/>
              </a:ext>
            </a:extLst>
          </p:cNvPr>
          <p:cNvSpPr>
            <a:spLocks noGrp="1" noChangeArrowheads="1"/>
          </p:cNvSpPr>
          <p:nvPr>
            <p:ph type="ftr" sz="quarter" idx="11"/>
          </p:nvPr>
        </p:nvSpPr>
        <p:spPr>
          <a:ln/>
        </p:spPr>
        <p:txBody>
          <a:bodyPr/>
          <a:lstStyle>
            <a:lvl1pPr>
              <a:defRPr/>
            </a:lvl1pPr>
          </a:lstStyle>
          <a:p>
            <a:pPr>
              <a:defRPr/>
            </a:pPr>
            <a:r>
              <a:rPr lang="en-US"/>
              <a:t>L09.01</a:t>
            </a:r>
          </a:p>
        </p:txBody>
      </p:sp>
      <p:sp>
        <p:nvSpPr>
          <p:cNvPr id="4" name="Rectangle 6">
            <a:extLst>
              <a:ext uri="{FF2B5EF4-FFF2-40B4-BE49-F238E27FC236}">
                <a16:creationId xmlns:a16="http://schemas.microsoft.com/office/drawing/2014/main" id="{C6000C35-108D-44F3-B8FF-BF60C86A57DC}"/>
              </a:ext>
            </a:extLst>
          </p:cNvPr>
          <p:cNvSpPr>
            <a:spLocks noGrp="1" noChangeArrowheads="1"/>
          </p:cNvSpPr>
          <p:nvPr>
            <p:ph type="sldNum" sz="quarter" idx="12"/>
          </p:nvPr>
        </p:nvSpPr>
        <p:spPr>
          <a:ln/>
        </p:spPr>
        <p:txBody>
          <a:bodyPr/>
          <a:lstStyle>
            <a:lvl1pPr>
              <a:defRPr/>
            </a:lvl1pPr>
          </a:lstStyle>
          <a:p>
            <a:fld id="{BD242E83-ABDE-47CA-AC95-6DAC6F0CF835}" type="slidenum">
              <a:rPr lang="en-US" altLang="en-US"/>
              <a:pPr/>
              <a:t>‹#›</a:t>
            </a:fld>
            <a:endParaRPr lang="en-US" altLang="en-US"/>
          </a:p>
        </p:txBody>
      </p:sp>
    </p:spTree>
    <p:extLst>
      <p:ext uri="{BB962C8B-B14F-4D97-AF65-F5344CB8AC3E}">
        <p14:creationId xmlns:p14="http://schemas.microsoft.com/office/powerpoint/2010/main" val="11966088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3D0B776-9E71-401F-8000-EFA08D86B85A}"/>
              </a:ext>
            </a:extLst>
          </p:cNvPr>
          <p:cNvSpPr>
            <a:spLocks noGrp="1" noChangeArrowheads="1"/>
          </p:cNvSpPr>
          <p:nvPr>
            <p:ph type="dt" sz="half" idx="10"/>
          </p:nvPr>
        </p:nvSpPr>
        <p:spPr>
          <a:ln/>
        </p:spPr>
        <p:txBody>
          <a:bodyPr/>
          <a:lstStyle>
            <a:lvl1pPr>
              <a:defRPr/>
            </a:lvl1pPr>
          </a:lstStyle>
          <a:p>
            <a:pPr>
              <a:defRPr/>
            </a:pPr>
            <a:r>
              <a:rPr lang="en-US"/>
              <a:t>LSU rev20211031</a:t>
            </a:r>
          </a:p>
        </p:txBody>
      </p:sp>
      <p:sp>
        <p:nvSpPr>
          <p:cNvPr id="6" name="Rectangle 5">
            <a:extLst>
              <a:ext uri="{FF2B5EF4-FFF2-40B4-BE49-F238E27FC236}">
                <a16:creationId xmlns:a16="http://schemas.microsoft.com/office/drawing/2014/main" id="{F2F25291-E780-42FF-ABEE-E4AF8EEA8A68}"/>
              </a:ext>
            </a:extLst>
          </p:cNvPr>
          <p:cNvSpPr>
            <a:spLocks noGrp="1" noChangeArrowheads="1"/>
          </p:cNvSpPr>
          <p:nvPr>
            <p:ph type="ftr" sz="quarter" idx="11"/>
          </p:nvPr>
        </p:nvSpPr>
        <p:spPr>
          <a:ln/>
        </p:spPr>
        <p:txBody>
          <a:bodyPr/>
          <a:lstStyle>
            <a:lvl1pPr>
              <a:defRPr/>
            </a:lvl1pPr>
          </a:lstStyle>
          <a:p>
            <a:pPr>
              <a:defRPr/>
            </a:pPr>
            <a:r>
              <a:rPr lang="en-US"/>
              <a:t>L09.01</a:t>
            </a:r>
          </a:p>
        </p:txBody>
      </p:sp>
      <p:sp>
        <p:nvSpPr>
          <p:cNvPr id="7" name="Rectangle 6">
            <a:extLst>
              <a:ext uri="{FF2B5EF4-FFF2-40B4-BE49-F238E27FC236}">
                <a16:creationId xmlns:a16="http://schemas.microsoft.com/office/drawing/2014/main" id="{194E9E46-F9E3-4A88-941C-D2EC44C7B5FF}"/>
              </a:ext>
            </a:extLst>
          </p:cNvPr>
          <p:cNvSpPr>
            <a:spLocks noGrp="1" noChangeArrowheads="1"/>
          </p:cNvSpPr>
          <p:nvPr>
            <p:ph type="sldNum" sz="quarter" idx="12"/>
          </p:nvPr>
        </p:nvSpPr>
        <p:spPr>
          <a:ln/>
        </p:spPr>
        <p:txBody>
          <a:bodyPr/>
          <a:lstStyle>
            <a:lvl1pPr>
              <a:defRPr/>
            </a:lvl1pPr>
          </a:lstStyle>
          <a:p>
            <a:fld id="{D1125793-DEE0-427E-A95B-90728637EB33}" type="slidenum">
              <a:rPr lang="en-US" altLang="en-US"/>
              <a:pPr/>
              <a:t>‹#›</a:t>
            </a:fld>
            <a:endParaRPr lang="en-US" altLang="en-US"/>
          </a:p>
        </p:txBody>
      </p:sp>
    </p:spTree>
    <p:extLst>
      <p:ext uri="{BB962C8B-B14F-4D97-AF65-F5344CB8AC3E}">
        <p14:creationId xmlns:p14="http://schemas.microsoft.com/office/powerpoint/2010/main" val="3274377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BBC9DA8-42CD-4EE6-BAD5-DE659EB86172}"/>
              </a:ext>
            </a:extLst>
          </p:cNvPr>
          <p:cNvSpPr>
            <a:spLocks noGrp="1" noChangeArrowheads="1"/>
          </p:cNvSpPr>
          <p:nvPr>
            <p:ph type="dt" sz="half" idx="10"/>
          </p:nvPr>
        </p:nvSpPr>
        <p:spPr>
          <a:ln/>
        </p:spPr>
        <p:txBody>
          <a:bodyPr/>
          <a:lstStyle>
            <a:lvl1pPr>
              <a:defRPr/>
            </a:lvl1pPr>
          </a:lstStyle>
          <a:p>
            <a:pPr>
              <a:defRPr/>
            </a:pPr>
            <a:r>
              <a:rPr lang="en-US"/>
              <a:t>LSU rev20211031</a:t>
            </a:r>
          </a:p>
        </p:txBody>
      </p:sp>
      <p:sp>
        <p:nvSpPr>
          <p:cNvPr id="5" name="Rectangle 5">
            <a:extLst>
              <a:ext uri="{FF2B5EF4-FFF2-40B4-BE49-F238E27FC236}">
                <a16:creationId xmlns:a16="http://schemas.microsoft.com/office/drawing/2014/main" id="{72C98163-F5D0-4AC5-838A-5E9751E70E60}"/>
              </a:ext>
            </a:extLst>
          </p:cNvPr>
          <p:cNvSpPr>
            <a:spLocks noGrp="1" noChangeArrowheads="1"/>
          </p:cNvSpPr>
          <p:nvPr>
            <p:ph type="ftr" sz="quarter" idx="11"/>
          </p:nvPr>
        </p:nvSpPr>
        <p:spPr>
          <a:ln/>
        </p:spPr>
        <p:txBody>
          <a:bodyPr/>
          <a:lstStyle>
            <a:lvl1pPr>
              <a:defRPr/>
            </a:lvl1pPr>
          </a:lstStyle>
          <a:p>
            <a:pPr>
              <a:defRPr/>
            </a:pPr>
            <a:r>
              <a:rPr lang="en-US"/>
              <a:t>L09.01</a:t>
            </a:r>
          </a:p>
        </p:txBody>
      </p:sp>
      <p:sp>
        <p:nvSpPr>
          <p:cNvPr id="6" name="Rectangle 6">
            <a:extLst>
              <a:ext uri="{FF2B5EF4-FFF2-40B4-BE49-F238E27FC236}">
                <a16:creationId xmlns:a16="http://schemas.microsoft.com/office/drawing/2014/main" id="{264F9BEB-B1DC-480A-BC92-1B99E58BEE93}"/>
              </a:ext>
            </a:extLst>
          </p:cNvPr>
          <p:cNvSpPr>
            <a:spLocks noGrp="1" noChangeArrowheads="1"/>
          </p:cNvSpPr>
          <p:nvPr>
            <p:ph type="sldNum" sz="quarter" idx="12"/>
          </p:nvPr>
        </p:nvSpPr>
        <p:spPr>
          <a:ln/>
        </p:spPr>
        <p:txBody>
          <a:bodyPr/>
          <a:lstStyle>
            <a:lvl1pPr>
              <a:defRPr/>
            </a:lvl1pPr>
          </a:lstStyle>
          <a:p>
            <a:fld id="{BC8D1172-3D04-4792-B55F-83B978DBAEA7}" type="slidenum">
              <a:rPr lang="en-US" altLang="en-US"/>
              <a:pPr/>
              <a:t>‹#›</a:t>
            </a:fld>
            <a:endParaRPr lang="en-US" altLang="en-US"/>
          </a:p>
        </p:txBody>
      </p:sp>
    </p:spTree>
    <p:extLst>
      <p:ext uri="{BB962C8B-B14F-4D97-AF65-F5344CB8AC3E}">
        <p14:creationId xmlns:p14="http://schemas.microsoft.com/office/powerpoint/2010/main" val="38928639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7068F49-C7F8-452C-B250-227D88BB52D8}"/>
              </a:ext>
            </a:extLst>
          </p:cNvPr>
          <p:cNvSpPr>
            <a:spLocks noGrp="1" noChangeArrowheads="1"/>
          </p:cNvSpPr>
          <p:nvPr>
            <p:ph type="dt" sz="half" idx="10"/>
          </p:nvPr>
        </p:nvSpPr>
        <p:spPr>
          <a:ln/>
        </p:spPr>
        <p:txBody>
          <a:bodyPr/>
          <a:lstStyle>
            <a:lvl1pPr>
              <a:defRPr/>
            </a:lvl1pPr>
          </a:lstStyle>
          <a:p>
            <a:pPr>
              <a:defRPr/>
            </a:pPr>
            <a:r>
              <a:rPr lang="en-US"/>
              <a:t>LSU rev20211031</a:t>
            </a:r>
          </a:p>
        </p:txBody>
      </p:sp>
      <p:sp>
        <p:nvSpPr>
          <p:cNvPr id="6" name="Rectangle 5">
            <a:extLst>
              <a:ext uri="{FF2B5EF4-FFF2-40B4-BE49-F238E27FC236}">
                <a16:creationId xmlns:a16="http://schemas.microsoft.com/office/drawing/2014/main" id="{E113B0E9-8B8F-4522-B760-896702BDA73C}"/>
              </a:ext>
            </a:extLst>
          </p:cNvPr>
          <p:cNvSpPr>
            <a:spLocks noGrp="1" noChangeArrowheads="1"/>
          </p:cNvSpPr>
          <p:nvPr>
            <p:ph type="ftr" sz="quarter" idx="11"/>
          </p:nvPr>
        </p:nvSpPr>
        <p:spPr>
          <a:ln/>
        </p:spPr>
        <p:txBody>
          <a:bodyPr/>
          <a:lstStyle>
            <a:lvl1pPr>
              <a:defRPr/>
            </a:lvl1pPr>
          </a:lstStyle>
          <a:p>
            <a:pPr>
              <a:defRPr/>
            </a:pPr>
            <a:r>
              <a:rPr lang="en-US"/>
              <a:t>L09.01</a:t>
            </a:r>
          </a:p>
        </p:txBody>
      </p:sp>
      <p:sp>
        <p:nvSpPr>
          <p:cNvPr id="7" name="Rectangle 6">
            <a:extLst>
              <a:ext uri="{FF2B5EF4-FFF2-40B4-BE49-F238E27FC236}">
                <a16:creationId xmlns:a16="http://schemas.microsoft.com/office/drawing/2014/main" id="{EC07A62F-9E36-4670-A7D8-9A1EF5352478}"/>
              </a:ext>
            </a:extLst>
          </p:cNvPr>
          <p:cNvSpPr>
            <a:spLocks noGrp="1" noChangeArrowheads="1"/>
          </p:cNvSpPr>
          <p:nvPr>
            <p:ph type="sldNum" sz="quarter" idx="12"/>
          </p:nvPr>
        </p:nvSpPr>
        <p:spPr>
          <a:ln/>
        </p:spPr>
        <p:txBody>
          <a:bodyPr/>
          <a:lstStyle>
            <a:lvl1pPr>
              <a:defRPr/>
            </a:lvl1pPr>
          </a:lstStyle>
          <a:p>
            <a:fld id="{F7C17A0F-59FF-4433-9521-058A029468BC}" type="slidenum">
              <a:rPr lang="en-US" altLang="en-US"/>
              <a:pPr/>
              <a:t>‹#›</a:t>
            </a:fld>
            <a:endParaRPr lang="en-US" altLang="en-US"/>
          </a:p>
        </p:txBody>
      </p:sp>
    </p:spTree>
    <p:extLst>
      <p:ext uri="{BB962C8B-B14F-4D97-AF65-F5344CB8AC3E}">
        <p14:creationId xmlns:p14="http://schemas.microsoft.com/office/powerpoint/2010/main" val="2182741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73EA4CF-E61B-4767-A5D0-1A4BD7008E4E}"/>
              </a:ext>
            </a:extLst>
          </p:cNvPr>
          <p:cNvSpPr>
            <a:spLocks noGrp="1" noChangeArrowheads="1"/>
          </p:cNvSpPr>
          <p:nvPr>
            <p:ph type="dt" sz="half" idx="10"/>
          </p:nvPr>
        </p:nvSpPr>
        <p:spPr>
          <a:ln/>
        </p:spPr>
        <p:txBody>
          <a:bodyPr/>
          <a:lstStyle>
            <a:lvl1pPr>
              <a:defRPr/>
            </a:lvl1pPr>
          </a:lstStyle>
          <a:p>
            <a:pPr>
              <a:defRPr/>
            </a:pPr>
            <a:r>
              <a:rPr lang="en-US"/>
              <a:t>LSU rev20211031</a:t>
            </a:r>
          </a:p>
        </p:txBody>
      </p:sp>
      <p:sp>
        <p:nvSpPr>
          <p:cNvPr id="5" name="Rectangle 5">
            <a:extLst>
              <a:ext uri="{FF2B5EF4-FFF2-40B4-BE49-F238E27FC236}">
                <a16:creationId xmlns:a16="http://schemas.microsoft.com/office/drawing/2014/main" id="{1C0021BB-98FE-4BCA-AEE9-2EC77CAF63D7}"/>
              </a:ext>
            </a:extLst>
          </p:cNvPr>
          <p:cNvSpPr>
            <a:spLocks noGrp="1" noChangeArrowheads="1"/>
          </p:cNvSpPr>
          <p:nvPr>
            <p:ph type="ftr" sz="quarter" idx="11"/>
          </p:nvPr>
        </p:nvSpPr>
        <p:spPr>
          <a:ln/>
        </p:spPr>
        <p:txBody>
          <a:bodyPr/>
          <a:lstStyle>
            <a:lvl1pPr>
              <a:defRPr/>
            </a:lvl1pPr>
          </a:lstStyle>
          <a:p>
            <a:pPr>
              <a:defRPr/>
            </a:pPr>
            <a:r>
              <a:rPr lang="en-US"/>
              <a:t>L09.01</a:t>
            </a:r>
          </a:p>
        </p:txBody>
      </p:sp>
      <p:sp>
        <p:nvSpPr>
          <p:cNvPr id="6" name="Rectangle 6">
            <a:extLst>
              <a:ext uri="{FF2B5EF4-FFF2-40B4-BE49-F238E27FC236}">
                <a16:creationId xmlns:a16="http://schemas.microsoft.com/office/drawing/2014/main" id="{83FE1150-9582-4006-BBD2-C1D1B8D37ADF}"/>
              </a:ext>
            </a:extLst>
          </p:cNvPr>
          <p:cNvSpPr>
            <a:spLocks noGrp="1" noChangeArrowheads="1"/>
          </p:cNvSpPr>
          <p:nvPr>
            <p:ph type="sldNum" sz="quarter" idx="12"/>
          </p:nvPr>
        </p:nvSpPr>
        <p:spPr>
          <a:ln/>
        </p:spPr>
        <p:txBody>
          <a:bodyPr/>
          <a:lstStyle>
            <a:lvl1pPr>
              <a:defRPr/>
            </a:lvl1pPr>
          </a:lstStyle>
          <a:p>
            <a:fld id="{1A41C28D-8096-4C26-93AF-C75D2B34CC93}" type="slidenum">
              <a:rPr lang="en-US" altLang="en-US"/>
              <a:pPr/>
              <a:t>‹#›</a:t>
            </a:fld>
            <a:endParaRPr lang="en-US" altLang="en-US"/>
          </a:p>
        </p:txBody>
      </p:sp>
    </p:spTree>
    <p:extLst>
      <p:ext uri="{BB962C8B-B14F-4D97-AF65-F5344CB8AC3E}">
        <p14:creationId xmlns:p14="http://schemas.microsoft.com/office/powerpoint/2010/main" val="155133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2D2CD52-03F6-47B7-AB20-831AB739ABBB}"/>
              </a:ext>
            </a:extLst>
          </p:cNvPr>
          <p:cNvSpPr>
            <a:spLocks noGrp="1" noChangeArrowheads="1"/>
          </p:cNvSpPr>
          <p:nvPr>
            <p:ph type="dt" sz="half" idx="10"/>
          </p:nvPr>
        </p:nvSpPr>
        <p:spPr>
          <a:ln/>
        </p:spPr>
        <p:txBody>
          <a:bodyPr/>
          <a:lstStyle>
            <a:lvl1pPr>
              <a:defRPr/>
            </a:lvl1pPr>
          </a:lstStyle>
          <a:p>
            <a:pPr>
              <a:defRPr/>
            </a:pPr>
            <a:r>
              <a:rPr lang="en-US"/>
              <a:t>LSU rev20211031</a:t>
            </a:r>
          </a:p>
        </p:txBody>
      </p:sp>
      <p:sp>
        <p:nvSpPr>
          <p:cNvPr id="5" name="Rectangle 5">
            <a:extLst>
              <a:ext uri="{FF2B5EF4-FFF2-40B4-BE49-F238E27FC236}">
                <a16:creationId xmlns:a16="http://schemas.microsoft.com/office/drawing/2014/main" id="{869AB153-EAA6-49D6-9C33-1BF7E208B154}"/>
              </a:ext>
            </a:extLst>
          </p:cNvPr>
          <p:cNvSpPr>
            <a:spLocks noGrp="1" noChangeArrowheads="1"/>
          </p:cNvSpPr>
          <p:nvPr>
            <p:ph type="ftr" sz="quarter" idx="11"/>
          </p:nvPr>
        </p:nvSpPr>
        <p:spPr>
          <a:ln/>
        </p:spPr>
        <p:txBody>
          <a:bodyPr/>
          <a:lstStyle>
            <a:lvl1pPr>
              <a:defRPr/>
            </a:lvl1pPr>
          </a:lstStyle>
          <a:p>
            <a:pPr>
              <a:defRPr/>
            </a:pPr>
            <a:r>
              <a:rPr lang="en-US"/>
              <a:t>L09.01</a:t>
            </a:r>
          </a:p>
        </p:txBody>
      </p:sp>
      <p:sp>
        <p:nvSpPr>
          <p:cNvPr id="6" name="Rectangle 6">
            <a:extLst>
              <a:ext uri="{FF2B5EF4-FFF2-40B4-BE49-F238E27FC236}">
                <a16:creationId xmlns:a16="http://schemas.microsoft.com/office/drawing/2014/main" id="{B5771F37-DA37-45DD-9587-7793C9F84C85}"/>
              </a:ext>
            </a:extLst>
          </p:cNvPr>
          <p:cNvSpPr>
            <a:spLocks noGrp="1" noChangeArrowheads="1"/>
          </p:cNvSpPr>
          <p:nvPr>
            <p:ph type="sldNum" sz="quarter" idx="12"/>
          </p:nvPr>
        </p:nvSpPr>
        <p:spPr>
          <a:ln/>
        </p:spPr>
        <p:txBody>
          <a:bodyPr/>
          <a:lstStyle>
            <a:lvl1pPr>
              <a:defRPr/>
            </a:lvl1pPr>
          </a:lstStyle>
          <a:p>
            <a:fld id="{F510EEEF-168D-4E89-B09A-F17079C7E71A}" type="slidenum">
              <a:rPr lang="en-US" altLang="en-US"/>
              <a:pPr/>
              <a:t>‹#›</a:t>
            </a:fld>
            <a:endParaRPr lang="en-US" altLang="en-US"/>
          </a:p>
        </p:txBody>
      </p:sp>
    </p:spTree>
    <p:extLst>
      <p:ext uri="{BB962C8B-B14F-4D97-AF65-F5344CB8AC3E}">
        <p14:creationId xmlns:p14="http://schemas.microsoft.com/office/powerpoint/2010/main" val="15423393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C652D02B-26FC-4CB9-BFAC-4702FE1543A5}"/>
              </a:ext>
            </a:extLst>
          </p:cNvPr>
          <p:cNvSpPr>
            <a:spLocks noGrp="1" noChangeArrowheads="1"/>
          </p:cNvSpPr>
          <p:nvPr>
            <p:ph type="dt" sz="half" idx="10"/>
          </p:nvPr>
        </p:nvSpPr>
        <p:spPr>
          <a:ln/>
        </p:spPr>
        <p:txBody>
          <a:bodyPr/>
          <a:lstStyle>
            <a:lvl1pPr>
              <a:defRPr/>
            </a:lvl1pPr>
          </a:lstStyle>
          <a:p>
            <a:pPr>
              <a:defRPr/>
            </a:pPr>
            <a:r>
              <a:rPr lang="en-US"/>
              <a:t>LSU rev20211031</a:t>
            </a:r>
          </a:p>
        </p:txBody>
      </p:sp>
      <p:sp>
        <p:nvSpPr>
          <p:cNvPr id="5" name="Rectangle 5">
            <a:extLst>
              <a:ext uri="{FF2B5EF4-FFF2-40B4-BE49-F238E27FC236}">
                <a16:creationId xmlns:a16="http://schemas.microsoft.com/office/drawing/2014/main" id="{C4B4AE87-0805-48E0-A448-B6D133BF8616}"/>
              </a:ext>
            </a:extLst>
          </p:cNvPr>
          <p:cNvSpPr>
            <a:spLocks noGrp="1" noChangeArrowheads="1"/>
          </p:cNvSpPr>
          <p:nvPr>
            <p:ph type="ftr" sz="quarter" idx="11"/>
          </p:nvPr>
        </p:nvSpPr>
        <p:spPr>
          <a:ln/>
        </p:spPr>
        <p:txBody>
          <a:bodyPr/>
          <a:lstStyle>
            <a:lvl1pPr>
              <a:defRPr/>
            </a:lvl1pPr>
          </a:lstStyle>
          <a:p>
            <a:pPr>
              <a:defRPr/>
            </a:pPr>
            <a:r>
              <a:rPr lang="en-US"/>
              <a:t>L09.01</a:t>
            </a:r>
          </a:p>
        </p:txBody>
      </p:sp>
      <p:sp>
        <p:nvSpPr>
          <p:cNvPr id="6" name="Rectangle 6">
            <a:extLst>
              <a:ext uri="{FF2B5EF4-FFF2-40B4-BE49-F238E27FC236}">
                <a16:creationId xmlns:a16="http://schemas.microsoft.com/office/drawing/2014/main" id="{4311D1C3-1917-4029-B424-8EA39C8E5050}"/>
              </a:ext>
            </a:extLst>
          </p:cNvPr>
          <p:cNvSpPr>
            <a:spLocks noGrp="1" noChangeArrowheads="1"/>
          </p:cNvSpPr>
          <p:nvPr>
            <p:ph type="sldNum" sz="quarter" idx="12"/>
          </p:nvPr>
        </p:nvSpPr>
        <p:spPr>
          <a:ln/>
        </p:spPr>
        <p:txBody>
          <a:bodyPr/>
          <a:lstStyle>
            <a:lvl1pPr>
              <a:defRPr/>
            </a:lvl1pPr>
          </a:lstStyle>
          <a:p>
            <a:fld id="{6514591F-D8FA-4901-8462-E04E017C287B}" type="slidenum">
              <a:rPr lang="en-US" altLang="en-US"/>
              <a:pPr/>
              <a:t>‹#›</a:t>
            </a:fld>
            <a:endParaRPr lang="en-US" altLang="en-US"/>
          </a:p>
        </p:txBody>
      </p:sp>
    </p:spTree>
    <p:extLst>
      <p:ext uri="{BB962C8B-B14F-4D97-AF65-F5344CB8AC3E}">
        <p14:creationId xmlns:p14="http://schemas.microsoft.com/office/powerpoint/2010/main" val="29238636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13DBBA3-8BA9-4739-91B9-F39763F212A6}"/>
              </a:ext>
            </a:extLst>
          </p:cNvPr>
          <p:cNvSpPr>
            <a:spLocks noGrp="1" noChangeArrowheads="1"/>
          </p:cNvSpPr>
          <p:nvPr>
            <p:ph type="dt" sz="half" idx="10"/>
          </p:nvPr>
        </p:nvSpPr>
        <p:spPr>
          <a:ln/>
        </p:spPr>
        <p:txBody>
          <a:bodyPr/>
          <a:lstStyle>
            <a:lvl1pPr>
              <a:defRPr/>
            </a:lvl1pPr>
          </a:lstStyle>
          <a:p>
            <a:pPr>
              <a:defRPr/>
            </a:pPr>
            <a:r>
              <a:rPr lang="en-US"/>
              <a:t>LSU rev20211031</a:t>
            </a:r>
          </a:p>
        </p:txBody>
      </p:sp>
      <p:sp>
        <p:nvSpPr>
          <p:cNvPr id="5" name="Rectangle 5">
            <a:extLst>
              <a:ext uri="{FF2B5EF4-FFF2-40B4-BE49-F238E27FC236}">
                <a16:creationId xmlns:a16="http://schemas.microsoft.com/office/drawing/2014/main" id="{52663EC6-044D-438A-811E-411CD5FF507C}"/>
              </a:ext>
            </a:extLst>
          </p:cNvPr>
          <p:cNvSpPr>
            <a:spLocks noGrp="1" noChangeArrowheads="1"/>
          </p:cNvSpPr>
          <p:nvPr>
            <p:ph type="ftr" sz="quarter" idx="11"/>
          </p:nvPr>
        </p:nvSpPr>
        <p:spPr>
          <a:ln/>
        </p:spPr>
        <p:txBody>
          <a:bodyPr/>
          <a:lstStyle>
            <a:lvl1pPr>
              <a:defRPr/>
            </a:lvl1pPr>
          </a:lstStyle>
          <a:p>
            <a:pPr>
              <a:defRPr/>
            </a:pPr>
            <a:r>
              <a:rPr lang="en-US"/>
              <a:t>L09.01</a:t>
            </a:r>
          </a:p>
        </p:txBody>
      </p:sp>
      <p:sp>
        <p:nvSpPr>
          <p:cNvPr id="6" name="Rectangle 6">
            <a:extLst>
              <a:ext uri="{FF2B5EF4-FFF2-40B4-BE49-F238E27FC236}">
                <a16:creationId xmlns:a16="http://schemas.microsoft.com/office/drawing/2014/main" id="{207CCC46-20A2-497D-A8D7-68B820F68C80}"/>
              </a:ext>
            </a:extLst>
          </p:cNvPr>
          <p:cNvSpPr>
            <a:spLocks noGrp="1" noChangeArrowheads="1"/>
          </p:cNvSpPr>
          <p:nvPr>
            <p:ph type="sldNum" sz="quarter" idx="12"/>
          </p:nvPr>
        </p:nvSpPr>
        <p:spPr>
          <a:ln/>
        </p:spPr>
        <p:txBody>
          <a:bodyPr/>
          <a:lstStyle>
            <a:lvl1pPr>
              <a:defRPr/>
            </a:lvl1pPr>
          </a:lstStyle>
          <a:p>
            <a:fld id="{298E6B7D-B717-4BDD-ADC9-339D5FFB5B26}" type="slidenum">
              <a:rPr lang="en-US" altLang="en-US"/>
              <a:pPr/>
              <a:t>‹#›</a:t>
            </a:fld>
            <a:endParaRPr lang="en-US" altLang="en-US"/>
          </a:p>
        </p:txBody>
      </p:sp>
    </p:spTree>
    <p:extLst>
      <p:ext uri="{BB962C8B-B14F-4D97-AF65-F5344CB8AC3E}">
        <p14:creationId xmlns:p14="http://schemas.microsoft.com/office/powerpoint/2010/main" val="34150575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B74ECF89-2CF9-4E7D-8730-DBE93985ED6D}"/>
              </a:ext>
            </a:extLst>
          </p:cNvPr>
          <p:cNvSpPr>
            <a:spLocks noGrp="1" noChangeArrowheads="1"/>
          </p:cNvSpPr>
          <p:nvPr>
            <p:ph type="dt" sz="half" idx="10"/>
          </p:nvPr>
        </p:nvSpPr>
        <p:spPr>
          <a:ln/>
        </p:spPr>
        <p:txBody>
          <a:bodyPr/>
          <a:lstStyle>
            <a:lvl1pPr>
              <a:defRPr/>
            </a:lvl1pPr>
          </a:lstStyle>
          <a:p>
            <a:pPr>
              <a:defRPr/>
            </a:pPr>
            <a:r>
              <a:rPr lang="en-US"/>
              <a:t>LSU rev20211031</a:t>
            </a:r>
          </a:p>
        </p:txBody>
      </p:sp>
      <p:sp>
        <p:nvSpPr>
          <p:cNvPr id="5" name="Rectangle 5">
            <a:extLst>
              <a:ext uri="{FF2B5EF4-FFF2-40B4-BE49-F238E27FC236}">
                <a16:creationId xmlns:a16="http://schemas.microsoft.com/office/drawing/2014/main" id="{260202E5-5362-4C8B-81C1-E263352BB31D}"/>
              </a:ext>
            </a:extLst>
          </p:cNvPr>
          <p:cNvSpPr>
            <a:spLocks noGrp="1" noChangeArrowheads="1"/>
          </p:cNvSpPr>
          <p:nvPr>
            <p:ph type="ftr" sz="quarter" idx="11"/>
          </p:nvPr>
        </p:nvSpPr>
        <p:spPr>
          <a:ln/>
        </p:spPr>
        <p:txBody>
          <a:bodyPr/>
          <a:lstStyle>
            <a:lvl1pPr>
              <a:defRPr/>
            </a:lvl1pPr>
          </a:lstStyle>
          <a:p>
            <a:pPr>
              <a:defRPr/>
            </a:pPr>
            <a:r>
              <a:rPr lang="en-US"/>
              <a:t>L09.01</a:t>
            </a:r>
          </a:p>
        </p:txBody>
      </p:sp>
      <p:sp>
        <p:nvSpPr>
          <p:cNvPr id="6" name="Rectangle 6">
            <a:extLst>
              <a:ext uri="{FF2B5EF4-FFF2-40B4-BE49-F238E27FC236}">
                <a16:creationId xmlns:a16="http://schemas.microsoft.com/office/drawing/2014/main" id="{4DD87D0B-BAE6-4C45-B0FC-DEE522A2A13D}"/>
              </a:ext>
            </a:extLst>
          </p:cNvPr>
          <p:cNvSpPr>
            <a:spLocks noGrp="1" noChangeArrowheads="1"/>
          </p:cNvSpPr>
          <p:nvPr>
            <p:ph type="sldNum" sz="quarter" idx="12"/>
          </p:nvPr>
        </p:nvSpPr>
        <p:spPr>
          <a:ln/>
        </p:spPr>
        <p:txBody>
          <a:bodyPr/>
          <a:lstStyle>
            <a:lvl1pPr>
              <a:defRPr/>
            </a:lvl1pPr>
          </a:lstStyle>
          <a:p>
            <a:fld id="{7A3792C0-AC7D-4472-8B85-1008DFAEDA98}" type="slidenum">
              <a:rPr lang="en-US" altLang="en-US"/>
              <a:pPr/>
              <a:t>‹#›</a:t>
            </a:fld>
            <a:endParaRPr lang="en-US" altLang="en-US"/>
          </a:p>
        </p:txBody>
      </p:sp>
    </p:spTree>
    <p:extLst>
      <p:ext uri="{BB962C8B-B14F-4D97-AF65-F5344CB8AC3E}">
        <p14:creationId xmlns:p14="http://schemas.microsoft.com/office/powerpoint/2010/main" val="33732949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EB28DE5C-11E6-4750-93B4-9F42AAD7E4D4}"/>
              </a:ext>
            </a:extLst>
          </p:cNvPr>
          <p:cNvSpPr>
            <a:spLocks noGrp="1" noChangeArrowheads="1"/>
          </p:cNvSpPr>
          <p:nvPr>
            <p:ph type="dt" sz="half" idx="10"/>
          </p:nvPr>
        </p:nvSpPr>
        <p:spPr>
          <a:ln/>
        </p:spPr>
        <p:txBody>
          <a:bodyPr/>
          <a:lstStyle>
            <a:lvl1pPr>
              <a:defRPr/>
            </a:lvl1pPr>
          </a:lstStyle>
          <a:p>
            <a:pPr>
              <a:defRPr/>
            </a:pPr>
            <a:r>
              <a:rPr lang="en-US"/>
              <a:t>LSU rev20211031</a:t>
            </a:r>
          </a:p>
        </p:txBody>
      </p:sp>
      <p:sp>
        <p:nvSpPr>
          <p:cNvPr id="6" name="Rectangle 5">
            <a:extLst>
              <a:ext uri="{FF2B5EF4-FFF2-40B4-BE49-F238E27FC236}">
                <a16:creationId xmlns:a16="http://schemas.microsoft.com/office/drawing/2014/main" id="{43F5D780-C814-442D-923D-E660E6D3D68C}"/>
              </a:ext>
            </a:extLst>
          </p:cNvPr>
          <p:cNvSpPr>
            <a:spLocks noGrp="1" noChangeArrowheads="1"/>
          </p:cNvSpPr>
          <p:nvPr>
            <p:ph type="ftr" sz="quarter" idx="11"/>
          </p:nvPr>
        </p:nvSpPr>
        <p:spPr>
          <a:ln/>
        </p:spPr>
        <p:txBody>
          <a:bodyPr/>
          <a:lstStyle>
            <a:lvl1pPr>
              <a:defRPr/>
            </a:lvl1pPr>
          </a:lstStyle>
          <a:p>
            <a:pPr>
              <a:defRPr/>
            </a:pPr>
            <a:r>
              <a:rPr lang="en-US"/>
              <a:t>L09.01</a:t>
            </a:r>
          </a:p>
        </p:txBody>
      </p:sp>
      <p:sp>
        <p:nvSpPr>
          <p:cNvPr id="7" name="Rectangle 6">
            <a:extLst>
              <a:ext uri="{FF2B5EF4-FFF2-40B4-BE49-F238E27FC236}">
                <a16:creationId xmlns:a16="http://schemas.microsoft.com/office/drawing/2014/main" id="{917F5CF5-CD6B-43F6-83CE-3EAA55450704}"/>
              </a:ext>
            </a:extLst>
          </p:cNvPr>
          <p:cNvSpPr>
            <a:spLocks noGrp="1" noChangeArrowheads="1"/>
          </p:cNvSpPr>
          <p:nvPr>
            <p:ph type="sldNum" sz="quarter" idx="12"/>
          </p:nvPr>
        </p:nvSpPr>
        <p:spPr>
          <a:ln/>
        </p:spPr>
        <p:txBody>
          <a:bodyPr/>
          <a:lstStyle>
            <a:lvl1pPr>
              <a:defRPr/>
            </a:lvl1pPr>
          </a:lstStyle>
          <a:p>
            <a:fld id="{D1F53BDE-10DB-4BE5-90A8-08540F32E05A}" type="slidenum">
              <a:rPr lang="en-US" altLang="en-US"/>
              <a:pPr/>
              <a:t>‹#›</a:t>
            </a:fld>
            <a:endParaRPr lang="en-US" altLang="en-US"/>
          </a:p>
        </p:txBody>
      </p:sp>
    </p:spTree>
    <p:extLst>
      <p:ext uri="{BB962C8B-B14F-4D97-AF65-F5344CB8AC3E}">
        <p14:creationId xmlns:p14="http://schemas.microsoft.com/office/powerpoint/2010/main" val="18078405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1B3AB1E5-9096-489E-A5B9-75282C170DA2}"/>
              </a:ext>
            </a:extLst>
          </p:cNvPr>
          <p:cNvSpPr>
            <a:spLocks noGrp="1" noChangeArrowheads="1"/>
          </p:cNvSpPr>
          <p:nvPr>
            <p:ph type="dt" sz="half" idx="10"/>
          </p:nvPr>
        </p:nvSpPr>
        <p:spPr>
          <a:ln/>
        </p:spPr>
        <p:txBody>
          <a:bodyPr/>
          <a:lstStyle>
            <a:lvl1pPr>
              <a:defRPr/>
            </a:lvl1pPr>
          </a:lstStyle>
          <a:p>
            <a:pPr>
              <a:defRPr/>
            </a:pPr>
            <a:r>
              <a:rPr lang="en-US"/>
              <a:t>LSU rev20211031</a:t>
            </a:r>
          </a:p>
        </p:txBody>
      </p:sp>
      <p:sp>
        <p:nvSpPr>
          <p:cNvPr id="8" name="Rectangle 5">
            <a:extLst>
              <a:ext uri="{FF2B5EF4-FFF2-40B4-BE49-F238E27FC236}">
                <a16:creationId xmlns:a16="http://schemas.microsoft.com/office/drawing/2014/main" id="{311B952E-3E4A-49B0-BEC2-E18969A17030}"/>
              </a:ext>
            </a:extLst>
          </p:cNvPr>
          <p:cNvSpPr>
            <a:spLocks noGrp="1" noChangeArrowheads="1"/>
          </p:cNvSpPr>
          <p:nvPr>
            <p:ph type="ftr" sz="quarter" idx="11"/>
          </p:nvPr>
        </p:nvSpPr>
        <p:spPr>
          <a:ln/>
        </p:spPr>
        <p:txBody>
          <a:bodyPr/>
          <a:lstStyle>
            <a:lvl1pPr>
              <a:defRPr/>
            </a:lvl1pPr>
          </a:lstStyle>
          <a:p>
            <a:pPr>
              <a:defRPr/>
            </a:pPr>
            <a:r>
              <a:rPr lang="en-US"/>
              <a:t>L09.01</a:t>
            </a:r>
          </a:p>
        </p:txBody>
      </p:sp>
      <p:sp>
        <p:nvSpPr>
          <p:cNvPr id="9" name="Rectangle 6">
            <a:extLst>
              <a:ext uri="{FF2B5EF4-FFF2-40B4-BE49-F238E27FC236}">
                <a16:creationId xmlns:a16="http://schemas.microsoft.com/office/drawing/2014/main" id="{0916081B-98B3-40AC-A8EA-0BD78F443DF9}"/>
              </a:ext>
            </a:extLst>
          </p:cNvPr>
          <p:cNvSpPr>
            <a:spLocks noGrp="1" noChangeArrowheads="1"/>
          </p:cNvSpPr>
          <p:nvPr>
            <p:ph type="sldNum" sz="quarter" idx="12"/>
          </p:nvPr>
        </p:nvSpPr>
        <p:spPr>
          <a:ln/>
        </p:spPr>
        <p:txBody>
          <a:bodyPr/>
          <a:lstStyle>
            <a:lvl1pPr>
              <a:defRPr/>
            </a:lvl1pPr>
          </a:lstStyle>
          <a:p>
            <a:fld id="{8DC5EA73-5FB7-4A8C-8EDB-D067ECB489AE}" type="slidenum">
              <a:rPr lang="en-US" altLang="en-US"/>
              <a:pPr/>
              <a:t>‹#›</a:t>
            </a:fld>
            <a:endParaRPr lang="en-US" altLang="en-US"/>
          </a:p>
        </p:txBody>
      </p:sp>
    </p:spTree>
    <p:extLst>
      <p:ext uri="{BB962C8B-B14F-4D97-AF65-F5344CB8AC3E}">
        <p14:creationId xmlns:p14="http://schemas.microsoft.com/office/powerpoint/2010/main" val="36836408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B797DDC6-2D80-4779-872C-6E29DA396DC8}"/>
              </a:ext>
            </a:extLst>
          </p:cNvPr>
          <p:cNvSpPr>
            <a:spLocks noGrp="1" noChangeArrowheads="1"/>
          </p:cNvSpPr>
          <p:nvPr>
            <p:ph type="dt" sz="half" idx="10"/>
          </p:nvPr>
        </p:nvSpPr>
        <p:spPr>
          <a:ln/>
        </p:spPr>
        <p:txBody>
          <a:bodyPr/>
          <a:lstStyle>
            <a:lvl1pPr>
              <a:defRPr/>
            </a:lvl1pPr>
          </a:lstStyle>
          <a:p>
            <a:pPr>
              <a:defRPr/>
            </a:pPr>
            <a:r>
              <a:rPr lang="en-US"/>
              <a:t>LSU rev20211031</a:t>
            </a:r>
          </a:p>
        </p:txBody>
      </p:sp>
      <p:sp>
        <p:nvSpPr>
          <p:cNvPr id="4" name="Rectangle 5">
            <a:extLst>
              <a:ext uri="{FF2B5EF4-FFF2-40B4-BE49-F238E27FC236}">
                <a16:creationId xmlns:a16="http://schemas.microsoft.com/office/drawing/2014/main" id="{9B8F3534-B983-41E4-A345-1A8551F8E227}"/>
              </a:ext>
            </a:extLst>
          </p:cNvPr>
          <p:cNvSpPr>
            <a:spLocks noGrp="1" noChangeArrowheads="1"/>
          </p:cNvSpPr>
          <p:nvPr>
            <p:ph type="ftr" sz="quarter" idx="11"/>
          </p:nvPr>
        </p:nvSpPr>
        <p:spPr>
          <a:ln/>
        </p:spPr>
        <p:txBody>
          <a:bodyPr/>
          <a:lstStyle>
            <a:lvl1pPr>
              <a:defRPr/>
            </a:lvl1pPr>
          </a:lstStyle>
          <a:p>
            <a:pPr>
              <a:defRPr/>
            </a:pPr>
            <a:r>
              <a:rPr lang="en-US"/>
              <a:t>L09.01</a:t>
            </a:r>
          </a:p>
        </p:txBody>
      </p:sp>
      <p:sp>
        <p:nvSpPr>
          <p:cNvPr id="5" name="Rectangle 6">
            <a:extLst>
              <a:ext uri="{FF2B5EF4-FFF2-40B4-BE49-F238E27FC236}">
                <a16:creationId xmlns:a16="http://schemas.microsoft.com/office/drawing/2014/main" id="{89FB6263-1098-4C10-819C-EC1FCD6873EA}"/>
              </a:ext>
            </a:extLst>
          </p:cNvPr>
          <p:cNvSpPr>
            <a:spLocks noGrp="1" noChangeArrowheads="1"/>
          </p:cNvSpPr>
          <p:nvPr>
            <p:ph type="sldNum" sz="quarter" idx="12"/>
          </p:nvPr>
        </p:nvSpPr>
        <p:spPr>
          <a:ln/>
        </p:spPr>
        <p:txBody>
          <a:bodyPr/>
          <a:lstStyle>
            <a:lvl1pPr>
              <a:defRPr/>
            </a:lvl1pPr>
          </a:lstStyle>
          <a:p>
            <a:fld id="{4DC7B866-3586-42A6-8AB3-0145D3BFE5AD}" type="slidenum">
              <a:rPr lang="en-US" altLang="en-US"/>
              <a:pPr/>
              <a:t>‹#›</a:t>
            </a:fld>
            <a:endParaRPr lang="en-US" altLang="en-US"/>
          </a:p>
        </p:txBody>
      </p:sp>
    </p:spTree>
    <p:extLst>
      <p:ext uri="{BB962C8B-B14F-4D97-AF65-F5344CB8AC3E}">
        <p14:creationId xmlns:p14="http://schemas.microsoft.com/office/powerpoint/2010/main" val="12395667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01123A2-D5CB-4815-897C-DA700E4765E6}"/>
              </a:ext>
            </a:extLst>
          </p:cNvPr>
          <p:cNvSpPr>
            <a:spLocks noGrp="1" noChangeArrowheads="1"/>
          </p:cNvSpPr>
          <p:nvPr>
            <p:ph type="dt" sz="half" idx="10"/>
          </p:nvPr>
        </p:nvSpPr>
        <p:spPr>
          <a:ln/>
        </p:spPr>
        <p:txBody>
          <a:bodyPr/>
          <a:lstStyle>
            <a:lvl1pPr>
              <a:defRPr/>
            </a:lvl1pPr>
          </a:lstStyle>
          <a:p>
            <a:pPr>
              <a:defRPr/>
            </a:pPr>
            <a:r>
              <a:rPr lang="en-US"/>
              <a:t>LSU rev20211031</a:t>
            </a:r>
          </a:p>
        </p:txBody>
      </p:sp>
      <p:sp>
        <p:nvSpPr>
          <p:cNvPr id="3" name="Rectangle 5">
            <a:extLst>
              <a:ext uri="{FF2B5EF4-FFF2-40B4-BE49-F238E27FC236}">
                <a16:creationId xmlns:a16="http://schemas.microsoft.com/office/drawing/2014/main" id="{19BCF6F2-A7C2-468A-8E33-E67123BEC2D3}"/>
              </a:ext>
            </a:extLst>
          </p:cNvPr>
          <p:cNvSpPr>
            <a:spLocks noGrp="1" noChangeArrowheads="1"/>
          </p:cNvSpPr>
          <p:nvPr>
            <p:ph type="ftr" sz="quarter" idx="11"/>
          </p:nvPr>
        </p:nvSpPr>
        <p:spPr>
          <a:ln/>
        </p:spPr>
        <p:txBody>
          <a:bodyPr/>
          <a:lstStyle>
            <a:lvl1pPr>
              <a:defRPr/>
            </a:lvl1pPr>
          </a:lstStyle>
          <a:p>
            <a:pPr>
              <a:defRPr/>
            </a:pPr>
            <a:r>
              <a:rPr lang="en-US"/>
              <a:t>L09.01</a:t>
            </a:r>
          </a:p>
        </p:txBody>
      </p:sp>
      <p:sp>
        <p:nvSpPr>
          <p:cNvPr id="4" name="Rectangle 6">
            <a:extLst>
              <a:ext uri="{FF2B5EF4-FFF2-40B4-BE49-F238E27FC236}">
                <a16:creationId xmlns:a16="http://schemas.microsoft.com/office/drawing/2014/main" id="{E5373AC6-CDEE-4920-A0CE-7415CDD4D700}"/>
              </a:ext>
            </a:extLst>
          </p:cNvPr>
          <p:cNvSpPr>
            <a:spLocks noGrp="1" noChangeArrowheads="1"/>
          </p:cNvSpPr>
          <p:nvPr>
            <p:ph type="sldNum" sz="quarter" idx="12"/>
          </p:nvPr>
        </p:nvSpPr>
        <p:spPr>
          <a:ln/>
        </p:spPr>
        <p:txBody>
          <a:bodyPr/>
          <a:lstStyle>
            <a:lvl1pPr>
              <a:defRPr/>
            </a:lvl1pPr>
          </a:lstStyle>
          <a:p>
            <a:fld id="{53CA138E-8E19-43E2-94AA-08BE8AB4E56F}" type="slidenum">
              <a:rPr lang="en-US" altLang="en-US"/>
              <a:pPr/>
              <a:t>‹#›</a:t>
            </a:fld>
            <a:endParaRPr lang="en-US" altLang="en-US"/>
          </a:p>
        </p:txBody>
      </p:sp>
    </p:spTree>
    <p:extLst>
      <p:ext uri="{BB962C8B-B14F-4D97-AF65-F5344CB8AC3E}">
        <p14:creationId xmlns:p14="http://schemas.microsoft.com/office/powerpoint/2010/main" val="1303660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66992AEE-0E9E-48FE-A444-E19ED9628306}"/>
              </a:ext>
            </a:extLst>
          </p:cNvPr>
          <p:cNvSpPr>
            <a:spLocks noGrp="1" noChangeArrowheads="1"/>
          </p:cNvSpPr>
          <p:nvPr>
            <p:ph type="dt" sz="half" idx="10"/>
          </p:nvPr>
        </p:nvSpPr>
        <p:spPr>
          <a:ln/>
        </p:spPr>
        <p:txBody>
          <a:bodyPr/>
          <a:lstStyle>
            <a:lvl1pPr>
              <a:defRPr/>
            </a:lvl1pPr>
          </a:lstStyle>
          <a:p>
            <a:pPr>
              <a:defRPr/>
            </a:pPr>
            <a:r>
              <a:rPr lang="en-US"/>
              <a:t>LSU rev20211031</a:t>
            </a:r>
          </a:p>
        </p:txBody>
      </p:sp>
      <p:sp>
        <p:nvSpPr>
          <p:cNvPr id="5" name="Rectangle 5">
            <a:extLst>
              <a:ext uri="{FF2B5EF4-FFF2-40B4-BE49-F238E27FC236}">
                <a16:creationId xmlns:a16="http://schemas.microsoft.com/office/drawing/2014/main" id="{1941CB6F-B9FB-4C43-A037-74D0103E9CBD}"/>
              </a:ext>
            </a:extLst>
          </p:cNvPr>
          <p:cNvSpPr>
            <a:spLocks noGrp="1" noChangeArrowheads="1"/>
          </p:cNvSpPr>
          <p:nvPr>
            <p:ph type="ftr" sz="quarter" idx="11"/>
          </p:nvPr>
        </p:nvSpPr>
        <p:spPr>
          <a:ln/>
        </p:spPr>
        <p:txBody>
          <a:bodyPr/>
          <a:lstStyle>
            <a:lvl1pPr>
              <a:defRPr/>
            </a:lvl1pPr>
          </a:lstStyle>
          <a:p>
            <a:pPr>
              <a:defRPr/>
            </a:pPr>
            <a:r>
              <a:rPr lang="en-US"/>
              <a:t>L09.01</a:t>
            </a:r>
          </a:p>
        </p:txBody>
      </p:sp>
      <p:sp>
        <p:nvSpPr>
          <p:cNvPr id="6" name="Rectangle 6">
            <a:extLst>
              <a:ext uri="{FF2B5EF4-FFF2-40B4-BE49-F238E27FC236}">
                <a16:creationId xmlns:a16="http://schemas.microsoft.com/office/drawing/2014/main" id="{D02FE010-B63E-4863-9EBC-305563CE6C46}"/>
              </a:ext>
            </a:extLst>
          </p:cNvPr>
          <p:cNvSpPr>
            <a:spLocks noGrp="1" noChangeArrowheads="1"/>
          </p:cNvSpPr>
          <p:nvPr>
            <p:ph type="sldNum" sz="quarter" idx="12"/>
          </p:nvPr>
        </p:nvSpPr>
        <p:spPr>
          <a:ln/>
        </p:spPr>
        <p:txBody>
          <a:bodyPr/>
          <a:lstStyle>
            <a:lvl1pPr>
              <a:defRPr/>
            </a:lvl1pPr>
          </a:lstStyle>
          <a:p>
            <a:fld id="{32A545B6-352F-419A-9CC2-40807A6AF6ED}" type="slidenum">
              <a:rPr lang="en-US" altLang="en-US"/>
              <a:pPr/>
              <a:t>‹#›</a:t>
            </a:fld>
            <a:endParaRPr lang="en-US" altLang="en-US"/>
          </a:p>
        </p:txBody>
      </p:sp>
    </p:spTree>
    <p:extLst>
      <p:ext uri="{BB962C8B-B14F-4D97-AF65-F5344CB8AC3E}">
        <p14:creationId xmlns:p14="http://schemas.microsoft.com/office/powerpoint/2010/main" val="13561857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5E048EE-920A-49E5-ADB5-95004EB2C53B}"/>
              </a:ext>
            </a:extLst>
          </p:cNvPr>
          <p:cNvSpPr>
            <a:spLocks noGrp="1" noChangeArrowheads="1"/>
          </p:cNvSpPr>
          <p:nvPr>
            <p:ph type="dt" sz="half" idx="10"/>
          </p:nvPr>
        </p:nvSpPr>
        <p:spPr>
          <a:ln/>
        </p:spPr>
        <p:txBody>
          <a:bodyPr/>
          <a:lstStyle>
            <a:lvl1pPr>
              <a:defRPr/>
            </a:lvl1pPr>
          </a:lstStyle>
          <a:p>
            <a:pPr>
              <a:defRPr/>
            </a:pPr>
            <a:r>
              <a:rPr lang="en-US"/>
              <a:t>LSU rev20211031</a:t>
            </a:r>
          </a:p>
        </p:txBody>
      </p:sp>
      <p:sp>
        <p:nvSpPr>
          <p:cNvPr id="6" name="Rectangle 5">
            <a:extLst>
              <a:ext uri="{FF2B5EF4-FFF2-40B4-BE49-F238E27FC236}">
                <a16:creationId xmlns:a16="http://schemas.microsoft.com/office/drawing/2014/main" id="{1C0C7259-BCD2-46C6-A26A-562DDDB2912A}"/>
              </a:ext>
            </a:extLst>
          </p:cNvPr>
          <p:cNvSpPr>
            <a:spLocks noGrp="1" noChangeArrowheads="1"/>
          </p:cNvSpPr>
          <p:nvPr>
            <p:ph type="ftr" sz="quarter" idx="11"/>
          </p:nvPr>
        </p:nvSpPr>
        <p:spPr>
          <a:ln/>
        </p:spPr>
        <p:txBody>
          <a:bodyPr/>
          <a:lstStyle>
            <a:lvl1pPr>
              <a:defRPr/>
            </a:lvl1pPr>
          </a:lstStyle>
          <a:p>
            <a:pPr>
              <a:defRPr/>
            </a:pPr>
            <a:r>
              <a:rPr lang="en-US"/>
              <a:t>L09.01</a:t>
            </a:r>
          </a:p>
        </p:txBody>
      </p:sp>
      <p:sp>
        <p:nvSpPr>
          <p:cNvPr id="7" name="Rectangle 6">
            <a:extLst>
              <a:ext uri="{FF2B5EF4-FFF2-40B4-BE49-F238E27FC236}">
                <a16:creationId xmlns:a16="http://schemas.microsoft.com/office/drawing/2014/main" id="{DDD3803E-966C-45C9-BAE3-FB8783900ECE}"/>
              </a:ext>
            </a:extLst>
          </p:cNvPr>
          <p:cNvSpPr>
            <a:spLocks noGrp="1" noChangeArrowheads="1"/>
          </p:cNvSpPr>
          <p:nvPr>
            <p:ph type="sldNum" sz="quarter" idx="12"/>
          </p:nvPr>
        </p:nvSpPr>
        <p:spPr>
          <a:ln/>
        </p:spPr>
        <p:txBody>
          <a:bodyPr/>
          <a:lstStyle>
            <a:lvl1pPr>
              <a:defRPr/>
            </a:lvl1pPr>
          </a:lstStyle>
          <a:p>
            <a:fld id="{7D2B55EA-7E3C-47C8-947F-45A2F7E0F4DA}" type="slidenum">
              <a:rPr lang="en-US" altLang="en-US"/>
              <a:pPr/>
              <a:t>‹#›</a:t>
            </a:fld>
            <a:endParaRPr lang="en-US" altLang="en-US"/>
          </a:p>
        </p:txBody>
      </p:sp>
    </p:spTree>
    <p:extLst>
      <p:ext uri="{BB962C8B-B14F-4D97-AF65-F5344CB8AC3E}">
        <p14:creationId xmlns:p14="http://schemas.microsoft.com/office/powerpoint/2010/main" val="24378060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87C4CCD-400E-4738-B125-757A0E3B9218}"/>
              </a:ext>
            </a:extLst>
          </p:cNvPr>
          <p:cNvSpPr>
            <a:spLocks noGrp="1" noChangeArrowheads="1"/>
          </p:cNvSpPr>
          <p:nvPr>
            <p:ph type="dt" sz="half" idx="10"/>
          </p:nvPr>
        </p:nvSpPr>
        <p:spPr>
          <a:ln/>
        </p:spPr>
        <p:txBody>
          <a:bodyPr/>
          <a:lstStyle>
            <a:lvl1pPr>
              <a:defRPr/>
            </a:lvl1pPr>
          </a:lstStyle>
          <a:p>
            <a:pPr>
              <a:defRPr/>
            </a:pPr>
            <a:r>
              <a:rPr lang="en-US"/>
              <a:t>LSU rev20211031</a:t>
            </a:r>
          </a:p>
        </p:txBody>
      </p:sp>
      <p:sp>
        <p:nvSpPr>
          <p:cNvPr id="6" name="Rectangle 5">
            <a:extLst>
              <a:ext uri="{FF2B5EF4-FFF2-40B4-BE49-F238E27FC236}">
                <a16:creationId xmlns:a16="http://schemas.microsoft.com/office/drawing/2014/main" id="{13805F54-CFA5-4FCC-9961-5FDC62A14261}"/>
              </a:ext>
            </a:extLst>
          </p:cNvPr>
          <p:cNvSpPr>
            <a:spLocks noGrp="1" noChangeArrowheads="1"/>
          </p:cNvSpPr>
          <p:nvPr>
            <p:ph type="ftr" sz="quarter" idx="11"/>
          </p:nvPr>
        </p:nvSpPr>
        <p:spPr>
          <a:ln/>
        </p:spPr>
        <p:txBody>
          <a:bodyPr/>
          <a:lstStyle>
            <a:lvl1pPr>
              <a:defRPr/>
            </a:lvl1pPr>
          </a:lstStyle>
          <a:p>
            <a:pPr>
              <a:defRPr/>
            </a:pPr>
            <a:r>
              <a:rPr lang="en-US"/>
              <a:t>L09.01</a:t>
            </a:r>
          </a:p>
        </p:txBody>
      </p:sp>
      <p:sp>
        <p:nvSpPr>
          <p:cNvPr id="7" name="Rectangle 6">
            <a:extLst>
              <a:ext uri="{FF2B5EF4-FFF2-40B4-BE49-F238E27FC236}">
                <a16:creationId xmlns:a16="http://schemas.microsoft.com/office/drawing/2014/main" id="{BB981916-8B6A-407D-BE2A-ACD58BC272D1}"/>
              </a:ext>
            </a:extLst>
          </p:cNvPr>
          <p:cNvSpPr>
            <a:spLocks noGrp="1" noChangeArrowheads="1"/>
          </p:cNvSpPr>
          <p:nvPr>
            <p:ph type="sldNum" sz="quarter" idx="12"/>
          </p:nvPr>
        </p:nvSpPr>
        <p:spPr>
          <a:ln/>
        </p:spPr>
        <p:txBody>
          <a:bodyPr/>
          <a:lstStyle>
            <a:lvl1pPr>
              <a:defRPr/>
            </a:lvl1pPr>
          </a:lstStyle>
          <a:p>
            <a:fld id="{5950A86B-DE51-4DE0-ADA7-97D4853E336D}" type="slidenum">
              <a:rPr lang="en-US" altLang="en-US"/>
              <a:pPr/>
              <a:t>‹#›</a:t>
            </a:fld>
            <a:endParaRPr lang="en-US" altLang="en-US"/>
          </a:p>
        </p:txBody>
      </p:sp>
    </p:spTree>
    <p:extLst>
      <p:ext uri="{BB962C8B-B14F-4D97-AF65-F5344CB8AC3E}">
        <p14:creationId xmlns:p14="http://schemas.microsoft.com/office/powerpoint/2010/main" val="17814325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AC8DFDA-2BC3-49C7-AC51-644BCD18E4C6}"/>
              </a:ext>
            </a:extLst>
          </p:cNvPr>
          <p:cNvSpPr>
            <a:spLocks noGrp="1" noChangeArrowheads="1"/>
          </p:cNvSpPr>
          <p:nvPr>
            <p:ph type="dt" sz="half" idx="10"/>
          </p:nvPr>
        </p:nvSpPr>
        <p:spPr>
          <a:ln/>
        </p:spPr>
        <p:txBody>
          <a:bodyPr/>
          <a:lstStyle>
            <a:lvl1pPr>
              <a:defRPr/>
            </a:lvl1pPr>
          </a:lstStyle>
          <a:p>
            <a:pPr>
              <a:defRPr/>
            </a:pPr>
            <a:r>
              <a:rPr lang="en-US"/>
              <a:t>LSU rev20211031</a:t>
            </a:r>
          </a:p>
        </p:txBody>
      </p:sp>
      <p:sp>
        <p:nvSpPr>
          <p:cNvPr id="5" name="Rectangle 5">
            <a:extLst>
              <a:ext uri="{FF2B5EF4-FFF2-40B4-BE49-F238E27FC236}">
                <a16:creationId xmlns:a16="http://schemas.microsoft.com/office/drawing/2014/main" id="{F0A7EC09-8DB0-4B50-A902-71F0BB1AD05E}"/>
              </a:ext>
            </a:extLst>
          </p:cNvPr>
          <p:cNvSpPr>
            <a:spLocks noGrp="1" noChangeArrowheads="1"/>
          </p:cNvSpPr>
          <p:nvPr>
            <p:ph type="ftr" sz="quarter" idx="11"/>
          </p:nvPr>
        </p:nvSpPr>
        <p:spPr>
          <a:ln/>
        </p:spPr>
        <p:txBody>
          <a:bodyPr/>
          <a:lstStyle>
            <a:lvl1pPr>
              <a:defRPr/>
            </a:lvl1pPr>
          </a:lstStyle>
          <a:p>
            <a:pPr>
              <a:defRPr/>
            </a:pPr>
            <a:r>
              <a:rPr lang="en-US"/>
              <a:t>L09.01</a:t>
            </a:r>
          </a:p>
        </p:txBody>
      </p:sp>
      <p:sp>
        <p:nvSpPr>
          <p:cNvPr id="6" name="Rectangle 6">
            <a:extLst>
              <a:ext uri="{FF2B5EF4-FFF2-40B4-BE49-F238E27FC236}">
                <a16:creationId xmlns:a16="http://schemas.microsoft.com/office/drawing/2014/main" id="{63716348-4798-4F43-A220-D60FD11EF80C}"/>
              </a:ext>
            </a:extLst>
          </p:cNvPr>
          <p:cNvSpPr>
            <a:spLocks noGrp="1" noChangeArrowheads="1"/>
          </p:cNvSpPr>
          <p:nvPr>
            <p:ph type="sldNum" sz="quarter" idx="12"/>
          </p:nvPr>
        </p:nvSpPr>
        <p:spPr>
          <a:ln/>
        </p:spPr>
        <p:txBody>
          <a:bodyPr/>
          <a:lstStyle>
            <a:lvl1pPr>
              <a:defRPr/>
            </a:lvl1pPr>
          </a:lstStyle>
          <a:p>
            <a:fld id="{A359AE2B-26F7-4C4E-9140-3D1132702C74}" type="slidenum">
              <a:rPr lang="en-US" altLang="en-US"/>
              <a:pPr/>
              <a:t>‹#›</a:t>
            </a:fld>
            <a:endParaRPr lang="en-US" altLang="en-US"/>
          </a:p>
        </p:txBody>
      </p:sp>
    </p:spTree>
    <p:extLst>
      <p:ext uri="{BB962C8B-B14F-4D97-AF65-F5344CB8AC3E}">
        <p14:creationId xmlns:p14="http://schemas.microsoft.com/office/powerpoint/2010/main" val="24662515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8B6E959-5997-435A-B7D2-8693F589A3A6}"/>
              </a:ext>
            </a:extLst>
          </p:cNvPr>
          <p:cNvSpPr>
            <a:spLocks noGrp="1" noChangeArrowheads="1"/>
          </p:cNvSpPr>
          <p:nvPr>
            <p:ph type="dt" sz="half" idx="10"/>
          </p:nvPr>
        </p:nvSpPr>
        <p:spPr>
          <a:ln/>
        </p:spPr>
        <p:txBody>
          <a:bodyPr/>
          <a:lstStyle>
            <a:lvl1pPr>
              <a:defRPr/>
            </a:lvl1pPr>
          </a:lstStyle>
          <a:p>
            <a:pPr>
              <a:defRPr/>
            </a:pPr>
            <a:r>
              <a:rPr lang="en-US"/>
              <a:t>LSU rev20211031</a:t>
            </a:r>
          </a:p>
        </p:txBody>
      </p:sp>
      <p:sp>
        <p:nvSpPr>
          <p:cNvPr id="5" name="Rectangle 5">
            <a:extLst>
              <a:ext uri="{FF2B5EF4-FFF2-40B4-BE49-F238E27FC236}">
                <a16:creationId xmlns:a16="http://schemas.microsoft.com/office/drawing/2014/main" id="{D56123DA-4FD0-4A89-B856-D5038E1B5354}"/>
              </a:ext>
            </a:extLst>
          </p:cNvPr>
          <p:cNvSpPr>
            <a:spLocks noGrp="1" noChangeArrowheads="1"/>
          </p:cNvSpPr>
          <p:nvPr>
            <p:ph type="ftr" sz="quarter" idx="11"/>
          </p:nvPr>
        </p:nvSpPr>
        <p:spPr>
          <a:ln/>
        </p:spPr>
        <p:txBody>
          <a:bodyPr/>
          <a:lstStyle>
            <a:lvl1pPr>
              <a:defRPr/>
            </a:lvl1pPr>
          </a:lstStyle>
          <a:p>
            <a:pPr>
              <a:defRPr/>
            </a:pPr>
            <a:r>
              <a:rPr lang="en-US"/>
              <a:t>L09.01</a:t>
            </a:r>
          </a:p>
        </p:txBody>
      </p:sp>
      <p:sp>
        <p:nvSpPr>
          <p:cNvPr id="6" name="Rectangle 6">
            <a:extLst>
              <a:ext uri="{FF2B5EF4-FFF2-40B4-BE49-F238E27FC236}">
                <a16:creationId xmlns:a16="http://schemas.microsoft.com/office/drawing/2014/main" id="{E90B052B-FB2F-4FD0-8541-6BD75DF7139A}"/>
              </a:ext>
            </a:extLst>
          </p:cNvPr>
          <p:cNvSpPr>
            <a:spLocks noGrp="1" noChangeArrowheads="1"/>
          </p:cNvSpPr>
          <p:nvPr>
            <p:ph type="sldNum" sz="quarter" idx="12"/>
          </p:nvPr>
        </p:nvSpPr>
        <p:spPr>
          <a:ln/>
        </p:spPr>
        <p:txBody>
          <a:bodyPr/>
          <a:lstStyle>
            <a:lvl1pPr>
              <a:defRPr/>
            </a:lvl1pPr>
          </a:lstStyle>
          <a:p>
            <a:fld id="{C8144982-A84F-413E-9709-AD5F6118905D}" type="slidenum">
              <a:rPr lang="en-US" altLang="en-US"/>
              <a:pPr/>
              <a:t>‹#›</a:t>
            </a:fld>
            <a:endParaRPr lang="en-US" altLang="en-US"/>
          </a:p>
        </p:txBody>
      </p:sp>
    </p:spTree>
    <p:extLst>
      <p:ext uri="{BB962C8B-B14F-4D97-AF65-F5344CB8AC3E}">
        <p14:creationId xmlns:p14="http://schemas.microsoft.com/office/powerpoint/2010/main" val="509676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E171DBA0-E96E-4295-A351-5BE348747627}"/>
              </a:ext>
            </a:extLst>
          </p:cNvPr>
          <p:cNvSpPr>
            <a:spLocks noGrp="1" noChangeArrowheads="1"/>
          </p:cNvSpPr>
          <p:nvPr>
            <p:ph type="dt" sz="half" idx="10"/>
          </p:nvPr>
        </p:nvSpPr>
        <p:spPr>
          <a:ln/>
        </p:spPr>
        <p:txBody>
          <a:bodyPr/>
          <a:lstStyle>
            <a:lvl1pPr>
              <a:defRPr/>
            </a:lvl1pPr>
          </a:lstStyle>
          <a:p>
            <a:pPr>
              <a:defRPr/>
            </a:pPr>
            <a:r>
              <a:rPr lang="en-US"/>
              <a:t>LSU rev20211031</a:t>
            </a:r>
          </a:p>
        </p:txBody>
      </p:sp>
      <p:sp>
        <p:nvSpPr>
          <p:cNvPr id="6" name="Rectangle 5">
            <a:extLst>
              <a:ext uri="{FF2B5EF4-FFF2-40B4-BE49-F238E27FC236}">
                <a16:creationId xmlns:a16="http://schemas.microsoft.com/office/drawing/2014/main" id="{FBD19EC7-C73B-400B-8477-19EFA788702F}"/>
              </a:ext>
            </a:extLst>
          </p:cNvPr>
          <p:cNvSpPr>
            <a:spLocks noGrp="1" noChangeArrowheads="1"/>
          </p:cNvSpPr>
          <p:nvPr>
            <p:ph type="ftr" sz="quarter" idx="11"/>
          </p:nvPr>
        </p:nvSpPr>
        <p:spPr>
          <a:ln/>
        </p:spPr>
        <p:txBody>
          <a:bodyPr/>
          <a:lstStyle>
            <a:lvl1pPr>
              <a:defRPr/>
            </a:lvl1pPr>
          </a:lstStyle>
          <a:p>
            <a:pPr>
              <a:defRPr/>
            </a:pPr>
            <a:r>
              <a:rPr lang="en-US"/>
              <a:t>L09.01</a:t>
            </a:r>
          </a:p>
        </p:txBody>
      </p:sp>
      <p:sp>
        <p:nvSpPr>
          <p:cNvPr id="7" name="Rectangle 6">
            <a:extLst>
              <a:ext uri="{FF2B5EF4-FFF2-40B4-BE49-F238E27FC236}">
                <a16:creationId xmlns:a16="http://schemas.microsoft.com/office/drawing/2014/main" id="{7FDD30EA-278E-45F4-B466-4EBEB2C81600}"/>
              </a:ext>
            </a:extLst>
          </p:cNvPr>
          <p:cNvSpPr>
            <a:spLocks noGrp="1" noChangeArrowheads="1"/>
          </p:cNvSpPr>
          <p:nvPr>
            <p:ph type="sldNum" sz="quarter" idx="12"/>
          </p:nvPr>
        </p:nvSpPr>
        <p:spPr>
          <a:ln/>
        </p:spPr>
        <p:txBody>
          <a:bodyPr/>
          <a:lstStyle>
            <a:lvl1pPr>
              <a:defRPr/>
            </a:lvl1pPr>
          </a:lstStyle>
          <a:p>
            <a:fld id="{9AA4544C-819F-4D40-BBCD-39D4E60D8125}" type="slidenum">
              <a:rPr lang="en-US" altLang="en-US"/>
              <a:pPr/>
              <a:t>‹#›</a:t>
            </a:fld>
            <a:endParaRPr lang="en-US" altLang="en-US"/>
          </a:p>
        </p:txBody>
      </p:sp>
    </p:spTree>
    <p:extLst>
      <p:ext uri="{BB962C8B-B14F-4D97-AF65-F5344CB8AC3E}">
        <p14:creationId xmlns:p14="http://schemas.microsoft.com/office/powerpoint/2010/main" val="348907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5757DEAA-A3A7-4701-9819-8CE2599FC54A}"/>
              </a:ext>
            </a:extLst>
          </p:cNvPr>
          <p:cNvSpPr>
            <a:spLocks noGrp="1" noChangeArrowheads="1"/>
          </p:cNvSpPr>
          <p:nvPr>
            <p:ph type="dt" sz="half" idx="10"/>
          </p:nvPr>
        </p:nvSpPr>
        <p:spPr>
          <a:ln/>
        </p:spPr>
        <p:txBody>
          <a:bodyPr/>
          <a:lstStyle>
            <a:lvl1pPr>
              <a:defRPr/>
            </a:lvl1pPr>
          </a:lstStyle>
          <a:p>
            <a:pPr>
              <a:defRPr/>
            </a:pPr>
            <a:r>
              <a:rPr lang="en-US"/>
              <a:t>LSU rev20211031</a:t>
            </a:r>
          </a:p>
        </p:txBody>
      </p:sp>
      <p:sp>
        <p:nvSpPr>
          <p:cNvPr id="8" name="Rectangle 5">
            <a:extLst>
              <a:ext uri="{FF2B5EF4-FFF2-40B4-BE49-F238E27FC236}">
                <a16:creationId xmlns:a16="http://schemas.microsoft.com/office/drawing/2014/main" id="{ABC54CEA-50B7-4B04-B400-1BF145A366AF}"/>
              </a:ext>
            </a:extLst>
          </p:cNvPr>
          <p:cNvSpPr>
            <a:spLocks noGrp="1" noChangeArrowheads="1"/>
          </p:cNvSpPr>
          <p:nvPr>
            <p:ph type="ftr" sz="quarter" idx="11"/>
          </p:nvPr>
        </p:nvSpPr>
        <p:spPr>
          <a:ln/>
        </p:spPr>
        <p:txBody>
          <a:bodyPr/>
          <a:lstStyle>
            <a:lvl1pPr>
              <a:defRPr/>
            </a:lvl1pPr>
          </a:lstStyle>
          <a:p>
            <a:pPr>
              <a:defRPr/>
            </a:pPr>
            <a:r>
              <a:rPr lang="en-US"/>
              <a:t>L09.01</a:t>
            </a:r>
          </a:p>
        </p:txBody>
      </p:sp>
      <p:sp>
        <p:nvSpPr>
          <p:cNvPr id="9" name="Rectangle 6">
            <a:extLst>
              <a:ext uri="{FF2B5EF4-FFF2-40B4-BE49-F238E27FC236}">
                <a16:creationId xmlns:a16="http://schemas.microsoft.com/office/drawing/2014/main" id="{9ECCB0B7-6A5B-4BA6-84C7-49508C185DB4}"/>
              </a:ext>
            </a:extLst>
          </p:cNvPr>
          <p:cNvSpPr>
            <a:spLocks noGrp="1" noChangeArrowheads="1"/>
          </p:cNvSpPr>
          <p:nvPr>
            <p:ph type="sldNum" sz="quarter" idx="12"/>
          </p:nvPr>
        </p:nvSpPr>
        <p:spPr>
          <a:ln/>
        </p:spPr>
        <p:txBody>
          <a:bodyPr/>
          <a:lstStyle>
            <a:lvl1pPr>
              <a:defRPr/>
            </a:lvl1pPr>
          </a:lstStyle>
          <a:p>
            <a:fld id="{5DC6F75A-19AC-4601-850B-DBF68A6EE562}" type="slidenum">
              <a:rPr lang="en-US" altLang="en-US"/>
              <a:pPr/>
              <a:t>‹#›</a:t>
            </a:fld>
            <a:endParaRPr lang="en-US" altLang="en-US"/>
          </a:p>
        </p:txBody>
      </p:sp>
    </p:spTree>
    <p:extLst>
      <p:ext uri="{BB962C8B-B14F-4D97-AF65-F5344CB8AC3E}">
        <p14:creationId xmlns:p14="http://schemas.microsoft.com/office/powerpoint/2010/main" val="1355996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CDA912F1-E6D3-4D2B-B5EC-66FC986D1A4D}"/>
              </a:ext>
            </a:extLst>
          </p:cNvPr>
          <p:cNvSpPr>
            <a:spLocks noGrp="1" noChangeArrowheads="1"/>
          </p:cNvSpPr>
          <p:nvPr>
            <p:ph type="dt" sz="half" idx="10"/>
          </p:nvPr>
        </p:nvSpPr>
        <p:spPr>
          <a:ln/>
        </p:spPr>
        <p:txBody>
          <a:bodyPr/>
          <a:lstStyle>
            <a:lvl1pPr>
              <a:defRPr/>
            </a:lvl1pPr>
          </a:lstStyle>
          <a:p>
            <a:pPr>
              <a:defRPr/>
            </a:pPr>
            <a:r>
              <a:rPr lang="en-US"/>
              <a:t>LSU rev20211031</a:t>
            </a:r>
          </a:p>
        </p:txBody>
      </p:sp>
      <p:sp>
        <p:nvSpPr>
          <p:cNvPr id="4" name="Rectangle 5">
            <a:extLst>
              <a:ext uri="{FF2B5EF4-FFF2-40B4-BE49-F238E27FC236}">
                <a16:creationId xmlns:a16="http://schemas.microsoft.com/office/drawing/2014/main" id="{23ECCD40-C798-44D7-BAA6-E161DEB52028}"/>
              </a:ext>
            </a:extLst>
          </p:cNvPr>
          <p:cNvSpPr>
            <a:spLocks noGrp="1" noChangeArrowheads="1"/>
          </p:cNvSpPr>
          <p:nvPr>
            <p:ph type="ftr" sz="quarter" idx="11"/>
          </p:nvPr>
        </p:nvSpPr>
        <p:spPr>
          <a:ln/>
        </p:spPr>
        <p:txBody>
          <a:bodyPr/>
          <a:lstStyle>
            <a:lvl1pPr>
              <a:defRPr/>
            </a:lvl1pPr>
          </a:lstStyle>
          <a:p>
            <a:pPr>
              <a:defRPr/>
            </a:pPr>
            <a:r>
              <a:rPr lang="en-US"/>
              <a:t>L09.01</a:t>
            </a:r>
          </a:p>
        </p:txBody>
      </p:sp>
      <p:sp>
        <p:nvSpPr>
          <p:cNvPr id="5" name="Rectangle 6">
            <a:extLst>
              <a:ext uri="{FF2B5EF4-FFF2-40B4-BE49-F238E27FC236}">
                <a16:creationId xmlns:a16="http://schemas.microsoft.com/office/drawing/2014/main" id="{055BC8EF-E85D-4D87-8D62-9D0B7433282C}"/>
              </a:ext>
            </a:extLst>
          </p:cNvPr>
          <p:cNvSpPr>
            <a:spLocks noGrp="1" noChangeArrowheads="1"/>
          </p:cNvSpPr>
          <p:nvPr>
            <p:ph type="sldNum" sz="quarter" idx="12"/>
          </p:nvPr>
        </p:nvSpPr>
        <p:spPr>
          <a:ln/>
        </p:spPr>
        <p:txBody>
          <a:bodyPr/>
          <a:lstStyle>
            <a:lvl1pPr>
              <a:defRPr/>
            </a:lvl1pPr>
          </a:lstStyle>
          <a:p>
            <a:fld id="{BF893045-7D08-494D-8FB5-DF6FBFE910CC}" type="slidenum">
              <a:rPr lang="en-US" altLang="en-US"/>
              <a:pPr/>
              <a:t>‹#›</a:t>
            </a:fld>
            <a:endParaRPr lang="en-US" altLang="en-US"/>
          </a:p>
        </p:txBody>
      </p:sp>
    </p:spTree>
    <p:extLst>
      <p:ext uri="{BB962C8B-B14F-4D97-AF65-F5344CB8AC3E}">
        <p14:creationId xmlns:p14="http://schemas.microsoft.com/office/powerpoint/2010/main" val="3924253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A1952A8-AC5B-48DC-A67F-D6034CF013EC}"/>
              </a:ext>
            </a:extLst>
          </p:cNvPr>
          <p:cNvSpPr>
            <a:spLocks noGrp="1" noChangeArrowheads="1"/>
          </p:cNvSpPr>
          <p:nvPr>
            <p:ph type="dt" sz="half" idx="10"/>
          </p:nvPr>
        </p:nvSpPr>
        <p:spPr>
          <a:ln/>
        </p:spPr>
        <p:txBody>
          <a:bodyPr/>
          <a:lstStyle>
            <a:lvl1pPr>
              <a:defRPr/>
            </a:lvl1pPr>
          </a:lstStyle>
          <a:p>
            <a:pPr>
              <a:defRPr/>
            </a:pPr>
            <a:r>
              <a:rPr lang="en-US"/>
              <a:t>LSU rev20211031</a:t>
            </a:r>
          </a:p>
        </p:txBody>
      </p:sp>
      <p:sp>
        <p:nvSpPr>
          <p:cNvPr id="3" name="Rectangle 5">
            <a:extLst>
              <a:ext uri="{FF2B5EF4-FFF2-40B4-BE49-F238E27FC236}">
                <a16:creationId xmlns:a16="http://schemas.microsoft.com/office/drawing/2014/main" id="{DBF81799-34C0-4401-BA6F-651B3B36C54B}"/>
              </a:ext>
            </a:extLst>
          </p:cNvPr>
          <p:cNvSpPr>
            <a:spLocks noGrp="1" noChangeArrowheads="1"/>
          </p:cNvSpPr>
          <p:nvPr>
            <p:ph type="ftr" sz="quarter" idx="11"/>
          </p:nvPr>
        </p:nvSpPr>
        <p:spPr>
          <a:ln/>
        </p:spPr>
        <p:txBody>
          <a:bodyPr/>
          <a:lstStyle>
            <a:lvl1pPr>
              <a:defRPr/>
            </a:lvl1pPr>
          </a:lstStyle>
          <a:p>
            <a:pPr>
              <a:defRPr/>
            </a:pPr>
            <a:r>
              <a:rPr lang="en-US"/>
              <a:t>L09.01</a:t>
            </a:r>
          </a:p>
        </p:txBody>
      </p:sp>
      <p:sp>
        <p:nvSpPr>
          <p:cNvPr id="4" name="Rectangle 6">
            <a:extLst>
              <a:ext uri="{FF2B5EF4-FFF2-40B4-BE49-F238E27FC236}">
                <a16:creationId xmlns:a16="http://schemas.microsoft.com/office/drawing/2014/main" id="{71CF8376-D43E-49C4-92F7-4CDAC86C887D}"/>
              </a:ext>
            </a:extLst>
          </p:cNvPr>
          <p:cNvSpPr>
            <a:spLocks noGrp="1" noChangeArrowheads="1"/>
          </p:cNvSpPr>
          <p:nvPr>
            <p:ph type="sldNum" sz="quarter" idx="12"/>
          </p:nvPr>
        </p:nvSpPr>
        <p:spPr>
          <a:ln/>
        </p:spPr>
        <p:txBody>
          <a:bodyPr/>
          <a:lstStyle>
            <a:lvl1pPr>
              <a:defRPr/>
            </a:lvl1pPr>
          </a:lstStyle>
          <a:p>
            <a:fld id="{C863EA5F-56C7-467C-91E3-CACCF7FE0BBA}" type="slidenum">
              <a:rPr lang="en-US" altLang="en-US"/>
              <a:pPr/>
              <a:t>‹#›</a:t>
            </a:fld>
            <a:endParaRPr lang="en-US" altLang="en-US"/>
          </a:p>
        </p:txBody>
      </p:sp>
    </p:spTree>
    <p:extLst>
      <p:ext uri="{BB962C8B-B14F-4D97-AF65-F5344CB8AC3E}">
        <p14:creationId xmlns:p14="http://schemas.microsoft.com/office/powerpoint/2010/main" val="2851431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A551998-A16B-408A-B389-1AD4CC85F245}"/>
              </a:ext>
            </a:extLst>
          </p:cNvPr>
          <p:cNvSpPr>
            <a:spLocks noGrp="1" noChangeArrowheads="1"/>
          </p:cNvSpPr>
          <p:nvPr>
            <p:ph type="dt" sz="half" idx="10"/>
          </p:nvPr>
        </p:nvSpPr>
        <p:spPr>
          <a:ln/>
        </p:spPr>
        <p:txBody>
          <a:bodyPr/>
          <a:lstStyle>
            <a:lvl1pPr>
              <a:defRPr/>
            </a:lvl1pPr>
          </a:lstStyle>
          <a:p>
            <a:pPr>
              <a:defRPr/>
            </a:pPr>
            <a:r>
              <a:rPr lang="en-US"/>
              <a:t>LSU rev20211031</a:t>
            </a:r>
          </a:p>
        </p:txBody>
      </p:sp>
      <p:sp>
        <p:nvSpPr>
          <p:cNvPr id="6" name="Rectangle 5">
            <a:extLst>
              <a:ext uri="{FF2B5EF4-FFF2-40B4-BE49-F238E27FC236}">
                <a16:creationId xmlns:a16="http://schemas.microsoft.com/office/drawing/2014/main" id="{502804A3-B13A-4ADD-8A01-874118C2BD38}"/>
              </a:ext>
            </a:extLst>
          </p:cNvPr>
          <p:cNvSpPr>
            <a:spLocks noGrp="1" noChangeArrowheads="1"/>
          </p:cNvSpPr>
          <p:nvPr>
            <p:ph type="ftr" sz="quarter" idx="11"/>
          </p:nvPr>
        </p:nvSpPr>
        <p:spPr>
          <a:ln/>
        </p:spPr>
        <p:txBody>
          <a:bodyPr/>
          <a:lstStyle>
            <a:lvl1pPr>
              <a:defRPr/>
            </a:lvl1pPr>
          </a:lstStyle>
          <a:p>
            <a:pPr>
              <a:defRPr/>
            </a:pPr>
            <a:r>
              <a:rPr lang="en-US"/>
              <a:t>L09.01</a:t>
            </a:r>
          </a:p>
        </p:txBody>
      </p:sp>
      <p:sp>
        <p:nvSpPr>
          <p:cNvPr id="7" name="Rectangle 6">
            <a:extLst>
              <a:ext uri="{FF2B5EF4-FFF2-40B4-BE49-F238E27FC236}">
                <a16:creationId xmlns:a16="http://schemas.microsoft.com/office/drawing/2014/main" id="{5BAD7BD0-C177-405B-842F-596E82819868}"/>
              </a:ext>
            </a:extLst>
          </p:cNvPr>
          <p:cNvSpPr>
            <a:spLocks noGrp="1" noChangeArrowheads="1"/>
          </p:cNvSpPr>
          <p:nvPr>
            <p:ph type="sldNum" sz="quarter" idx="12"/>
          </p:nvPr>
        </p:nvSpPr>
        <p:spPr>
          <a:ln/>
        </p:spPr>
        <p:txBody>
          <a:bodyPr/>
          <a:lstStyle>
            <a:lvl1pPr>
              <a:defRPr/>
            </a:lvl1pPr>
          </a:lstStyle>
          <a:p>
            <a:fld id="{1F5371E1-D44E-4C2F-948D-AA8C76B788C3}" type="slidenum">
              <a:rPr lang="en-US" altLang="en-US"/>
              <a:pPr/>
              <a:t>‹#›</a:t>
            </a:fld>
            <a:endParaRPr lang="en-US" altLang="en-US"/>
          </a:p>
        </p:txBody>
      </p:sp>
    </p:spTree>
    <p:extLst>
      <p:ext uri="{BB962C8B-B14F-4D97-AF65-F5344CB8AC3E}">
        <p14:creationId xmlns:p14="http://schemas.microsoft.com/office/powerpoint/2010/main" val="1388972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6F66EDF-C8E9-4E41-867B-C0A9A6D646B0}"/>
              </a:ext>
            </a:extLst>
          </p:cNvPr>
          <p:cNvSpPr>
            <a:spLocks noGrp="1" noChangeArrowheads="1"/>
          </p:cNvSpPr>
          <p:nvPr>
            <p:ph type="dt" sz="half" idx="10"/>
          </p:nvPr>
        </p:nvSpPr>
        <p:spPr>
          <a:ln/>
        </p:spPr>
        <p:txBody>
          <a:bodyPr/>
          <a:lstStyle>
            <a:lvl1pPr>
              <a:defRPr/>
            </a:lvl1pPr>
          </a:lstStyle>
          <a:p>
            <a:pPr>
              <a:defRPr/>
            </a:pPr>
            <a:r>
              <a:rPr lang="en-US"/>
              <a:t>LSU rev20211031</a:t>
            </a:r>
          </a:p>
        </p:txBody>
      </p:sp>
      <p:sp>
        <p:nvSpPr>
          <p:cNvPr id="6" name="Rectangle 5">
            <a:extLst>
              <a:ext uri="{FF2B5EF4-FFF2-40B4-BE49-F238E27FC236}">
                <a16:creationId xmlns:a16="http://schemas.microsoft.com/office/drawing/2014/main" id="{F227B253-412E-473A-8122-88B38B2195A2}"/>
              </a:ext>
            </a:extLst>
          </p:cNvPr>
          <p:cNvSpPr>
            <a:spLocks noGrp="1" noChangeArrowheads="1"/>
          </p:cNvSpPr>
          <p:nvPr>
            <p:ph type="ftr" sz="quarter" idx="11"/>
          </p:nvPr>
        </p:nvSpPr>
        <p:spPr>
          <a:ln/>
        </p:spPr>
        <p:txBody>
          <a:bodyPr/>
          <a:lstStyle>
            <a:lvl1pPr>
              <a:defRPr/>
            </a:lvl1pPr>
          </a:lstStyle>
          <a:p>
            <a:pPr>
              <a:defRPr/>
            </a:pPr>
            <a:r>
              <a:rPr lang="en-US"/>
              <a:t>L09.01</a:t>
            </a:r>
          </a:p>
        </p:txBody>
      </p:sp>
      <p:sp>
        <p:nvSpPr>
          <p:cNvPr id="7" name="Rectangle 6">
            <a:extLst>
              <a:ext uri="{FF2B5EF4-FFF2-40B4-BE49-F238E27FC236}">
                <a16:creationId xmlns:a16="http://schemas.microsoft.com/office/drawing/2014/main" id="{72DFFBB5-C402-43C0-851D-F849EF6294C9}"/>
              </a:ext>
            </a:extLst>
          </p:cNvPr>
          <p:cNvSpPr>
            <a:spLocks noGrp="1" noChangeArrowheads="1"/>
          </p:cNvSpPr>
          <p:nvPr>
            <p:ph type="sldNum" sz="quarter" idx="12"/>
          </p:nvPr>
        </p:nvSpPr>
        <p:spPr>
          <a:ln/>
        </p:spPr>
        <p:txBody>
          <a:bodyPr/>
          <a:lstStyle>
            <a:lvl1pPr>
              <a:defRPr/>
            </a:lvl1pPr>
          </a:lstStyle>
          <a:p>
            <a:fld id="{2D74F9D0-C662-405D-8E79-27E74542608E}" type="slidenum">
              <a:rPr lang="en-US" altLang="en-US"/>
              <a:pPr/>
              <a:t>‹#›</a:t>
            </a:fld>
            <a:endParaRPr lang="en-US" altLang="en-US"/>
          </a:p>
        </p:txBody>
      </p:sp>
    </p:spTree>
    <p:extLst>
      <p:ext uri="{BB962C8B-B14F-4D97-AF65-F5344CB8AC3E}">
        <p14:creationId xmlns:p14="http://schemas.microsoft.com/office/powerpoint/2010/main" val="2360207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7C11706-4D73-43FF-A4B7-A1B7694CF123}"/>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2F2E15FA-B0ED-4ED8-8E08-408F1E056D06}"/>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05D0931D-9127-4C2C-9334-30536BD62216}"/>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Times New Roman" charset="0"/>
              </a:defRPr>
            </a:lvl1pPr>
          </a:lstStyle>
          <a:p>
            <a:pPr>
              <a:defRPr/>
            </a:pPr>
            <a:r>
              <a:rPr lang="en-US"/>
              <a:t>LSU rev20211031</a:t>
            </a:r>
          </a:p>
        </p:txBody>
      </p:sp>
      <p:sp>
        <p:nvSpPr>
          <p:cNvPr id="1029" name="Rectangle 5">
            <a:extLst>
              <a:ext uri="{FF2B5EF4-FFF2-40B4-BE49-F238E27FC236}">
                <a16:creationId xmlns:a16="http://schemas.microsoft.com/office/drawing/2014/main" id="{A26D0D00-498D-4912-BA9A-84612CAEB2F9}"/>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charset="0"/>
              </a:defRPr>
            </a:lvl1pPr>
          </a:lstStyle>
          <a:p>
            <a:pPr>
              <a:defRPr/>
            </a:pPr>
            <a:r>
              <a:rPr lang="en-US"/>
              <a:t>L09.01</a:t>
            </a:r>
          </a:p>
        </p:txBody>
      </p:sp>
      <p:sp>
        <p:nvSpPr>
          <p:cNvPr id="1030" name="Rectangle 6">
            <a:extLst>
              <a:ext uri="{FF2B5EF4-FFF2-40B4-BE49-F238E27FC236}">
                <a16:creationId xmlns:a16="http://schemas.microsoft.com/office/drawing/2014/main" id="{30C772DF-0022-4162-9E12-2801748D6974}"/>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57CF7D82-3661-49F8-880B-637297756C4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4905223A-4CA5-44BB-BB8D-0C82C215B5FA}"/>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a:extLst>
              <a:ext uri="{FF2B5EF4-FFF2-40B4-BE49-F238E27FC236}">
                <a16:creationId xmlns:a16="http://schemas.microsoft.com/office/drawing/2014/main" id="{B385E209-1ED6-4F82-AD77-98D49DCC0E92}"/>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620CDFFF-7FD0-4E6C-92B5-532254CD0732}"/>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Times New Roman" charset="0"/>
              </a:defRPr>
            </a:lvl1pPr>
          </a:lstStyle>
          <a:p>
            <a:pPr>
              <a:defRPr/>
            </a:pPr>
            <a:r>
              <a:rPr lang="en-US"/>
              <a:t>LSU rev20211031</a:t>
            </a:r>
          </a:p>
        </p:txBody>
      </p:sp>
      <p:sp>
        <p:nvSpPr>
          <p:cNvPr id="1029" name="Rectangle 5">
            <a:extLst>
              <a:ext uri="{FF2B5EF4-FFF2-40B4-BE49-F238E27FC236}">
                <a16:creationId xmlns:a16="http://schemas.microsoft.com/office/drawing/2014/main" id="{ED60008C-3C48-4AE4-A7B4-CAB7B26C0711}"/>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charset="0"/>
              </a:defRPr>
            </a:lvl1pPr>
          </a:lstStyle>
          <a:p>
            <a:pPr>
              <a:defRPr/>
            </a:pPr>
            <a:r>
              <a:rPr lang="en-US"/>
              <a:t>L09.01</a:t>
            </a:r>
          </a:p>
        </p:txBody>
      </p:sp>
      <p:sp>
        <p:nvSpPr>
          <p:cNvPr id="1030" name="Rectangle 6">
            <a:extLst>
              <a:ext uri="{FF2B5EF4-FFF2-40B4-BE49-F238E27FC236}">
                <a16:creationId xmlns:a16="http://schemas.microsoft.com/office/drawing/2014/main" id="{CDDEECEE-36C0-4498-A49F-08EB1C93817D}"/>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fld id="{BB4141CE-C335-4505-ABAF-0654444BEB3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70C812CC-6C5A-471E-AC50-BEC330DC3D72}"/>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Rectangle 3">
            <a:extLst>
              <a:ext uri="{FF2B5EF4-FFF2-40B4-BE49-F238E27FC236}">
                <a16:creationId xmlns:a16="http://schemas.microsoft.com/office/drawing/2014/main" id="{C88E16BA-F69F-44D9-8C21-599F9E56634D}"/>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E51C7EFC-76C6-4CDE-9E29-6CFD3CE69F10}"/>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Times New Roman" charset="0"/>
              </a:defRPr>
            </a:lvl1pPr>
          </a:lstStyle>
          <a:p>
            <a:pPr>
              <a:defRPr/>
            </a:pPr>
            <a:r>
              <a:rPr lang="en-US"/>
              <a:t>LSU rev20211031</a:t>
            </a:r>
          </a:p>
        </p:txBody>
      </p:sp>
      <p:sp>
        <p:nvSpPr>
          <p:cNvPr id="1029" name="Rectangle 5">
            <a:extLst>
              <a:ext uri="{FF2B5EF4-FFF2-40B4-BE49-F238E27FC236}">
                <a16:creationId xmlns:a16="http://schemas.microsoft.com/office/drawing/2014/main" id="{7D6A1288-7FC2-43FD-A9DF-1C72BD6F9437}"/>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charset="0"/>
              </a:defRPr>
            </a:lvl1pPr>
          </a:lstStyle>
          <a:p>
            <a:pPr>
              <a:defRPr/>
            </a:pPr>
            <a:r>
              <a:rPr lang="en-US"/>
              <a:t>L09.01</a:t>
            </a:r>
          </a:p>
        </p:txBody>
      </p:sp>
      <p:sp>
        <p:nvSpPr>
          <p:cNvPr id="1030" name="Rectangle 6">
            <a:extLst>
              <a:ext uri="{FF2B5EF4-FFF2-40B4-BE49-F238E27FC236}">
                <a16:creationId xmlns:a16="http://schemas.microsoft.com/office/drawing/2014/main" id="{0A072484-175A-4B5C-8271-89B63BF34FB8}"/>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fld id="{1A6BDE2F-6B4A-446C-9EC4-8E07CBDB6A7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3.xml"/><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26.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Date Placeholder 3">
            <a:extLst>
              <a:ext uri="{FF2B5EF4-FFF2-40B4-BE49-F238E27FC236}">
                <a16:creationId xmlns:a16="http://schemas.microsoft.com/office/drawing/2014/main" id="{80D0A11D-0CA3-4EBA-8FE2-A91BB21ECA4D}"/>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LSU rev20211031</a:t>
            </a:r>
          </a:p>
        </p:txBody>
      </p:sp>
      <p:sp>
        <p:nvSpPr>
          <p:cNvPr id="6147" name="Slide Number Placeholder 5">
            <a:extLst>
              <a:ext uri="{FF2B5EF4-FFF2-40B4-BE49-F238E27FC236}">
                <a16:creationId xmlns:a16="http://schemas.microsoft.com/office/drawing/2014/main" id="{E923E72D-A394-40D4-BAF7-C6A1858B121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F4AD572F-4AF8-4EEA-A035-F624E2DE2468}" type="slidenum">
              <a:rPr lang="en-US" altLang="en-US" sz="1400"/>
              <a:pPr>
                <a:spcBef>
                  <a:spcPct val="0"/>
                </a:spcBef>
                <a:buFontTx/>
                <a:buNone/>
              </a:pPr>
              <a:t>1</a:t>
            </a:fld>
            <a:endParaRPr lang="en-US" altLang="en-US" sz="1400"/>
          </a:p>
        </p:txBody>
      </p:sp>
      <p:sp>
        <p:nvSpPr>
          <p:cNvPr id="6148" name="Rectangle 2">
            <a:extLst>
              <a:ext uri="{FF2B5EF4-FFF2-40B4-BE49-F238E27FC236}">
                <a16:creationId xmlns:a16="http://schemas.microsoft.com/office/drawing/2014/main" id="{5A712A28-F83A-4071-86B7-32CDD4F3AEFA}"/>
              </a:ext>
            </a:extLst>
          </p:cNvPr>
          <p:cNvSpPr>
            <a:spLocks noGrp="1" noChangeArrowheads="1"/>
          </p:cNvSpPr>
          <p:nvPr>
            <p:ph type="ctrTitle"/>
          </p:nvPr>
        </p:nvSpPr>
        <p:spPr>
          <a:xfrm>
            <a:off x="685800" y="2133600"/>
            <a:ext cx="7772400" cy="1470025"/>
          </a:xfrm>
        </p:spPr>
        <p:txBody>
          <a:bodyPr/>
          <a:lstStyle/>
          <a:p>
            <a:pPr eaLnBrk="1" hangingPunct="1"/>
            <a:r>
              <a:rPr lang="en-US" altLang="en-US" sz="5400" dirty="0">
                <a:latin typeface="Calibri" panose="020F0502020204030204" pitchFamily="34" charset="0"/>
                <a:cs typeface="Calibri" panose="020F0502020204030204" pitchFamily="34" charset="0"/>
              </a:rPr>
              <a:t>Lecture 09.01:</a:t>
            </a:r>
            <a:br>
              <a:rPr lang="en-US" altLang="en-US" sz="5400" dirty="0">
                <a:latin typeface="Calibri" panose="020F0502020204030204" pitchFamily="34" charset="0"/>
                <a:cs typeface="Calibri" panose="020F0502020204030204" pitchFamily="34" charset="0"/>
              </a:rPr>
            </a:br>
            <a:r>
              <a:rPr lang="en-US" altLang="en-US" sz="5400" dirty="0">
                <a:latin typeface="Calibri" panose="020F0502020204030204" pitchFamily="34" charset="0"/>
                <a:cs typeface="Calibri" panose="020F0502020204030204" pitchFamily="34" charset="0"/>
              </a:rPr>
              <a:t>Data Acquisition </a:t>
            </a:r>
            <a:endParaRPr lang="en-US" altLang="en-US" sz="3200" i="1" dirty="0"/>
          </a:p>
        </p:txBody>
      </p:sp>
      <p:sp>
        <p:nvSpPr>
          <p:cNvPr id="6149" name="Footer Placeholder 1">
            <a:extLst>
              <a:ext uri="{FF2B5EF4-FFF2-40B4-BE49-F238E27FC236}">
                <a16:creationId xmlns:a16="http://schemas.microsoft.com/office/drawing/2014/main" id="{CDAE3EFA-89C9-4585-8573-A9650D499815}"/>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L09.01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0F0D77AA-D28D-4160-AE1D-ED137359F0B8}"/>
              </a:ext>
            </a:extLst>
          </p:cNvPr>
          <p:cNvSpPr>
            <a:spLocks noGrp="1" noChangeArrowheads="1"/>
          </p:cNvSpPr>
          <p:nvPr>
            <p:ph type="title"/>
          </p:nvPr>
        </p:nvSpPr>
        <p:spPr>
          <a:xfrm>
            <a:off x="1600200" y="180975"/>
            <a:ext cx="7543800" cy="1143000"/>
          </a:xfrm>
        </p:spPr>
        <p:txBody>
          <a:bodyPr/>
          <a:lstStyle/>
          <a:p>
            <a:r>
              <a:rPr lang="en-US" altLang="en-US" sz="3200"/>
              <a:t>Acceleration and Orientation Sensors</a:t>
            </a:r>
          </a:p>
        </p:txBody>
      </p:sp>
      <p:pic>
        <p:nvPicPr>
          <p:cNvPr id="15363" name="Content Placeholder 5">
            <a:extLst>
              <a:ext uri="{FF2B5EF4-FFF2-40B4-BE49-F238E27FC236}">
                <a16:creationId xmlns:a16="http://schemas.microsoft.com/office/drawing/2014/main" id="{E6FB0AED-F5A3-4AD6-A1EF-F6FD3D6C95D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096000" y="2819400"/>
            <a:ext cx="2235200" cy="2235200"/>
          </a:xfrm>
        </p:spPr>
      </p:pic>
      <p:sp>
        <p:nvSpPr>
          <p:cNvPr id="15364" name="Date Placeholder 3">
            <a:extLst>
              <a:ext uri="{FF2B5EF4-FFF2-40B4-BE49-F238E27FC236}">
                <a16:creationId xmlns:a16="http://schemas.microsoft.com/office/drawing/2014/main" id="{E64F7EB1-D6D7-457D-B070-93E8DCCEFF59}"/>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LSU rev20211031</a:t>
            </a:r>
          </a:p>
        </p:txBody>
      </p:sp>
      <p:sp>
        <p:nvSpPr>
          <p:cNvPr id="15365" name="Slide Number Placeholder 4">
            <a:extLst>
              <a:ext uri="{FF2B5EF4-FFF2-40B4-BE49-F238E27FC236}">
                <a16:creationId xmlns:a16="http://schemas.microsoft.com/office/drawing/2014/main" id="{7520DD00-5CC1-4F6B-9CBB-7A54F60A1E42}"/>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EB6B1985-BB42-45FB-8F22-CE591514BCDF}" type="slidenum">
              <a:rPr lang="en-US" altLang="en-US" sz="1400"/>
              <a:pPr>
                <a:spcBef>
                  <a:spcPct val="0"/>
                </a:spcBef>
                <a:buFontTx/>
                <a:buNone/>
              </a:pPr>
              <a:t>10</a:t>
            </a:fld>
            <a:endParaRPr lang="en-US" altLang="en-US" sz="1400"/>
          </a:p>
        </p:txBody>
      </p:sp>
      <p:sp>
        <p:nvSpPr>
          <p:cNvPr id="15366" name="TextBox 6">
            <a:extLst>
              <a:ext uri="{FF2B5EF4-FFF2-40B4-BE49-F238E27FC236}">
                <a16:creationId xmlns:a16="http://schemas.microsoft.com/office/drawing/2014/main" id="{826BA0E9-4B26-4507-98BA-B5FD2D5797D7}"/>
              </a:ext>
            </a:extLst>
          </p:cNvPr>
          <p:cNvSpPr txBox="1">
            <a:spLocks noChangeArrowheads="1"/>
          </p:cNvSpPr>
          <p:nvPr/>
        </p:nvSpPr>
        <p:spPr bwMode="auto">
          <a:xfrm>
            <a:off x="228600" y="1425575"/>
            <a:ext cx="87630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a:t>There are multiple ways to make an accelerometer. The MegaSat has the simplest type. A semiflexible conductive mass spans a gap between two beams like a bridge. Underneath it lies a conductive plate. If an accelerative force causes the bridge to bend, then the capacitance between it and the plate will change. Circuitry converts this change to voltage for an acceleration reading. </a:t>
            </a:r>
          </a:p>
        </p:txBody>
      </p:sp>
      <p:sp>
        <p:nvSpPr>
          <p:cNvPr id="15367" name="TextBox 7">
            <a:extLst>
              <a:ext uri="{FF2B5EF4-FFF2-40B4-BE49-F238E27FC236}">
                <a16:creationId xmlns:a16="http://schemas.microsoft.com/office/drawing/2014/main" id="{4C7C5CCC-E743-4210-89C8-00FC13F56849}"/>
              </a:ext>
            </a:extLst>
          </p:cNvPr>
          <p:cNvSpPr txBox="1">
            <a:spLocks noChangeArrowheads="1"/>
          </p:cNvSpPr>
          <p:nvPr/>
        </p:nvSpPr>
        <p:spPr bwMode="auto">
          <a:xfrm>
            <a:off x="228600" y="3376613"/>
            <a:ext cx="5486400"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a:t>A gyroscope is more complicated. The physics involved includes the conservation of angular momentum and the </a:t>
            </a:r>
            <a:r>
              <a:rPr lang="en-US" altLang="en-US" sz="2000" i="1"/>
              <a:t>Coriolis Effect. </a:t>
            </a:r>
            <a:r>
              <a:rPr lang="en-US" altLang="en-US" sz="2000"/>
              <a:t>The gyro used by the MegaSat gets it readings from the change in capacitance caused by the Coriolis Effect.</a:t>
            </a:r>
          </a:p>
          <a:p>
            <a:pPr eaLnBrk="1" hangingPunct="1">
              <a:spcBef>
                <a:spcPct val="0"/>
              </a:spcBef>
              <a:buFontTx/>
              <a:buNone/>
            </a:pPr>
            <a:r>
              <a:rPr lang="en-US" altLang="en-US" sz="2000"/>
              <a:t>Curious students may research </a:t>
            </a:r>
            <a:r>
              <a:rPr lang="en-US" altLang="en-US" sz="2000" i="1"/>
              <a:t>“vibratory MEMS rate gyroscope”</a:t>
            </a:r>
            <a:r>
              <a:rPr lang="en-US" altLang="en-US" sz="2000"/>
              <a:t> if they would like to know more.</a:t>
            </a:r>
          </a:p>
          <a:p>
            <a:pPr eaLnBrk="1" hangingPunct="1">
              <a:spcBef>
                <a:spcPct val="0"/>
              </a:spcBef>
              <a:buFontTx/>
              <a:buNone/>
            </a:pPr>
            <a:endParaRPr lang="en-US" altLang="en-US" sz="2000" i="1"/>
          </a:p>
        </p:txBody>
      </p:sp>
      <p:sp>
        <p:nvSpPr>
          <p:cNvPr id="15368" name="TextBox 8">
            <a:extLst>
              <a:ext uri="{FF2B5EF4-FFF2-40B4-BE49-F238E27FC236}">
                <a16:creationId xmlns:a16="http://schemas.microsoft.com/office/drawing/2014/main" id="{1615DE76-CCF2-4D19-B8C6-73CAA89D56C5}"/>
              </a:ext>
            </a:extLst>
          </p:cNvPr>
          <p:cNvSpPr txBox="1">
            <a:spLocks noChangeArrowheads="1"/>
          </p:cNvSpPr>
          <p:nvPr/>
        </p:nvSpPr>
        <p:spPr bwMode="auto">
          <a:xfrm>
            <a:off x="6146800" y="4752975"/>
            <a:ext cx="2184400" cy="923925"/>
          </a:xfrm>
          <a:prstGeom prst="rect">
            <a:avLst/>
          </a:prstGeom>
          <a:solidFill>
            <a:schemeClr val="bg1"/>
          </a:solidFill>
          <a:ln w="9525">
            <a:solidFill>
              <a:schemeClr val="tx1"/>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800"/>
              <a:t>SEN-11028 ROHS </a:t>
            </a:r>
          </a:p>
          <a:p>
            <a:pPr algn="ctr" eaLnBrk="1" hangingPunct="1">
              <a:spcBef>
                <a:spcPct val="0"/>
              </a:spcBef>
              <a:buFontTx/>
              <a:buNone/>
            </a:pPr>
            <a:r>
              <a:rPr lang="en-US" altLang="en-US" sz="1800"/>
              <a:t>Accelerometer-Gyro combo</a:t>
            </a:r>
          </a:p>
        </p:txBody>
      </p:sp>
      <p:sp>
        <p:nvSpPr>
          <p:cNvPr id="2" name="Footer Placeholder 1">
            <a:extLst>
              <a:ext uri="{FF2B5EF4-FFF2-40B4-BE49-F238E27FC236}">
                <a16:creationId xmlns:a16="http://schemas.microsoft.com/office/drawing/2014/main" id="{BCAC9BE1-E4B5-4ECB-8D73-623C3E6ED7ED}"/>
              </a:ext>
            </a:extLst>
          </p:cNvPr>
          <p:cNvSpPr>
            <a:spLocks noGrp="1"/>
          </p:cNvSpPr>
          <p:nvPr>
            <p:ph type="ftr" sz="quarter" idx="11"/>
          </p:nvPr>
        </p:nvSpPr>
        <p:spPr/>
        <p:txBody>
          <a:bodyPr/>
          <a:lstStyle/>
          <a:p>
            <a:pPr>
              <a:defRPr/>
            </a:pPr>
            <a:r>
              <a:rPr lang="en-US"/>
              <a:t>L09.01</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3">
            <a:extLst>
              <a:ext uri="{FF2B5EF4-FFF2-40B4-BE49-F238E27FC236}">
                <a16:creationId xmlns:a16="http://schemas.microsoft.com/office/drawing/2014/main" id="{169F47AB-E249-47D7-940E-3E04D6EF89DB}"/>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LSU rev20211031</a:t>
            </a:r>
          </a:p>
        </p:txBody>
      </p:sp>
      <p:sp>
        <p:nvSpPr>
          <p:cNvPr id="16387" name="Slide Number Placeholder 5">
            <a:extLst>
              <a:ext uri="{FF2B5EF4-FFF2-40B4-BE49-F238E27FC236}">
                <a16:creationId xmlns:a16="http://schemas.microsoft.com/office/drawing/2014/main" id="{EEDAC5CF-4AF7-40C4-9692-8F0C05E47C3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5F2927FD-B0CC-4C4A-86E7-12E4C05AC91D}" type="slidenum">
              <a:rPr lang="en-US" altLang="en-US" sz="1400"/>
              <a:pPr>
                <a:spcBef>
                  <a:spcPct val="0"/>
                </a:spcBef>
                <a:buFontTx/>
                <a:buNone/>
              </a:pPr>
              <a:t>11</a:t>
            </a:fld>
            <a:endParaRPr lang="en-US" altLang="en-US" sz="1400"/>
          </a:p>
        </p:txBody>
      </p:sp>
      <p:sp>
        <p:nvSpPr>
          <p:cNvPr id="16388" name="Rectangle 5">
            <a:extLst>
              <a:ext uri="{FF2B5EF4-FFF2-40B4-BE49-F238E27FC236}">
                <a16:creationId xmlns:a16="http://schemas.microsoft.com/office/drawing/2014/main" id="{B6119FB9-7B87-4228-9B7A-CFB10AA01461}"/>
              </a:ext>
            </a:extLst>
          </p:cNvPr>
          <p:cNvSpPr>
            <a:spLocks noGrp="1" noChangeArrowheads="1"/>
          </p:cNvSpPr>
          <p:nvPr>
            <p:ph type="ctrTitle"/>
          </p:nvPr>
        </p:nvSpPr>
        <p:spPr>
          <a:xfrm>
            <a:off x="1073150" y="220663"/>
            <a:ext cx="7772400" cy="841375"/>
          </a:xfrm>
        </p:spPr>
        <p:txBody>
          <a:bodyPr/>
          <a:lstStyle/>
          <a:p>
            <a:pPr eaLnBrk="1" hangingPunct="1"/>
            <a:r>
              <a:rPr lang="en-US" altLang="en-US"/>
              <a:t>Signal Conditioning</a:t>
            </a:r>
          </a:p>
        </p:txBody>
      </p:sp>
      <p:sp>
        <p:nvSpPr>
          <p:cNvPr id="16389" name="Rectangle 6">
            <a:extLst>
              <a:ext uri="{FF2B5EF4-FFF2-40B4-BE49-F238E27FC236}">
                <a16:creationId xmlns:a16="http://schemas.microsoft.com/office/drawing/2014/main" id="{ED9ACEAE-766D-4A9B-9C2A-FB0824FA98BA}"/>
              </a:ext>
            </a:extLst>
          </p:cNvPr>
          <p:cNvSpPr>
            <a:spLocks noGrp="1" noChangeArrowheads="1"/>
          </p:cNvSpPr>
          <p:nvPr>
            <p:ph type="subTitle" idx="1"/>
          </p:nvPr>
        </p:nvSpPr>
        <p:spPr>
          <a:xfrm>
            <a:off x="696913" y="1863725"/>
            <a:ext cx="3494087" cy="3622675"/>
          </a:xfrm>
        </p:spPr>
        <p:txBody>
          <a:bodyPr/>
          <a:lstStyle/>
          <a:p>
            <a:pPr algn="l"/>
            <a:r>
              <a:rPr lang="en-US" altLang="en-US" sz="2400"/>
              <a:t>Sensors output an electric signal, but many times the signal cannot be directly interpreted by humans or other electronics. This can be fixed with signal conditioning. </a:t>
            </a:r>
          </a:p>
        </p:txBody>
      </p:sp>
      <p:pic>
        <p:nvPicPr>
          <p:cNvPr id="16390" name="Picture 2">
            <a:extLst>
              <a:ext uri="{FF2B5EF4-FFF2-40B4-BE49-F238E27FC236}">
                <a16:creationId xmlns:a16="http://schemas.microsoft.com/office/drawing/2014/main" id="{6FB5CA29-71B8-4840-B507-AD8D824718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9420" y="4284662"/>
            <a:ext cx="4737100"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1">
            <a:extLst>
              <a:ext uri="{FF2B5EF4-FFF2-40B4-BE49-F238E27FC236}">
                <a16:creationId xmlns:a16="http://schemas.microsoft.com/office/drawing/2014/main" id="{5A8602D4-0EF7-4EB3-A538-A440E338EC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9900" y="2000250"/>
            <a:ext cx="4546600"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2" name="Footer Placeholder 1">
            <a:extLst>
              <a:ext uri="{FF2B5EF4-FFF2-40B4-BE49-F238E27FC236}">
                <a16:creationId xmlns:a16="http://schemas.microsoft.com/office/drawing/2014/main" id="{09BA6664-52EC-4781-9D60-9A10CAB5565C}"/>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L09.01</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3">
            <a:extLst>
              <a:ext uri="{FF2B5EF4-FFF2-40B4-BE49-F238E27FC236}">
                <a16:creationId xmlns:a16="http://schemas.microsoft.com/office/drawing/2014/main" id="{96D99A7C-E376-4D09-8AF2-5EC3D4F8F84D}"/>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LSU rev20211031</a:t>
            </a:r>
          </a:p>
        </p:txBody>
      </p:sp>
      <p:sp>
        <p:nvSpPr>
          <p:cNvPr id="25603" name="Slide Number Placeholder 5">
            <a:extLst>
              <a:ext uri="{FF2B5EF4-FFF2-40B4-BE49-F238E27FC236}">
                <a16:creationId xmlns:a16="http://schemas.microsoft.com/office/drawing/2014/main" id="{D074FE70-6419-45B6-BFE6-E6B4FCEF992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5B7230A1-65F0-49D0-B6B8-F5DEB3403D64}" type="slidenum">
              <a:rPr lang="en-US" altLang="en-US" sz="1400"/>
              <a:pPr>
                <a:spcBef>
                  <a:spcPct val="0"/>
                </a:spcBef>
                <a:buFontTx/>
                <a:buNone/>
              </a:pPr>
              <a:t>12</a:t>
            </a:fld>
            <a:endParaRPr lang="en-US" altLang="en-US" sz="1400"/>
          </a:p>
        </p:txBody>
      </p:sp>
      <p:sp>
        <p:nvSpPr>
          <p:cNvPr id="25604" name="Rectangle 4">
            <a:extLst>
              <a:ext uri="{FF2B5EF4-FFF2-40B4-BE49-F238E27FC236}">
                <a16:creationId xmlns:a16="http://schemas.microsoft.com/office/drawing/2014/main" id="{6E82A355-06EB-49B4-8FE8-F105404FC471}"/>
              </a:ext>
            </a:extLst>
          </p:cNvPr>
          <p:cNvSpPr>
            <a:spLocks noGrp="1" noChangeArrowheads="1"/>
          </p:cNvSpPr>
          <p:nvPr>
            <p:ph type="ctrTitle"/>
          </p:nvPr>
        </p:nvSpPr>
        <p:spPr>
          <a:xfrm>
            <a:off x="1524000" y="133350"/>
            <a:ext cx="7772400" cy="1241425"/>
          </a:xfrm>
        </p:spPr>
        <p:txBody>
          <a:bodyPr/>
          <a:lstStyle/>
          <a:p>
            <a:pPr eaLnBrk="1" hangingPunct="1"/>
            <a:r>
              <a:rPr lang="en-US" altLang="en-US" dirty="0"/>
              <a:t>Span and Base </a:t>
            </a:r>
            <a:br>
              <a:rPr lang="en-US" altLang="en-US" dirty="0"/>
            </a:br>
            <a:endParaRPr lang="en-US" altLang="en-US" sz="2400" i="1" dirty="0"/>
          </a:p>
        </p:txBody>
      </p:sp>
      <p:sp>
        <p:nvSpPr>
          <p:cNvPr id="25605" name="Rectangle 5">
            <a:extLst>
              <a:ext uri="{FF2B5EF4-FFF2-40B4-BE49-F238E27FC236}">
                <a16:creationId xmlns:a16="http://schemas.microsoft.com/office/drawing/2014/main" id="{17C41864-B9C7-4BDD-9BC9-D14923D8C536}"/>
              </a:ext>
            </a:extLst>
          </p:cNvPr>
          <p:cNvSpPr>
            <a:spLocks noGrp="1" noChangeArrowheads="1"/>
          </p:cNvSpPr>
          <p:nvPr>
            <p:ph type="subTitle" idx="1"/>
          </p:nvPr>
        </p:nvSpPr>
        <p:spPr>
          <a:xfrm>
            <a:off x="5105400" y="1447800"/>
            <a:ext cx="3886200" cy="4419600"/>
          </a:xfrm>
        </p:spPr>
        <p:txBody>
          <a:bodyPr/>
          <a:lstStyle/>
          <a:p>
            <a:pPr algn="l" eaLnBrk="1" hangingPunct="1">
              <a:lnSpc>
                <a:spcPct val="90000"/>
              </a:lnSpc>
            </a:pPr>
            <a:r>
              <a:rPr lang="en-US" altLang="en-US" sz="2400" dirty="0"/>
              <a:t>Example:</a:t>
            </a:r>
          </a:p>
          <a:p>
            <a:pPr algn="l" eaLnBrk="1" hangingPunct="1">
              <a:lnSpc>
                <a:spcPct val="90000"/>
              </a:lnSpc>
            </a:pPr>
            <a:r>
              <a:rPr lang="en-US" altLang="en-US" sz="2000" dirty="0"/>
              <a:t>Temperature sensor: </a:t>
            </a:r>
          </a:p>
          <a:p>
            <a:pPr algn="l" eaLnBrk="1" hangingPunct="1">
              <a:lnSpc>
                <a:spcPct val="90000"/>
              </a:lnSpc>
            </a:pPr>
            <a:r>
              <a:rPr lang="en-US" altLang="en-US" sz="2000" dirty="0"/>
              <a:t>450 mV to 800 mV</a:t>
            </a:r>
          </a:p>
          <a:p>
            <a:pPr algn="l" eaLnBrk="1" hangingPunct="1">
              <a:lnSpc>
                <a:spcPct val="90000"/>
              </a:lnSpc>
            </a:pPr>
            <a:r>
              <a:rPr lang="en-US" altLang="en-US" sz="2000" b="1" i="1" dirty="0"/>
              <a:t>BASE</a:t>
            </a:r>
            <a:r>
              <a:rPr lang="en-US" altLang="en-US" sz="2000" dirty="0"/>
              <a:t> = 450 mV,  </a:t>
            </a:r>
            <a:r>
              <a:rPr lang="en-US" altLang="en-US" sz="2000" b="1" i="1" dirty="0"/>
              <a:t>SPAN</a:t>
            </a:r>
            <a:r>
              <a:rPr lang="en-US" altLang="en-US" sz="2000" dirty="0"/>
              <a:t> = 350 mV</a:t>
            </a:r>
          </a:p>
          <a:p>
            <a:pPr algn="l" eaLnBrk="1" hangingPunct="1">
              <a:lnSpc>
                <a:spcPct val="90000"/>
              </a:lnSpc>
            </a:pPr>
            <a:endParaRPr lang="en-US" altLang="en-US" sz="2000" dirty="0"/>
          </a:p>
          <a:p>
            <a:pPr algn="l" eaLnBrk="1" hangingPunct="1">
              <a:lnSpc>
                <a:spcPct val="90000"/>
              </a:lnSpc>
            </a:pPr>
            <a:r>
              <a:rPr lang="en-US" altLang="en-US" sz="2000" dirty="0"/>
              <a:t>Signal Conditioning Output: </a:t>
            </a:r>
          </a:p>
          <a:p>
            <a:pPr algn="l" eaLnBrk="1" hangingPunct="1">
              <a:lnSpc>
                <a:spcPct val="90000"/>
              </a:lnSpc>
            </a:pPr>
            <a:r>
              <a:rPr lang="en-US" altLang="en-US" sz="2000" dirty="0"/>
              <a:t>0V to 3V (to match ADC)</a:t>
            </a:r>
          </a:p>
          <a:p>
            <a:pPr algn="l" eaLnBrk="1" hangingPunct="1">
              <a:lnSpc>
                <a:spcPct val="90000"/>
              </a:lnSpc>
            </a:pPr>
            <a:r>
              <a:rPr lang="en-US" altLang="en-US" sz="2000" b="1" i="1" dirty="0"/>
              <a:t>BASE</a:t>
            </a:r>
            <a:r>
              <a:rPr lang="en-US" altLang="en-US" sz="2000" dirty="0"/>
              <a:t> = 0V, </a:t>
            </a:r>
            <a:r>
              <a:rPr lang="en-US" altLang="en-US" sz="2000" b="1" i="1" dirty="0"/>
              <a:t>SPAN</a:t>
            </a:r>
            <a:r>
              <a:rPr lang="en-US" altLang="en-US" sz="2000" dirty="0"/>
              <a:t> = 3V</a:t>
            </a:r>
          </a:p>
          <a:p>
            <a:pPr algn="l" eaLnBrk="1" hangingPunct="1">
              <a:lnSpc>
                <a:spcPct val="90000"/>
              </a:lnSpc>
            </a:pPr>
            <a:endParaRPr lang="en-US" altLang="en-US" sz="2400" dirty="0"/>
          </a:p>
        </p:txBody>
      </p:sp>
      <p:sp>
        <p:nvSpPr>
          <p:cNvPr id="25606" name="TextBox 1">
            <a:extLst>
              <a:ext uri="{FF2B5EF4-FFF2-40B4-BE49-F238E27FC236}">
                <a16:creationId xmlns:a16="http://schemas.microsoft.com/office/drawing/2014/main" id="{BDC75249-E8D8-4AE4-A8CC-245B5AE51E10}"/>
              </a:ext>
            </a:extLst>
          </p:cNvPr>
          <p:cNvSpPr txBox="1">
            <a:spLocks noChangeArrowheads="1"/>
          </p:cNvSpPr>
          <p:nvPr/>
        </p:nvSpPr>
        <p:spPr bwMode="auto">
          <a:xfrm>
            <a:off x="304800" y="1447800"/>
            <a:ext cx="47244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dirty="0"/>
              <a:t>Span</a:t>
            </a:r>
            <a:r>
              <a:rPr lang="en-US" altLang="en-US" sz="2400" dirty="0"/>
              <a:t> refers to the voltage </a:t>
            </a:r>
            <a:r>
              <a:rPr lang="en-US" altLang="en-US" sz="2400" i="1" dirty="0"/>
              <a:t>range </a:t>
            </a:r>
            <a:r>
              <a:rPr lang="en-US" altLang="en-US" sz="2400" dirty="0"/>
              <a:t>of possible outputs</a:t>
            </a:r>
            <a:r>
              <a:rPr lang="en-US" altLang="en-US" sz="2400" i="1" dirty="0"/>
              <a:t> </a:t>
            </a:r>
            <a:r>
              <a:rPr lang="en-US" altLang="en-US" sz="2400" dirty="0"/>
              <a:t>of the device. </a:t>
            </a:r>
          </a:p>
          <a:p>
            <a:pPr>
              <a:spcBef>
                <a:spcPct val="0"/>
              </a:spcBef>
              <a:buFontTx/>
              <a:buNone/>
            </a:pPr>
            <a:endParaRPr lang="en-US" altLang="en-US" sz="2400" dirty="0"/>
          </a:p>
          <a:p>
            <a:pPr>
              <a:spcBef>
                <a:spcPct val="0"/>
              </a:spcBef>
              <a:buFontTx/>
              <a:buNone/>
            </a:pPr>
            <a:r>
              <a:rPr lang="en-US" altLang="en-US" sz="2400" b="1" dirty="0"/>
              <a:t>Base</a:t>
            </a:r>
            <a:r>
              <a:rPr lang="en-US" altLang="en-US" sz="2400" dirty="0"/>
              <a:t> refers to the lowest possible output of the device.</a:t>
            </a:r>
          </a:p>
          <a:p>
            <a:pPr>
              <a:spcBef>
                <a:spcPct val="0"/>
              </a:spcBef>
              <a:buFontTx/>
              <a:buNone/>
            </a:pPr>
            <a:endParaRPr lang="en-US" altLang="en-US" sz="2400" dirty="0"/>
          </a:p>
          <a:p>
            <a:pPr>
              <a:spcBef>
                <a:spcPct val="0"/>
              </a:spcBef>
              <a:buFontTx/>
              <a:buNone/>
            </a:pPr>
            <a:r>
              <a:rPr lang="en-US" altLang="en-US" sz="2400" dirty="0"/>
              <a:t>We want to use signal conditioning to match the span and base of our sensor to device reading it.</a:t>
            </a:r>
          </a:p>
          <a:p>
            <a:pPr>
              <a:spcBef>
                <a:spcPct val="0"/>
              </a:spcBef>
              <a:buFontTx/>
              <a:buNone/>
            </a:pPr>
            <a:endParaRPr lang="en-US" altLang="en-US" sz="2400" dirty="0"/>
          </a:p>
          <a:p>
            <a:pPr>
              <a:spcBef>
                <a:spcPct val="0"/>
              </a:spcBef>
              <a:buFontTx/>
              <a:buNone/>
            </a:pPr>
            <a:r>
              <a:rPr lang="en-US" altLang="en-US" sz="2400" dirty="0"/>
              <a:t>If they do not match than the some of information in the signal could be lost. </a:t>
            </a:r>
          </a:p>
        </p:txBody>
      </p:sp>
      <p:sp>
        <p:nvSpPr>
          <p:cNvPr id="25607" name="Footer Placeholder 1">
            <a:extLst>
              <a:ext uri="{FF2B5EF4-FFF2-40B4-BE49-F238E27FC236}">
                <a16:creationId xmlns:a16="http://schemas.microsoft.com/office/drawing/2014/main" id="{BED2DB75-C854-437F-97E4-9F2D436C166B}"/>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L09.01</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Date Placeholder 3">
            <a:extLst>
              <a:ext uri="{FF2B5EF4-FFF2-40B4-BE49-F238E27FC236}">
                <a16:creationId xmlns:a16="http://schemas.microsoft.com/office/drawing/2014/main" id="{863AD7FC-F4AB-4F40-959E-5D84A3E9137B}"/>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LSU rev20211031</a:t>
            </a:r>
          </a:p>
        </p:txBody>
      </p:sp>
      <p:sp>
        <p:nvSpPr>
          <p:cNvPr id="27651" name="Slide Number Placeholder 5">
            <a:extLst>
              <a:ext uri="{FF2B5EF4-FFF2-40B4-BE49-F238E27FC236}">
                <a16:creationId xmlns:a16="http://schemas.microsoft.com/office/drawing/2014/main" id="{1C76D78A-C084-41A6-92F5-648667BB509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B5433732-BEE8-4E94-B37C-3750BEFBC64C}" type="slidenum">
              <a:rPr lang="en-US" altLang="en-US" sz="1400"/>
              <a:pPr>
                <a:spcBef>
                  <a:spcPct val="0"/>
                </a:spcBef>
                <a:buFontTx/>
                <a:buNone/>
              </a:pPr>
              <a:t>13</a:t>
            </a:fld>
            <a:endParaRPr lang="en-US" altLang="en-US" sz="1400"/>
          </a:p>
        </p:txBody>
      </p:sp>
      <p:pic>
        <p:nvPicPr>
          <p:cNvPr id="27652" name="Picture 1">
            <a:extLst>
              <a:ext uri="{FF2B5EF4-FFF2-40B4-BE49-F238E27FC236}">
                <a16:creationId xmlns:a16="http://schemas.microsoft.com/office/drawing/2014/main" id="{99FD3699-9C12-4D08-8F25-AC3EC46DAC5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428750"/>
            <a:ext cx="4495800" cy="3766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2">
            <a:extLst>
              <a:ext uri="{FF2B5EF4-FFF2-40B4-BE49-F238E27FC236}">
                <a16:creationId xmlns:a16="http://schemas.microsoft.com/office/drawing/2014/main" id="{BA659728-446B-466F-A8EB-EB54F21B8B3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191000"/>
            <a:ext cx="3176588" cy="14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TextBox 3">
            <a:extLst>
              <a:ext uri="{FF2B5EF4-FFF2-40B4-BE49-F238E27FC236}">
                <a16:creationId xmlns:a16="http://schemas.microsoft.com/office/drawing/2014/main" id="{73C224CA-5AB6-486E-8BA2-3EF9CEAF20DD}"/>
              </a:ext>
            </a:extLst>
          </p:cNvPr>
          <p:cNvSpPr txBox="1">
            <a:spLocks noChangeArrowheads="1"/>
          </p:cNvSpPr>
          <p:nvPr/>
        </p:nvSpPr>
        <p:spPr bwMode="auto">
          <a:xfrm>
            <a:off x="5181600" y="1655763"/>
            <a:ext cx="3962399"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dirty="0"/>
              <a:t>The relation between the input and desired output is simply a line passing though the two points formed by minimum and maximum values.</a:t>
            </a:r>
          </a:p>
          <a:p>
            <a:pPr eaLnBrk="1" hangingPunct="1">
              <a:spcBef>
                <a:spcPct val="0"/>
              </a:spcBef>
              <a:buFontTx/>
              <a:buNone/>
            </a:pPr>
            <a:endParaRPr lang="en-US" altLang="en-US" sz="2400" dirty="0"/>
          </a:p>
          <a:p>
            <a:pPr eaLnBrk="1" hangingPunct="1">
              <a:spcBef>
                <a:spcPct val="0"/>
              </a:spcBef>
              <a:buFontTx/>
              <a:buNone/>
            </a:pPr>
            <a:r>
              <a:rPr lang="en-US" altLang="en-US" sz="2400" dirty="0"/>
              <a:t>The input values on x axis and output values on the y.</a:t>
            </a:r>
          </a:p>
          <a:p>
            <a:pPr eaLnBrk="1" hangingPunct="1">
              <a:spcBef>
                <a:spcPct val="0"/>
              </a:spcBef>
              <a:buFontTx/>
              <a:buNone/>
            </a:pPr>
            <a:endParaRPr lang="en-US" altLang="en-US" sz="2400" dirty="0"/>
          </a:p>
          <a:p>
            <a:pPr eaLnBrk="1" hangingPunct="1">
              <a:spcBef>
                <a:spcPct val="0"/>
              </a:spcBef>
              <a:buFontTx/>
              <a:buNone/>
            </a:pPr>
            <a:r>
              <a:rPr lang="en-US" altLang="en-US" sz="2400" dirty="0"/>
              <a:t>In this case the line that passes though (0.45,0) and (0.80, 3)</a:t>
            </a:r>
          </a:p>
        </p:txBody>
      </p:sp>
      <p:sp>
        <p:nvSpPr>
          <p:cNvPr id="27655" name="Rectangle 4">
            <a:extLst>
              <a:ext uri="{FF2B5EF4-FFF2-40B4-BE49-F238E27FC236}">
                <a16:creationId xmlns:a16="http://schemas.microsoft.com/office/drawing/2014/main" id="{FAE335D0-25A1-4B4D-86DE-C85869B11E90}"/>
              </a:ext>
            </a:extLst>
          </p:cNvPr>
          <p:cNvSpPr>
            <a:spLocks noGrp="1" noChangeArrowheads="1"/>
          </p:cNvSpPr>
          <p:nvPr>
            <p:ph type="ctrTitle"/>
          </p:nvPr>
        </p:nvSpPr>
        <p:spPr>
          <a:xfrm>
            <a:off x="1981200" y="515938"/>
            <a:ext cx="7086600" cy="695325"/>
          </a:xfrm>
        </p:spPr>
        <p:txBody>
          <a:bodyPr/>
          <a:lstStyle/>
          <a:p>
            <a:pPr eaLnBrk="1" hangingPunct="1"/>
            <a:r>
              <a:rPr lang="en-US" altLang="en-US" dirty="0"/>
              <a:t>Span and Base Adjustment</a:t>
            </a:r>
            <a:br>
              <a:rPr lang="en-US" altLang="en-US" dirty="0"/>
            </a:br>
            <a:endParaRPr lang="en-US" altLang="en-US" sz="2400" i="1" dirty="0"/>
          </a:p>
        </p:txBody>
      </p:sp>
      <p:sp>
        <p:nvSpPr>
          <p:cNvPr id="27656" name="Footer Placeholder 1">
            <a:extLst>
              <a:ext uri="{FF2B5EF4-FFF2-40B4-BE49-F238E27FC236}">
                <a16:creationId xmlns:a16="http://schemas.microsoft.com/office/drawing/2014/main" id="{9E3C157D-FA72-4D2B-8030-053570C7BCEE}"/>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L09.01</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Date Placeholder 3">
            <a:extLst>
              <a:ext uri="{FF2B5EF4-FFF2-40B4-BE49-F238E27FC236}">
                <a16:creationId xmlns:a16="http://schemas.microsoft.com/office/drawing/2014/main" id="{863AD7FC-F4AB-4F40-959E-5D84A3E9137B}"/>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LSU rev20211031</a:t>
            </a:r>
          </a:p>
        </p:txBody>
      </p:sp>
      <p:sp>
        <p:nvSpPr>
          <p:cNvPr id="27651" name="Slide Number Placeholder 5">
            <a:extLst>
              <a:ext uri="{FF2B5EF4-FFF2-40B4-BE49-F238E27FC236}">
                <a16:creationId xmlns:a16="http://schemas.microsoft.com/office/drawing/2014/main" id="{1C76D78A-C084-41A6-92F5-648667BB509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B5433732-BEE8-4E94-B37C-3750BEFBC64C}" type="slidenum">
              <a:rPr lang="en-US" altLang="en-US" sz="1400"/>
              <a:pPr>
                <a:spcBef>
                  <a:spcPct val="0"/>
                </a:spcBef>
                <a:buFontTx/>
                <a:buNone/>
              </a:pPr>
              <a:t>14</a:t>
            </a:fld>
            <a:endParaRPr lang="en-US" altLang="en-US" sz="1400"/>
          </a:p>
        </p:txBody>
      </p:sp>
      <p:pic>
        <p:nvPicPr>
          <p:cNvPr id="27652" name="Picture 1">
            <a:extLst>
              <a:ext uri="{FF2B5EF4-FFF2-40B4-BE49-F238E27FC236}">
                <a16:creationId xmlns:a16="http://schemas.microsoft.com/office/drawing/2014/main" id="{99FD3699-9C12-4D08-8F25-AC3EC46DAC5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 y="1729580"/>
            <a:ext cx="3119802" cy="2613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TextBox 3">
            <a:extLst>
              <a:ext uri="{FF2B5EF4-FFF2-40B4-BE49-F238E27FC236}">
                <a16:creationId xmlns:a16="http://schemas.microsoft.com/office/drawing/2014/main" id="{73C224CA-5AB6-486E-8BA2-3EF9CEAF20DD}"/>
              </a:ext>
            </a:extLst>
          </p:cNvPr>
          <p:cNvSpPr txBox="1">
            <a:spLocks noChangeArrowheads="1"/>
          </p:cNvSpPr>
          <p:nvPr/>
        </p:nvSpPr>
        <p:spPr bwMode="auto">
          <a:xfrm>
            <a:off x="3124200" y="1211262"/>
            <a:ext cx="5710238"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dirty="0"/>
              <a:t>The equation of between the input and the output of the signal condition is called the </a:t>
            </a:r>
            <a:r>
              <a:rPr lang="en-US" altLang="en-US" sz="2400" b="1" dirty="0"/>
              <a:t>transfer function</a:t>
            </a:r>
            <a:r>
              <a:rPr lang="en-US" altLang="en-US" sz="2400" dirty="0"/>
              <a:t>.</a:t>
            </a:r>
          </a:p>
          <a:p>
            <a:pPr eaLnBrk="1" hangingPunct="1">
              <a:spcBef>
                <a:spcPct val="0"/>
              </a:spcBef>
              <a:buFontTx/>
              <a:buNone/>
            </a:pPr>
            <a:endParaRPr lang="en-US" altLang="en-US" sz="2400" dirty="0"/>
          </a:p>
          <a:p>
            <a:pPr eaLnBrk="1" hangingPunct="1">
              <a:spcBef>
                <a:spcPct val="0"/>
              </a:spcBef>
              <a:buFontTx/>
              <a:buNone/>
            </a:pPr>
            <a:r>
              <a:rPr lang="en-US" altLang="en-US" sz="2400" dirty="0"/>
              <a:t>For a linear transfer function call the slope the </a:t>
            </a:r>
            <a:r>
              <a:rPr lang="en-US" altLang="en-US" sz="2400" b="1" dirty="0"/>
              <a:t>gain </a:t>
            </a:r>
            <a:r>
              <a:rPr lang="en-US" altLang="en-US" sz="2400" dirty="0"/>
              <a:t>and the intercept the </a:t>
            </a:r>
            <a:r>
              <a:rPr lang="en-US" altLang="en-US" sz="2400" b="1" dirty="0"/>
              <a:t>offset</a:t>
            </a:r>
            <a:r>
              <a:rPr lang="en-US" altLang="en-US" sz="2400" dirty="0"/>
              <a:t>.</a:t>
            </a:r>
          </a:p>
          <a:p>
            <a:pPr eaLnBrk="1" hangingPunct="1">
              <a:spcBef>
                <a:spcPct val="0"/>
              </a:spcBef>
              <a:buFontTx/>
              <a:buNone/>
            </a:pPr>
            <a:endParaRPr lang="en-US" altLang="en-US" sz="2400" dirty="0"/>
          </a:p>
          <a:p>
            <a:pPr eaLnBrk="1" hangingPunct="1">
              <a:spcBef>
                <a:spcPct val="0"/>
              </a:spcBef>
              <a:buFontTx/>
              <a:buNone/>
            </a:pPr>
            <a:r>
              <a:rPr lang="en-US" altLang="en-US" sz="2400" dirty="0"/>
              <a:t>Gain = 8.571</a:t>
            </a:r>
            <a:endParaRPr lang="en-US" altLang="en-US" sz="2000" dirty="0"/>
          </a:p>
          <a:p>
            <a:pPr eaLnBrk="1" hangingPunct="1">
              <a:spcBef>
                <a:spcPct val="0"/>
              </a:spcBef>
              <a:buFontTx/>
              <a:buNone/>
            </a:pPr>
            <a:r>
              <a:rPr lang="en-US" altLang="en-US" sz="2400" dirty="0"/>
              <a:t>Offset = -3.857 V</a:t>
            </a:r>
          </a:p>
          <a:p>
            <a:pPr eaLnBrk="1" hangingPunct="1">
              <a:spcBef>
                <a:spcPct val="0"/>
              </a:spcBef>
              <a:buFontTx/>
              <a:buNone/>
            </a:pPr>
            <a:endParaRPr lang="en-US" altLang="en-US" sz="2000" dirty="0"/>
          </a:p>
          <a:p>
            <a:pPr eaLnBrk="1" hangingPunct="1">
              <a:spcBef>
                <a:spcPct val="0"/>
              </a:spcBef>
              <a:buFontTx/>
              <a:buNone/>
            </a:pPr>
            <a:r>
              <a:rPr lang="en-US" altLang="en-US" sz="2400" dirty="0"/>
              <a:t>How do we design and build a circuit that performs this transfer function? </a:t>
            </a:r>
          </a:p>
          <a:p>
            <a:pPr eaLnBrk="1" hangingPunct="1">
              <a:spcBef>
                <a:spcPct val="0"/>
              </a:spcBef>
              <a:buFontTx/>
              <a:buNone/>
            </a:pPr>
            <a:r>
              <a:rPr lang="en-US" altLang="en-US" sz="2400" dirty="0"/>
              <a:t>Amplifying Circuits</a:t>
            </a:r>
          </a:p>
        </p:txBody>
      </p:sp>
      <p:sp>
        <p:nvSpPr>
          <p:cNvPr id="27655" name="Rectangle 4">
            <a:extLst>
              <a:ext uri="{FF2B5EF4-FFF2-40B4-BE49-F238E27FC236}">
                <a16:creationId xmlns:a16="http://schemas.microsoft.com/office/drawing/2014/main" id="{FAE335D0-25A1-4B4D-86DE-C85869B11E90}"/>
              </a:ext>
            </a:extLst>
          </p:cNvPr>
          <p:cNvSpPr>
            <a:spLocks noGrp="1" noChangeArrowheads="1"/>
          </p:cNvSpPr>
          <p:nvPr>
            <p:ph type="ctrTitle"/>
          </p:nvPr>
        </p:nvSpPr>
        <p:spPr>
          <a:xfrm>
            <a:off x="1981200" y="515938"/>
            <a:ext cx="7086600" cy="695325"/>
          </a:xfrm>
        </p:spPr>
        <p:txBody>
          <a:bodyPr/>
          <a:lstStyle/>
          <a:p>
            <a:pPr eaLnBrk="1" hangingPunct="1"/>
            <a:r>
              <a:rPr lang="en-US" altLang="en-US" dirty="0"/>
              <a:t>Transfer Function</a:t>
            </a:r>
            <a:br>
              <a:rPr lang="en-US" altLang="en-US" dirty="0"/>
            </a:br>
            <a:endParaRPr lang="en-US" altLang="en-US" sz="2400" i="1" dirty="0"/>
          </a:p>
        </p:txBody>
      </p:sp>
      <p:sp>
        <p:nvSpPr>
          <p:cNvPr id="27656" name="Footer Placeholder 1">
            <a:extLst>
              <a:ext uri="{FF2B5EF4-FFF2-40B4-BE49-F238E27FC236}">
                <a16:creationId xmlns:a16="http://schemas.microsoft.com/office/drawing/2014/main" id="{9E3C157D-FA72-4D2B-8030-053570C7BCEE}"/>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L09.01</a:t>
            </a:r>
          </a:p>
        </p:txBody>
      </p:sp>
    </p:spTree>
    <p:extLst>
      <p:ext uri="{BB962C8B-B14F-4D97-AF65-F5344CB8AC3E}">
        <p14:creationId xmlns:p14="http://schemas.microsoft.com/office/powerpoint/2010/main" val="3296869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5">
            <a:extLst>
              <a:ext uri="{FF2B5EF4-FFF2-40B4-BE49-F238E27FC236}">
                <a16:creationId xmlns:a16="http://schemas.microsoft.com/office/drawing/2014/main" id="{54D18EEF-9A30-428C-99E8-61584E6D6C76}"/>
              </a:ext>
            </a:extLst>
          </p:cNvPr>
          <p:cNvSpPr>
            <a:spLocks noGrp="1" noChangeArrowheads="1"/>
          </p:cNvSpPr>
          <p:nvPr>
            <p:ph idx="1"/>
          </p:nvPr>
        </p:nvSpPr>
        <p:spPr>
          <a:xfrm>
            <a:off x="4061619" y="1295400"/>
            <a:ext cx="5029200" cy="4830763"/>
          </a:xfrm>
        </p:spPr>
        <p:txBody>
          <a:bodyPr/>
          <a:lstStyle/>
          <a:p>
            <a:pPr marL="0" indent="0">
              <a:buFontTx/>
              <a:buNone/>
            </a:pPr>
            <a:r>
              <a:rPr lang="en-US" altLang="en-US" sz="2200" dirty="0"/>
              <a:t>When a signal is too small to be interpreted correctly, the signal can be amplified.  </a:t>
            </a:r>
            <a:r>
              <a:rPr lang="en-US" altLang="en-US" sz="2200" b="1" dirty="0"/>
              <a:t>Amplification</a:t>
            </a:r>
            <a:r>
              <a:rPr lang="en-US" altLang="en-US" sz="2200" dirty="0"/>
              <a:t> is the process of increasing the power of an electrical signal. (Gain &gt;1)</a:t>
            </a:r>
          </a:p>
          <a:p>
            <a:pPr marL="0" indent="0">
              <a:buFontTx/>
              <a:buNone/>
            </a:pPr>
            <a:endParaRPr lang="en-US" altLang="en-US" sz="2200" dirty="0"/>
          </a:p>
          <a:p>
            <a:pPr marL="0" indent="0">
              <a:buFontTx/>
              <a:buNone/>
            </a:pPr>
            <a:r>
              <a:rPr lang="en-US" altLang="en-US" sz="2200" dirty="0"/>
              <a:t>Sometimes, a signal is strong enough to damage equipment or other devices or exceed the desired thresholds. In such cases, it often useful to attenuate the signal. </a:t>
            </a:r>
            <a:r>
              <a:rPr lang="en-US" altLang="en-US" sz="2200" b="1" dirty="0"/>
              <a:t>Attenuation </a:t>
            </a:r>
            <a:r>
              <a:rPr lang="en-US" altLang="en-US" sz="2200" dirty="0"/>
              <a:t>is the process of reducing the power of an electrical sensor.(Gain&lt;1) Attenuation can occur when a signal is sent over long distances.</a:t>
            </a:r>
          </a:p>
        </p:txBody>
      </p:sp>
      <p:sp>
        <p:nvSpPr>
          <p:cNvPr id="17412" name="Date Placeholder 4">
            <a:extLst>
              <a:ext uri="{FF2B5EF4-FFF2-40B4-BE49-F238E27FC236}">
                <a16:creationId xmlns:a16="http://schemas.microsoft.com/office/drawing/2014/main" id="{35C86A7F-E13F-4C88-83AF-652182F8CB10}"/>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solidFill>
                  <a:srgbClr val="000000"/>
                </a:solidFill>
              </a:rPr>
              <a:t>LSU rev20211031</a:t>
            </a:r>
          </a:p>
        </p:txBody>
      </p:sp>
      <p:sp>
        <p:nvSpPr>
          <p:cNvPr id="17413" name="Slide Number Placeholder 5">
            <a:extLst>
              <a:ext uri="{FF2B5EF4-FFF2-40B4-BE49-F238E27FC236}">
                <a16:creationId xmlns:a16="http://schemas.microsoft.com/office/drawing/2014/main" id="{74BD758A-A9BA-49F2-BB3C-2B190A8F8C6D}"/>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593AFC67-DB93-42CA-9DC5-881EC8DD3340}" type="slidenum">
              <a:rPr lang="en-US" altLang="en-US" sz="1400">
                <a:solidFill>
                  <a:srgbClr val="000000"/>
                </a:solidFill>
              </a:rPr>
              <a:pPr>
                <a:spcBef>
                  <a:spcPct val="0"/>
                </a:spcBef>
                <a:buFontTx/>
                <a:buNone/>
              </a:pPr>
              <a:t>15</a:t>
            </a:fld>
            <a:endParaRPr lang="en-US" altLang="en-US" sz="1400">
              <a:solidFill>
                <a:srgbClr val="000000"/>
              </a:solidFill>
            </a:endParaRPr>
          </a:p>
        </p:txBody>
      </p:sp>
      <p:sp>
        <p:nvSpPr>
          <p:cNvPr id="17416" name="Footer Placeholder 1">
            <a:extLst>
              <a:ext uri="{FF2B5EF4-FFF2-40B4-BE49-F238E27FC236}">
                <a16:creationId xmlns:a16="http://schemas.microsoft.com/office/drawing/2014/main" id="{A396FAEF-C004-43FA-9E2D-6DE95919D454}"/>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L09.01</a:t>
            </a:r>
          </a:p>
        </p:txBody>
      </p:sp>
      <p:sp>
        <p:nvSpPr>
          <p:cNvPr id="11" name="Title 1">
            <a:extLst>
              <a:ext uri="{FF2B5EF4-FFF2-40B4-BE49-F238E27FC236}">
                <a16:creationId xmlns:a16="http://schemas.microsoft.com/office/drawing/2014/main" id="{B6639ED0-6126-4290-A91B-A60FE324DF9F}"/>
              </a:ext>
            </a:extLst>
          </p:cNvPr>
          <p:cNvSpPr>
            <a:spLocks noGrp="1" noChangeArrowheads="1"/>
          </p:cNvSpPr>
          <p:nvPr>
            <p:ph type="title"/>
          </p:nvPr>
        </p:nvSpPr>
        <p:spPr>
          <a:xfrm>
            <a:off x="2057400" y="152400"/>
            <a:ext cx="6400800" cy="974725"/>
          </a:xfrm>
        </p:spPr>
        <p:txBody>
          <a:bodyPr/>
          <a:lstStyle/>
          <a:p>
            <a:pPr algn="ctr" eaLnBrk="1" hangingPunct="1">
              <a:defRPr/>
            </a:pPr>
            <a:r>
              <a:rPr lang="en-US" altLang="en-US" sz="3600" b="0" kern="1200" dirty="0">
                <a:solidFill>
                  <a:srgbClr val="000000"/>
                </a:solidFill>
                <a:ea typeface="+mn-ea"/>
                <a:cs typeface="+mn-cs"/>
              </a:rPr>
              <a:t>Amplification and Attenuation</a:t>
            </a:r>
          </a:p>
        </p:txBody>
      </p:sp>
      <p:pic>
        <p:nvPicPr>
          <p:cNvPr id="3" name="Picture 2">
            <a:extLst>
              <a:ext uri="{FF2B5EF4-FFF2-40B4-BE49-F238E27FC236}">
                <a16:creationId xmlns:a16="http://schemas.microsoft.com/office/drawing/2014/main" id="{28681DD0-030A-4A93-8818-52359FBF6E58}"/>
              </a:ext>
            </a:extLst>
          </p:cNvPr>
          <p:cNvPicPr>
            <a:picLocks noChangeAspect="1"/>
          </p:cNvPicPr>
          <p:nvPr/>
        </p:nvPicPr>
        <p:blipFill>
          <a:blip r:embed="rId3"/>
          <a:stretch>
            <a:fillRect/>
          </a:stretch>
        </p:blipFill>
        <p:spPr>
          <a:xfrm>
            <a:off x="53181" y="1524000"/>
            <a:ext cx="4008438" cy="4008438"/>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6">
            <a:extLst>
              <a:ext uri="{FF2B5EF4-FFF2-40B4-BE49-F238E27FC236}">
                <a16:creationId xmlns:a16="http://schemas.microsoft.com/office/drawing/2014/main" id="{A9572021-3DE8-4D03-9E34-EDD85F7AA61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819" y="2133600"/>
            <a:ext cx="7315201" cy="3934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Date Placeholder 3">
            <a:extLst>
              <a:ext uri="{FF2B5EF4-FFF2-40B4-BE49-F238E27FC236}">
                <a16:creationId xmlns:a16="http://schemas.microsoft.com/office/drawing/2014/main" id="{37593E7C-B104-4A45-862B-6206C9002029}"/>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solidFill>
                  <a:srgbClr val="000000"/>
                </a:solidFill>
              </a:rPr>
              <a:t>LSU rev20211031</a:t>
            </a:r>
          </a:p>
        </p:txBody>
      </p:sp>
      <p:sp>
        <p:nvSpPr>
          <p:cNvPr id="29700" name="Slide Number Placeholder 5">
            <a:extLst>
              <a:ext uri="{FF2B5EF4-FFF2-40B4-BE49-F238E27FC236}">
                <a16:creationId xmlns:a16="http://schemas.microsoft.com/office/drawing/2014/main" id="{4C0536C8-B219-4D70-B152-58D7F9176C7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4505BA04-F7A7-411E-AFC9-E1D964679216}" type="slidenum">
              <a:rPr lang="en-US" altLang="en-US" sz="1400">
                <a:solidFill>
                  <a:srgbClr val="000000"/>
                </a:solidFill>
              </a:rPr>
              <a:pPr>
                <a:spcBef>
                  <a:spcPct val="0"/>
                </a:spcBef>
                <a:buFontTx/>
                <a:buNone/>
              </a:pPr>
              <a:t>16</a:t>
            </a:fld>
            <a:endParaRPr lang="en-US" altLang="en-US" sz="1400">
              <a:solidFill>
                <a:srgbClr val="000000"/>
              </a:solidFill>
            </a:endParaRPr>
          </a:p>
        </p:txBody>
      </p:sp>
      <p:sp>
        <p:nvSpPr>
          <p:cNvPr id="29701" name="Rectangle 2">
            <a:extLst>
              <a:ext uri="{FF2B5EF4-FFF2-40B4-BE49-F238E27FC236}">
                <a16:creationId xmlns:a16="http://schemas.microsoft.com/office/drawing/2014/main" id="{AA1CB986-A6D6-4143-932F-7D88D28C28DC}"/>
              </a:ext>
            </a:extLst>
          </p:cNvPr>
          <p:cNvSpPr>
            <a:spLocks noGrp="1" noChangeArrowheads="1"/>
          </p:cNvSpPr>
          <p:nvPr>
            <p:ph type="ctrTitle"/>
          </p:nvPr>
        </p:nvSpPr>
        <p:spPr>
          <a:xfrm>
            <a:off x="2343150" y="211138"/>
            <a:ext cx="6115050" cy="990600"/>
          </a:xfrm>
        </p:spPr>
        <p:txBody>
          <a:bodyPr/>
          <a:lstStyle/>
          <a:p>
            <a:pPr eaLnBrk="1" hangingPunct="1"/>
            <a:r>
              <a:rPr lang="en-US" altLang="en-US" sz="3600">
                <a:solidFill>
                  <a:schemeClr val="tx1"/>
                </a:solidFill>
              </a:rPr>
              <a:t>Signal Conditioning Circuit</a:t>
            </a:r>
            <a:br>
              <a:rPr lang="en-US" altLang="en-US" sz="2800">
                <a:solidFill>
                  <a:schemeClr val="tx1"/>
                </a:solidFill>
              </a:rPr>
            </a:br>
            <a:r>
              <a:rPr lang="en-US" altLang="en-US" sz="2800" i="1">
                <a:solidFill>
                  <a:schemeClr val="tx1"/>
                </a:solidFill>
              </a:rPr>
              <a:t>Operational Amplifier or “Op amp”</a:t>
            </a:r>
          </a:p>
        </p:txBody>
      </p:sp>
      <p:sp>
        <p:nvSpPr>
          <p:cNvPr id="29703" name="TextBox 1">
            <a:extLst>
              <a:ext uri="{FF2B5EF4-FFF2-40B4-BE49-F238E27FC236}">
                <a16:creationId xmlns:a16="http://schemas.microsoft.com/office/drawing/2014/main" id="{5069A0E7-8458-440D-BA9C-5B0B1482C6FD}"/>
              </a:ext>
            </a:extLst>
          </p:cNvPr>
          <p:cNvSpPr txBox="1">
            <a:spLocks noChangeArrowheads="1"/>
          </p:cNvSpPr>
          <p:nvPr/>
        </p:nvSpPr>
        <p:spPr bwMode="auto">
          <a:xfrm>
            <a:off x="845819" y="1492883"/>
            <a:ext cx="719137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800" dirty="0"/>
              <a:t>Amplifying circuits are built using an IC called an op amp.</a:t>
            </a:r>
          </a:p>
          <a:p>
            <a:pPr>
              <a:spcBef>
                <a:spcPct val="0"/>
              </a:spcBef>
              <a:buFontTx/>
              <a:buNone/>
            </a:pPr>
            <a:r>
              <a:rPr lang="en-US" altLang="en-US" sz="2800" dirty="0"/>
              <a:t>An op amp takes 2 input signals and outputs 1.</a:t>
            </a:r>
          </a:p>
        </p:txBody>
      </p:sp>
      <p:sp>
        <p:nvSpPr>
          <p:cNvPr id="29704" name="Footer Placeholder 1">
            <a:extLst>
              <a:ext uri="{FF2B5EF4-FFF2-40B4-BE49-F238E27FC236}">
                <a16:creationId xmlns:a16="http://schemas.microsoft.com/office/drawing/2014/main" id="{5820F25D-4BC7-438F-93FF-D6718FED01E0}"/>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solidFill>
                  <a:srgbClr val="000000"/>
                </a:solidFill>
              </a:rPr>
              <a:t>L09.01</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Date Placeholder 3">
            <a:extLst>
              <a:ext uri="{FF2B5EF4-FFF2-40B4-BE49-F238E27FC236}">
                <a16:creationId xmlns:a16="http://schemas.microsoft.com/office/drawing/2014/main" id="{8AFDEAFE-EC8A-4841-984D-676729214CCA}"/>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solidFill>
                  <a:srgbClr val="000000"/>
                </a:solidFill>
              </a:rPr>
              <a:t>LSU rev20211031</a:t>
            </a:r>
          </a:p>
        </p:txBody>
      </p:sp>
      <p:sp>
        <p:nvSpPr>
          <p:cNvPr id="33795" name="Slide Number Placeholder 5">
            <a:extLst>
              <a:ext uri="{FF2B5EF4-FFF2-40B4-BE49-F238E27FC236}">
                <a16:creationId xmlns:a16="http://schemas.microsoft.com/office/drawing/2014/main" id="{45432813-4BEF-49CC-81C2-45E711380E6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143D7275-449C-449F-BF1A-6757E298021B}" type="slidenum">
              <a:rPr lang="en-US" altLang="en-US" sz="1400">
                <a:solidFill>
                  <a:srgbClr val="000000"/>
                </a:solidFill>
              </a:rPr>
              <a:pPr>
                <a:spcBef>
                  <a:spcPct val="0"/>
                </a:spcBef>
                <a:buFontTx/>
                <a:buNone/>
              </a:pPr>
              <a:t>17</a:t>
            </a:fld>
            <a:endParaRPr lang="en-US" altLang="en-US" sz="1400">
              <a:solidFill>
                <a:srgbClr val="000000"/>
              </a:solidFill>
            </a:endParaRPr>
          </a:p>
        </p:txBody>
      </p:sp>
      <p:sp>
        <p:nvSpPr>
          <p:cNvPr id="33796" name="Rectangle 2">
            <a:extLst>
              <a:ext uri="{FF2B5EF4-FFF2-40B4-BE49-F238E27FC236}">
                <a16:creationId xmlns:a16="http://schemas.microsoft.com/office/drawing/2014/main" id="{B5B01F05-C8C5-40E4-9A93-7EA5CA1E24DE}"/>
              </a:ext>
            </a:extLst>
          </p:cNvPr>
          <p:cNvSpPr>
            <a:spLocks noGrp="1" noChangeArrowheads="1"/>
          </p:cNvSpPr>
          <p:nvPr>
            <p:ph type="ctrTitle"/>
          </p:nvPr>
        </p:nvSpPr>
        <p:spPr>
          <a:xfrm>
            <a:off x="2300288" y="263525"/>
            <a:ext cx="6324600" cy="762000"/>
          </a:xfrm>
        </p:spPr>
        <p:txBody>
          <a:bodyPr/>
          <a:lstStyle/>
          <a:p>
            <a:pPr eaLnBrk="1" hangingPunct="1"/>
            <a:r>
              <a:rPr lang="en-US" altLang="en-US" sz="3600" dirty="0">
                <a:solidFill>
                  <a:schemeClr val="tx1"/>
                </a:solidFill>
              </a:rPr>
              <a:t>Operational Amplifier ICs</a:t>
            </a:r>
          </a:p>
        </p:txBody>
      </p:sp>
      <p:pic>
        <p:nvPicPr>
          <p:cNvPr id="33797" name="Picture 12" descr="AD820">
            <a:extLst>
              <a:ext uri="{FF2B5EF4-FFF2-40B4-BE49-F238E27FC236}">
                <a16:creationId xmlns:a16="http://schemas.microsoft.com/office/drawing/2014/main" id="{03300362-61F8-49D2-8A5C-27FD3C520A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803650"/>
            <a:ext cx="1624013" cy="15541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3798" name="Picture 1">
            <a:extLst>
              <a:ext uri="{FF2B5EF4-FFF2-40B4-BE49-F238E27FC236}">
                <a16:creationId xmlns:a16="http://schemas.microsoft.com/office/drawing/2014/main" id="{9E212E45-CB7A-4C1C-9303-6D603178422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3733800"/>
            <a:ext cx="3055938"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2">
            <a:extLst>
              <a:ext uri="{FF2B5EF4-FFF2-40B4-BE49-F238E27FC236}">
                <a16:creationId xmlns:a16="http://schemas.microsoft.com/office/drawing/2014/main" id="{944F0C02-1220-4DA9-861B-88BEC7BB580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72113" y="3679825"/>
            <a:ext cx="3054350"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0" name="TextBox 3">
            <a:extLst>
              <a:ext uri="{FF2B5EF4-FFF2-40B4-BE49-F238E27FC236}">
                <a16:creationId xmlns:a16="http://schemas.microsoft.com/office/drawing/2014/main" id="{11863744-A669-4CB7-BDE0-22D0C58CC19B}"/>
              </a:ext>
            </a:extLst>
          </p:cNvPr>
          <p:cNvSpPr txBox="1">
            <a:spLocks noChangeArrowheads="1"/>
          </p:cNvSpPr>
          <p:nvPr/>
        </p:nvSpPr>
        <p:spPr bwMode="auto">
          <a:xfrm>
            <a:off x="457200" y="1379081"/>
            <a:ext cx="84582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dirty="0"/>
              <a:t>Available in Single(1x), Dual(2x), Quad(4x) Packages</a:t>
            </a:r>
          </a:p>
          <a:p>
            <a:pPr eaLnBrk="1" hangingPunct="1">
              <a:spcBef>
                <a:spcPct val="0"/>
              </a:spcBef>
              <a:buFontTx/>
              <a:buNone/>
            </a:pPr>
            <a:r>
              <a:rPr lang="en-US" altLang="en-US" sz="2800" dirty="0"/>
              <a:t>May be Bipolar power supply (ex. +/-V</a:t>
            </a:r>
            <a:r>
              <a:rPr lang="en-US" altLang="en-US" sz="2800" baseline="-25000" dirty="0"/>
              <a:t>s</a:t>
            </a:r>
            <a:r>
              <a:rPr lang="en-US" altLang="en-US" sz="2800" dirty="0"/>
              <a:t> = +/- 12V)</a:t>
            </a:r>
          </a:p>
          <a:p>
            <a:pPr eaLnBrk="1" hangingPunct="1">
              <a:spcBef>
                <a:spcPct val="0"/>
              </a:spcBef>
              <a:buFontTx/>
              <a:buNone/>
            </a:pPr>
            <a:r>
              <a:rPr lang="en-US" altLang="en-US" sz="2800" dirty="0"/>
              <a:t>Single supply operation (ex. +12V, GND)</a:t>
            </a:r>
          </a:p>
          <a:p>
            <a:pPr eaLnBrk="1" hangingPunct="1">
              <a:spcBef>
                <a:spcPct val="0"/>
              </a:spcBef>
              <a:buFontTx/>
              <a:buNone/>
            </a:pPr>
            <a:r>
              <a:rPr lang="en-US" altLang="en-US" sz="2800" dirty="0"/>
              <a:t>Variety of voltage and frequency ranges for different chips.</a:t>
            </a:r>
          </a:p>
        </p:txBody>
      </p:sp>
      <p:sp>
        <p:nvSpPr>
          <p:cNvPr id="33801" name="Footer Placeholder 1">
            <a:extLst>
              <a:ext uri="{FF2B5EF4-FFF2-40B4-BE49-F238E27FC236}">
                <a16:creationId xmlns:a16="http://schemas.microsoft.com/office/drawing/2014/main" id="{3D21FAC9-DFF3-47C5-973F-B41ABD25C895}"/>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solidFill>
                  <a:srgbClr val="000000"/>
                </a:solidFill>
              </a:rPr>
              <a:t>L09.01</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ate Placeholder 3">
            <a:extLst>
              <a:ext uri="{FF2B5EF4-FFF2-40B4-BE49-F238E27FC236}">
                <a16:creationId xmlns:a16="http://schemas.microsoft.com/office/drawing/2014/main" id="{BAC732F4-E6D0-498D-8CC3-D3CD5C409AE9}"/>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solidFill>
                  <a:srgbClr val="000000"/>
                </a:solidFill>
              </a:rPr>
              <a:t>LSU rev20211031</a:t>
            </a:r>
          </a:p>
        </p:txBody>
      </p:sp>
      <p:sp>
        <p:nvSpPr>
          <p:cNvPr id="31747" name="Slide Number Placeholder 5">
            <a:extLst>
              <a:ext uri="{FF2B5EF4-FFF2-40B4-BE49-F238E27FC236}">
                <a16:creationId xmlns:a16="http://schemas.microsoft.com/office/drawing/2014/main" id="{63F520A5-5D91-43CA-854E-7EB31BCFE87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BB1B41A6-8F79-439A-B573-A940BED4E078}" type="slidenum">
              <a:rPr lang="en-US" altLang="en-US" sz="1400">
                <a:solidFill>
                  <a:srgbClr val="000000"/>
                </a:solidFill>
              </a:rPr>
              <a:pPr>
                <a:spcBef>
                  <a:spcPct val="0"/>
                </a:spcBef>
                <a:buFontTx/>
                <a:buNone/>
              </a:pPr>
              <a:t>18</a:t>
            </a:fld>
            <a:endParaRPr lang="en-US" altLang="en-US" sz="1400">
              <a:solidFill>
                <a:srgbClr val="000000"/>
              </a:solidFill>
            </a:endParaRPr>
          </a:p>
        </p:txBody>
      </p:sp>
      <p:sp>
        <p:nvSpPr>
          <p:cNvPr id="31748" name="Rectangle 2">
            <a:extLst>
              <a:ext uri="{FF2B5EF4-FFF2-40B4-BE49-F238E27FC236}">
                <a16:creationId xmlns:a16="http://schemas.microsoft.com/office/drawing/2014/main" id="{99DB89EA-BC98-4DC0-863E-F4FF51CC62CB}"/>
              </a:ext>
            </a:extLst>
          </p:cNvPr>
          <p:cNvSpPr>
            <a:spLocks noGrp="1" noChangeArrowheads="1"/>
          </p:cNvSpPr>
          <p:nvPr>
            <p:ph type="ctrTitle"/>
          </p:nvPr>
        </p:nvSpPr>
        <p:spPr>
          <a:xfrm>
            <a:off x="2590800" y="304800"/>
            <a:ext cx="5240338" cy="762000"/>
          </a:xfrm>
        </p:spPr>
        <p:txBody>
          <a:bodyPr/>
          <a:lstStyle/>
          <a:p>
            <a:pPr eaLnBrk="1" hangingPunct="1"/>
            <a:r>
              <a:rPr lang="en-US" altLang="en-US" sz="3600">
                <a:solidFill>
                  <a:schemeClr val="tx1"/>
                </a:solidFill>
              </a:rPr>
              <a:t>Op Amp Golden Rules</a:t>
            </a:r>
          </a:p>
        </p:txBody>
      </p:sp>
      <p:sp>
        <p:nvSpPr>
          <p:cNvPr id="2" name="Rectangle 1">
            <a:extLst>
              <a:ext uri="{FF2B5EF4-FFF2-40B4-BE49-F238E27FC236}">
                <a16:creationId xmlns:a16="http://schemas.microsoft.com/office/drawing/2014/main" id="{A3FFBDD2-1369-4CDC-87CE-A50BF33631C8}"/>
              </a:ext>
            </a:extLst>
          </p:cNvPr>
          <p:cNvSpPr/>
          <p:nvPr/>
        </p:nvSpPr>
        <p:spPr>
          <a:xfrm>
            <a:off x="990600" y="1219200"/>
            <a:ext cx="7010400" cy="4524315"/>
          </a:xfrm>
          <a:prstGeom prst="rect">
            <a:avLst/>
          </a:prstGeom>
        </p:spPr>
        <p:txBody>
          <a:bodyPr>
            <a:spAutoFit/>
          </a:bodyPr>
          <a:lstStyle/>
          <a:p>
            <a:pPr marL="571500" indent="-571500" eaLnBrk="1" hangingPunct="1">
              <a:buFontTx/>
              <a:buAutoNum type="romanUcPeriod"/>
              <a:defRPr/>
            </a:pPr>
            <a:r>
              <a:rPr lang="en-US" altLang="en-US" sz="2800" b="1" dirty="0">
                <a:latin typeface="Times New Roman" charset="0"/>
              </a:rPr>
              <a:t>The output changes to do whatever is          necessary to make the voltage difference between both inputs zero.</a:t>
            </a:r>
          </a:p>
          <a:p>
            <a:pPr marL="571500" indent="-571500" eaLnBrk="1" hangingPunct="1">
              <a:buFontTx/>
              <a:buAutoNum type="romanUcPeriod"/>
              <a:defRPr/>
            </a:pPr>
            <a:endParaRPr lang="en-US" altLang="en-US" sz="2800" dirty="0">
              <a:latin typeface="Times New Roman" charset="0"/>
            </a:endParaRPr>
          </a:p>
          <a:p>
            <a:pPr marL="571500" indent="-571500" eaLnBrk="1" hangingPunct="1">
              <a:buFontTx/>
              <a:buAutoNum type="romanUcPeriod"/>
              <a:defRPr/>
            </a:pPr>
            <a:r>
              <a:rPr lang="en-US" altLang="en-US" sz="2800" b="1" dirty="0">
                <a:latin typeface="Times New Roman" charset="0"/>
              </a:rPr>
              <a:t>The inputs draw no current.</a:t>
            </a:r>
          </a:p>
          <a:p>
            <a:pPr marL="571500" indent="-571500" eaLnBrk="1" hangingPunct="1">
              <a:buFontTx/>
              <a:buAutoNum type="romanUcPeriod"/>
              <a:defRPr/>
            </a:pPr>
            <a:endParaRPr lang="en-US" altLang="en-US" sz="2800" dirty="0">
              <a:latin typeface="Times New Roman" charset="0"/>
            </a:endParaRPr>
          </a:p>
          <a:p>
            <a:pPr eaLnBrk="1" hangingPunct="1">
              <a:defRPr/>
            </a:pPr>
            <a:r>
              <a:rPr lang="en-US" altLang="en-US" sz="2400" dirty="0">
                <a:latin typeface="Times New Roman" charset="0"/>
              </a:rPr>
              <a:t>The output influences the input pins via the external </a:t>
            </a:r>
            <a:r>
              <a:rPr lang="en-US" altLang="en-US" sz="2400" b="1" dirty="0">
                <a:latin typeface="Times New Roman" charset="0"/>
              </a:rPr>
              <a:t>feedback</a:t>
            </a:r>
            <a:r>
              <a:rPr lang="en-US" altLang="en-US" sz="2400" dirty="0">
                <a:latin typeface="Times New Roman" charset="0"/>
              </a:rPr>
              <a:t> resistor.  Use the </a:t>
            </a:r>
            <a:r>
              <a:rPr lang="en-US" altLang="en-US" sz="2400" b="1" dirty="0">
                <a:latin typeface="Times New Roman" charset="0"/>
              </a:rPr>
              <a:t>Rules</a:t>
            </a:r>
            <a:r>
              <a:rPr lang="en-US" altLang="en-US" sz="2400" dirty="0">
                <a:latin typeface="Times New Roman" charset="0"/>
              </a:rPr>
              <a:t> and </a:t>
            </a:r>
            <a:r>
              <a:rPr lang="en-US" altLang="en-US" sz="2400" b="1" dirty="0">
                <a:latin typeface="Times New Roman" charset="0"/>
              </a:rPr>
              <a:t>Ohm’s Law</a:t>
            </a:r>
            <a:r>
              <a:rPr lang="en-US" altLang="en-US" sz="2400" dirty="0">
                <a:latin typeface="Times New Roman" charset="0"/>
              </a:rPr>
              <a:t> to analyze or synthesize op amp circuits.</a:t>
            </a:r>
          </a:p>
          <a:p>
            <a:pPr eaLnBrk="1" hangingPunct="1">
              <a:defRPr/>
            </a:pPr>
            <a:endParaRPr lang="en-US" altLang="en-US" sz="2400" dirty="0">
              <a:latin typeface="Times New Roman" charset="0"/>
            </a:endParaRPr>
          </a:p>
          <a:p>
            <a:pPr eaLnBrk="1" hangingPunct="1">
              <a:defRPr/>
            </a:pPr>
            <a:r>
              <a:rPr lang="en-US" altLang="en-US" sz="2400" dirty="0">
                <a:latin typeface="Times New Roman" charset="0"/>
              </a:rPr>
              <a:t>Some common simple amplifying circuits are</a:t>
            </a:r>
          </a:p>
        </p:txBody>
      </p:sp>
      <p:sp>
        <p:nvSpPr>
          <p:cNvPr id="31750" name="Footer Placeholder 2">
            <a:extLst>
              <a:ext uri="{FF2B5EF4-FFF2-40B4-BE49-F238E27FC236}">
                <a16:creationId xmlns:a16="http://schemas.microsoft.com/office/drawing/2014/main" id="{99F2FBAE-ED61-459C-A108-1CB357D4E74B}"/>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solidFill>
                  <a:srgbClr val="000000"/>
                </a:solidFill>
              </a:rPr>
              <a:t>L09.01</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
            <a:extLst>
              <a:ext uri="{FF2B5EF4-FFF2-40B4-BE49-F238E27FC236}">
                <a16:creationId xmlns:a16="http://schemas.microsoft.com/office/drawing/2014/main" id="{450A6FD3-E400-49A6-862C-77E1B10FC59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2841546"/>
            <a:ext cx="6108700" cy="335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Date Placeholder 3">
            <a:extLst>
              <a:ext uri="{FF2B5EF4-FFF2-40B4-BE49-F238E27FC236}">
                <a16:creationId xmlns:a16="http://schemas.microsoft.com/office/drawing/2014/main" id="{0CA0DC2C-D310-4D22-9E9E-7BB0995DF2E8}"/>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solidFill>
                  <a:srgbClr val="000000"/>
                </a:solidFill>
              </a:rPr>
              <a:t>LSU rev20211031</a:t>
            </a:r>
          </a:p>
        </p:txBody>
      </p:sp>
      <p:sp>
        <p:nvSpPr>
          <p:cNvPr id="35844" name="Slide Number Placeholder 5">
            <a:extLst>
              <a:ext uri="{FF2B5EF4-FFF2-40B4-BE49-F238E27FC236}">
                <a16:creationId xmlns:a16="http://schemas.microsoft.com/office/drawing/2014/main" id="{791932DE-C619-4C29-B8A4-C1E978196E0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65FF61F-8D2F-4D6F-996E-B22D362F2278}" type="slidenum">
              <a:rPr lang="en-US" altLang="en-US" sz="1400">
                <a:solidFill>
                  <a:srgbClr val="000000"/>
                </a:solidFill>
              </a:rPr>
              <a:pPr>
                <a:spcBef>
                  <a:spcPct val="0"/>
                </a:spcBef>
                <a:buFontTx/>
                <a:buNone/>
              </a:pPr>
              <a:t>19</a:t>
            </a:fld>
            <a:endParaRPr lang="en-US" altLang="en-US" sz="1400">
              <a:solidFill>
                <a:srgbClr val="000000"/>
              </a:solidFill>
            </a:endParaRPr>
          </a:p>
        </p:txBody>
      </p:sp>
      <p:sp>
        <p:nvSpPr>
          <p:cNvPr id="35845" name="Rectangle 2">
            <a:extLst>
              <a:ext uri="{FF2B5EF4-FFF2-40B4-BE49-F238E27FC236}">
                <a16:creationId xmlns:a16="http://schemas.microsoft.com/office/drawing/2014/main" id="{68914E0A-72B3-4821-B042-412650BE2278}"/>
              </a:ext>
            </a:extLst>
          </p:cNvPr>
          <p:cNvSpPr>
            <a:spLocks noGrp="1" noChangeArrowheads="1"/>
          </p:cNvSpPr>
          <p:nvPr>
            <p:ph type="ctrTitle"/>
          </p:nvPr>
        </p:nvSpPr>
        <p:spPr>
          <a:xfrm>
            <a:off x="2362200" y="185738"/>
            <a:ext cx="6172200" cy="977900"/>
          </a:xfrm>
        </p:spPr>
        <p:txBody>
          <a:bodyPr/>
          <a:lstStyle/>
          <a:p>
            <a:pPr eaLnBrk="1" hangingPunct="1"/>
            <a:r>
              <a:rPr lang="en-US" altLang="en-US" sz="3600">
                <a:solidFill>
                  <a:schemeClr val="tx1"/>
                </a:solidFill>
              </a:rPr>
              <a:t>Signal Conditioning Circuit</a:t>
            </a:r>
            <a:br>
              <a:rPr lang="en-US" altLang="en-US" sz="2800">
                <a:solidFill>
                  <a:schemeClr val="tx1"/>
                </a:solidFill>
              </a:rPr>
            </a:br>
            <a:r>
              <a:rPr lang="en-US" altLang="en-US" sz="2800" i="1">
                <a:solidFill>
                  <a:schemeClr val="tx1"/>
                </a:solidFill>
              </a:rPr>
              <a:t>Buffer</a:t>
            </a:r>
          </a:p>
        </p:txBody>
      </p:sp>
      <p:sp>
        <p:nvSpPr>
          <p:cNvPr id="35846" name="TextBox 3">
            <a:extLst>
              <a:ext uri="{FF2B5EF4-FFF2-40B4-BE49-F238E27FC236}">
                <a16:creationId xmlns:a16="http://schemas.microsoft.com/office/drawing/2014/main" id="{086E9FCC-B22A-47D2-9DD3-923202DB4046}"/>
              </a:ext>
            </a:extLst>
          </p:cNvPr>
          <p:cNvSpPr txBox="1">
            <a:spLocks noChangeArrowheads="1"/>
          </p:cNvSpPr>
          <p:nvPr/>
        </p:nvSpPr>
        <p:spPr bwMode="auto">
          <a:xfrm>
            <a:off x="655320" y="1322050"/>
            <a:ext cx="73787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dirty="0">
                <a:solidFill>
                  <a:srgbClr val="000000"/>
                </a:solidFill>
              </a:rPr>
              <a:t>A buffer provides voltage or current isolation between to components to prevent the signal from affecting the performance of a component.</a:t>
            </a:r>
          </a:p>
          <a:p>
            <a:pPr eaLnBrk="1" hangingPunct="1">
              <a:spcBef>
                <a:spcPct val="0"/>
              </a:spcBef>
              <a:buFontTx/>
              <a:buNone/>
            </a:pPr>
            <a:r>
              <a:rPr lang="en-US" altLang="en-US" sz="2400" dirty="0">
                <a:solidFill>
                  <a:srgbClr val="000000"/>
                </a:solidFill>
              </a:rPr>
              <a:t>Current on </a:t>
            </a:r>
            <a:r>
              <a:rPr lang="en-US" altLang="en-US" sz="2400" dirty="0" err="1">
                <a:solidFill>
                  <a:srgbClr val="000000"/>
                </a:solidFill>
              </a:rPr>
              <a:t>V</a:t>
            </a:r>
            <a:r>
              <a:rPr lang="en-US" altLang="en-US" sz="2400" baseline="-25000" dirty="0" err="1">
                <a:solidFill>
                  <a:srgbClr val="000000"/>
                </a:solidFill>
              </a:rPr>
              <a:t>out</a:t>
            </a:r>
            <a:r>
              <a:rPr lang="en-US" altLang="en-US" sz="2400" dirty="0">
                <a:solidFill>
                  <a:srgbClr val="000000"/>
                </a:solidFill>
              </a:rPr>
              <a:t> comes from the supply, not V</a:t>
            </a:r>
            <a:r>
              <a:rPr lang="en-US" altLang="en-US" sz="2400" baseline="-25000" dirty="0">
                <a:solidFill>
                  <a:srgbClr val="000000"/>
                </a:solidFill>
              </a:rPr>
              <a:t>in</a:t>
            </a:r>
            <a:r>
              <a:rPr lang="en-US" altLang="en-US" sz="2400" dirty="0">
                <a:solidFill>
                  <a:srgbClr val="000000"/>
                </a:solidFill>
              </a:rPr>
              <a:t>.</a:t>
            </a:r>
          </a:p>
        </p:txBody>
      </p:sp>
      <p:sp>
        <p:nvSpPr>
          <p:cNvPr id="35847" name="TextBox 1">
            <a:extLst>
              <a:ext uri="{FF2B5EF4-FFF2-40B4-BE49-F238E27FC236}">
                <a16:creationId xmlns:a16="http://schemas.microsoft.com/office/drawing/2014/main" id="{AD8C73C8-BA11-4BD3-8510-3A9DE6B6601E}"/>
              </a:ext>
            </a:extLst>
          </p:cNvPr>
          <p:cNvSpPr txBox="1">
            <a:spLocks noChangeArrowheads="1"/>
          </p:cNvSpPr>
          <p:nvPr/>
        </p:nvSpPr>
        <p:spPr bwMode="auto">
          <a:xfrm>
            <a:off x="457200" y="4264025"/>
            <a:ext cx="3370263" cy="10156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000" dirty="0"/>
              <a:t>Gain of Buffer</a:t>
            </a:r>
          </a:p>
          <a:p>
            <a:pPr algn="ctr">
              <a:spcBef>
                <a:spcPct val="0"/>
              </a:spcBef>
              <a:buFontTx/>
              <a:buNone/>
            </a:pPr>
            <a:r>
              <a:rPr lang="en-US" altLang="en-US" sz="2000" dirty="0"/>
              <a:t>Vin = </a:t>
            </a:r>
            <a:r>
              <a:rPr lang="en-US" altLang="en-US" sz="2000" dirty="0" err="1"/>
              <a:t>Vout</a:t>
            </a:r>
            <a:endParaRPr lang="en-US" altLang="en-US" sz="2000" dirty="0"/>
          </a:p>
          <a:p>
            <a:pPr algn="ctr">
              <a:spcBef>
                <a:spcPct val="0"/>
              </a:spcBef>
              <a:buFontTx/>
              <a:buNone/>
            </a:pPr>
            <a:r>
              <a:rPr lang="en-US" altLang="en-US" sz="2000" dirty="0"/>
              <a:t>Gain=1</a:t>
            </a:r>
          </a:p>
        </p:txBody>
      </p:sp>
      <p:sp>
        <p:nvSpPr>
          <p:cNvPr id="35848" name="Footer Placeholder 1">
            <a:extLst>
              <a:ext uri="{FF2B5EF4-FFF2-40B4-BE49-F238E27FC236}">
                <a16:creationId xmlns:a16="http://schemas.microsoft.com/office/drawing/2014/main" id="{275A6A1E-28AD-4B97-9474-90DF7B509901}"/>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solidFill>
                  <a:srgbClr val="000000"/>
                </a:solidFill>
              </a:rPr>
              <a:t>L09.01</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Date Placeholder 3">
            <a:extLst>
              <a:ext uri="{FF2B5EF4-FFF2-40B4-BE49-F238E27FC236}">
                <a16:creationId xmlns:a16="http://schemas.microsoft.com/office/drawing/2014/main" id="{0EB73EDD-EC4D-4CF3-A597-C70AC46E7E18}"/>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LSU rev20211031</a:t>
            </a:r>
          </a:p>
        </p:txBody>
      </p:sp>
      <p:sp>
        <p:nvSpPr>
          <p:cNvPr id="8195" name="Slide Number Placeholder 5">
            <a:extLst>
              <a:ext uri="{FF2B5EF4-FFF2-40B4-BE49-F238E27FC236}">
                <a16:creationId xmlns:a16="http://schemas.microsoft.com/office/drawing/2014/main" id="{2B888BD2-B5DD-4DB4-90C7-3A3CD6EA8A1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440BA968-C401-42B9-9054-649E61D130C6}" type="slidenum">
              <a:rPr lang="en-US" altLang="en-US" sz="1400"/>
              <a:pPr>
                <a:spcBef>
                  <a:spcPct val="0"/>
                </a:spcBef>
                <a:buFontTx/>
                <a:buNone/>
              </a:pPr>
              <a:t>2</a:t>
            </a:fld>
            <a:endParaRPr lang="en-US" altLang="en-US" sz="1400"/>
          </a:p>
        </p:txBody>
      </p:sp>
      <p:sp>
        <p:nvSpPr>
          <p:cNvPr id="8196" name="Rectangle 4">
            <a:extLst>
              <a:ext uri="{FF2B5EF4-FFF2-40B4-BE49-F238E27FC236}">
                <a16:creationId xmlns:a16="http://schemas.microsoft.com/office/drawing/2014/main" id="{6C636CE6-715E-4218-BE18-9C34693B7CC7}"/>
              </a:ext>
            </a:extLst>
          </p:cNvPr>
          <p:cNvSpPr>
            <a:spLocks noGrp="1" noChangeArrowheads="1"/>
          </p:cNvSpPr>
          <p:nvPr>
            <p:ph type="ctrTitle"/>
          </p:nvPr>
        </p:nvSpPr>
        <p:spPr>
          <a:xfrm>
            <a:off x="1219200" y="228600"/>
            <a:ext cx="7772400" cy="1012825"/>
          </a:xfrm>
        </p:spPr>
        <p:txBody>
          <a:bodyPr/>
          <a:lstStyle/>
          <a:p>
            <a:pPr eaLnBrk="1" hangingPunct="1"/>
            <a:r>
              <a:rPr lang="en-US" altLang="en-US"/>
              <a:t>Sensors and Transducers</a:t>
            </a:r>
          </a:p>
        </p:txBody>
      </p:sp>
      <p:sp>
        <p:nvSpPr>
          <p:cNvPr id="8197" name="Rectangle 5">
            <a:extLst>
              <a:ext uri="{FF2B5EF4-FFF2-40B4-BE49-F238E27FC236}">
                <a16:creationId xmlns:a16="http://schemas.microsoft.com/office/drawing/2014/main" id="{E47800EE-20A6-4054-9DAD-B27C4DF78C16}"/>
              </a:ext>
            </a:extLst>
          </p:cNvPr>
          <p:cNvSpPr>
            <a:spLocks noGrp="1" noChangeArrowheads="1"/>
          </p:cNvSpPr>
          <p:nvPr>
            <p:ph type="subTitle" idx="1"/>
          </p:nvPr>
        </p:nvSpPr>
        <p:spPr>
          <a:xfrm>
            <a:off x="663575" y="1676400"/>
            <a:ext cx="7848600" cy="4495800"/>
          </a:xfrm>
        </p:spPr>
        <p:txBody>
          <a:bodyPr/>
          <a:lstStyle/>
          <a:p>
            <a:pPr algn="l" eaLnBrk="1" hangingPunct="1">
              <a:lnSpc>
                <a:spcPct val="80000"/>
              </a:lnSpc>
            </a:pPr>
            <a:r>
              <a:rPr lang="en-US" altLang="en-US" sz="2800" dirty="0"/>
              <a:t>A </a:t>
            </a:r>
            <a:r>
              <a:rPr lang="en-US" altLang="en-US" sz="2800" b="1" dirty="0"/>
              <a:t>transducer</a:t>
            </a:r>
            <a:r>
              <a:rPr lang="en-US" altLang="en-US" sz="2800" dirty="0"/>
              <a:t> is a material, substance, or device that converts a signal from one form of energy into another.</a:t>
            </a:r>
          </a:p>
          <a:p>
            <a:pPr algn="l" eaLnBrk="1" hangingPunct="1">
              <a:lnSpc>
                <a:spcPct val="80000"/>
              </a:lnSpc>
            </a:pPr>
            <a:endParaRPr lang="en-US" altLang="en-US" sz="2800" dirty="0"/>
          </a:p>
          <a:p>
            <a:pPr algn="l" eaLnBrk="1" hangingPunct="1">
              <a:lnSpc>
                <a:spcPct val="80000"/>
              </a:lnSpc>
            </a:pPr>
            <a:r>
              <a:rPr lang="en-US" altLang="en-US" sz="2800" dirty="0"/>
              <a:t>A </a:t>
            </a:r>
            <a:r>
              <a:rPr lang="en-US" altLang="en-US" sz="2800" b="1" dirty="0"/>
              <a:t>sensor</a:t>
            </a:r>
            <a:r>
              <a:rPr lang="en-US" altLang="en-US" sz="2800" dirty="0"/>
              <a:t> is a transducer that detects or measures a physical property and records, indicates, or otherwise responds to it.</a:t>
            </a:r>
          </a:p>
          <a:p>
            <a:pPr algn="l" eaLnBrk="1" hangingPunct="1">
              <a:lnSpc>
                <a:spcPct val="80000"/>
              </a:lnSpc>
            </a:pPr>
            <a:endParaRPr lang="en-US" altLang="en-US" sz="2800" dirty="0"/>
          </a:p>
          <a:p>
            <a:pPr algn="l" eaLnBrk="1" hangingPunct="1">
              <a:lnSpc>
                <a:spcPct val="80000"/>
              </a:lnSpc>
            </a:pPr>
            <a:r>
              <a:rPr lang="en-US" altLang="en-US" sz="2800" dirty="0"/>
              <a:t>We are primarily concerned with sensors that will react to some physical property, for example pressure, and convert to an electrical signal.</a:t>
            </a:r>
          </a:p>
        </p:txBody>
      </p:sp>
      <p:sp>
        <p:nvSpPr>
          <p:cNvPr id="8198" name="Footer Placeholder 1">
            <a:extLst>
              <a:ext uri="{FF2B5EF4-FFF2-40B4-BE49-F238E27FC236}">
                <a16:creationId xmlns:a16="http://schemas.microsoft.com/office/drawing/2014/main" id="{EE7CC5F6-5D18-4B5C-88FA-2A1E77B3F37B}"/>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L09.01</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Date Placeholder 3">
            <a:extLst>
              <a:ext uri="{FF2B5EF4-FFF2-40B4-BE49-F238E27FC236}">
                <a16:creationId xmlns:a16="http://schemas.microsoft.com/office/drawing/2014/main" id="{00EBAE84-D657-4B50-A1B6-B262D5EA2B0B}"/>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solidFill>
                  <a:srgbClr val="000000"/>
                </a:solidFill>
              </a:rPr>
              <a:t>LSU rev20211031</a:t>
            </a:r>
          </a:p>
        </p:txBody>
      </p:sp>
      <p:sp>
        <p:nvSpPr>
          <p:cNvPr id="37891" name="Slide Number Placeholder 5">
            <a:extLst>
              <a:ext uri="{FF2B5EF4-FFF2-40B4-BE49-F238E27FC236}">
                <a16:creationId xmlns:a16="http://schemas.microsoft.com/office/drawing/2014/main" id="{A1C10FB1-F014-49A4-8291-AACC6C3A44C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547A87C9-6321-4087-A0EA-59121A2734C7}" type="slidenum">
              <a:rPr lang="en-US" altLang="en-US" sz="1400">
                <a:solidFill>
                  <a:srgbClr val="000000"/>
                </a:solidFill>
              </a:rPr>
              <a:pPr>
                <a:spcBef>
                  <a:spcPct val="0"/>
                </a:spcBef>
                <a:buFontTx/>
                <a:buNone/>
              </a:pPr>
              <a:t>20</a:t>
            </a:fld>
            <a:endParaRPr lang="en-US" altLang="en-US" sz="1400">
              <a:solidFill>
                <a:srgbClr val="000000"/>
              </a:solidFill>
            </a:endParaRPr>
          </a:p>
        </p:txBody>
      </p:sp>
      <p:sp>
        <p:nvSpPr>
          <p:cNvPr id="37892" name="Rectangle 2">
            <a:extLst>
              <a:ext uri="{FF2B5EF4-FFF2-40B4-BE49-F238E27FC236}">
                <a16:creationId xmlns:a16="http://schemas.microsoft.com/office/drawing/2014/main" id="{35BA995F-0371-4857-9A5D-25382EAC44B6}"/>
              </a:ext>
            </a:extLst>
          </p:cNvPr>
          <p:cNvSpPr>
            <a:spLocks noGrp="1" noChangeArrowheads="1"/>
          </p:cNvSpPr>
          <p:nvPr>
            <p:ph type="ctrTitle"/>
          </p:nvPr>
        </p:nvSpPr>
        <p:spPr>
          <a:xfrm>
            <a:off x="2592388" y="174625"/>
            <a:ext cx="5638800" cy="1219200"/>
          </a:xfrm>
        </p:spPr>
        <p:txBody>
          <a:bodyPr/>
          <a:lstStyle/>
          <a:p>
            <a:pPr eaLnBrk="1" hangingPunct="1"/>
            <a:r>
              <a:rPr lang="en-US" altLang="en-US" sz="3600">
                <a:solidFill>
                  <a:schemeClr val="tx1"/>
                </a:solidFill>
              </a:rPr>
              <a:t>Signal Conditioning Circuit</a:t>
            </a:r>
            <a:br>
              <a:rPr lang="en-US" altLang="en-US" sz="2800">
                <a:solidFill>
                  <a:schemeClr val="tx1"/>
                </a:solidFill>
              </a:rPr>
            </a:br>
            <a:r>
              <a:rPr lang="en-US" altLang="en-US" sz="2800">
                <a:solidFill>
                  <a:schemeClr val="tx1"/>
                </a:solidFill>
              </a:rPr>
              <a:t>I</a:t>
            </a:r>
            <a:r>
              <a:rPr lang="en-US" altLang="en-US" sz="2800" i="1">
                <a:solidFill>
                  <a:schemeClr val="tx1"/>
                </a:solidFill>
              </a:rPr>
              <a:t>nverting Amplifier</a:t>
            </a:r>
            <a:endParaRPr lang="en-US" altLang="en-US" sz="2800">
              <a:solidFill>
                <a:srgbClr val="990000"/>
              </a:solidFill>
            </a:endParaRPr>
          </a:p>
        </p:txBody>
      </p:sp>
      <p:pic>
        <p:nvPicPr>
          <p:cNvPr id="37893" name="Picture 5">
            <a:extLst>
              <a:ext uri="{FF2B5EF4-FFF2-40B4-BE49-F238E27FC236}">
                <a16:creationId xmlns:a16="http://schemas.microsoft.com/office/drawing/2014/main" id="{A9DAEF84-0A77-40DD-820F-E43BA51A436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84500" y="3429000"/>
            <a:ext cx="5570538"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F6869174-96D3-4C79-A846-A5593AA51CA3}"/>
              </a:ext>
            </a:extLst>
          </p:cNvPr>
          <p:cNvSpPr txBox="1">
            <a:spLocks noRot="1" noChangeAspect="1" noMove="1" noResize="1" noEditPoints="1" noAdjustHandles="1" noChangeArrowheads="1" noChangeShapeType="1" noTextEdit="1"/>
          </p:cNvSpPr>
          <p:nvPr/>
        </p:nvSpPr>
        <p:spPr>
          <a:xfrm>
            <a:off x="5887760" y="2264265"/>
            <a:ext cx="2667000" cy="783804"/>
          </a:xfrm>
          <a:prstGeom prst="rect">
            <a:avLst/>
          </a:prstGeom>
          <a:blipFill rotWithShape="1">
            <a:blip r:embed="rId4"/>
            <a:stretch>
              <a:fillRect b="-2326"/>
            </a:stretch>
          </a:blipFill>
        </p:spPr>
        <p:txBody>
          <a:bodyPr/>
          <a:lstStyle/>
          <a:p>
            <a:pPr eaLnBrk="1" hangingPunct="1">
              <a:defRPr/>
            </a:pPr>
            <a:r>
              <a:rPr lang="en-US" sz="2400" dirty="0">
                <a:noFill/>
                <a:latin typeface="Times New Roman" charset="0"/>
              </a:rPr>
              <a:t> </a:t>
            </a:r>
          </a:p>
        </p:txBody>
      </p:sp>
      <p:sp>
        <p:nvSpPr>
          <p:cNvPr id="37895" name="TextBox 1">
            <a:extLst>
              <a:ext uri="{FF2B5EF4-FFF2-40B4-BE49-F238E27FC236}">
                <a16:creationId xmlns:a16="http://schemas.microsoft.com/office/drawing/2014/main" id="{4130A27B-0FB7-4FC8-B10D-74D8EEF6E67E}"/>
              </a:ext>
            </a:extLst>
          </p:cNvPr>
          <p:cNvSpPr txBox="1">
            <a:spLocks noChangeArrowheads="1"/>
          </p:cNvSpPr>
          <p:nvPr/>
        </p:nvSpPr>
        <p:spPr bwMode="auto">
          <a:xfrm>
            <a:off x="457200" y="2005013"/>
            <a:ext cx="43434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dirty="0"/>
              <a:t>Inverted op amps have Vin connected to the negative terminal. </a:t>
            </a:r>
          </a:p>
          <a:p>
            <a:pPr>
              <a:spcBef>
                <a:spcPct val="0"/>
              </a:spcBef>
              <a:buFontTx/>
              <a:buNone/>
            </a:pPr>
            <a:endParaRPr lang="en-US" altLang="en-US" sz="2000" dirty="0"/>
          </a:p>
          <a:p>
            <a:pPr>
              <a:spcBef>
                <a:spcPct val="0"/>
              </a:spcBef>
              <a:buFontTx/>
              <a:buNone/>
            </a:pPr>
            <a:r>
              <a:rPr lang="en-US" altLang="en-US" sz="2000" dirty="0"/>
              <a:t>Signal is inverted (flipped).</a:t>
            </a:r>
          </a:p>
          <a:p>
            <a:pPr>
              <a:spcBef>
                <a:spcPct val="0"/>
              </a:spcBef>
              <a:buFontTx/>
              <a:buNone/>
            </a:pPr>
            <a:endParaRPr lang="en-US" altLang="en-US" sz="2000" dirty="0"/>
          </a:p>
          <a:p>
            <a:pPr>
              <a:spcBef>
                <a:spcPct val="0"/>
              </a:spcBef>
              <a:buFontTx/>
              <a:buNone/>
            </a:pPr>
            <a:endParaRPr lang="en-US" altLang="en-US" sz="2000" dirty="0"/>
          </a:p>
        </p:txBody>
      </p:sp>
      <p:sp>
        <p:nvSpPr>
          <p:cNvPr id="37896" name="Footer Placeholder 1">
            <a:extLst>
              <a:ext uri="{FF2B5EF4-FFF2-40B4-BE49-F238E27FC236}">
                <a16:creationId xmlns:a16="http://schemas.microsoft.com/office/drawing/2014/main" id="{40640B74-4CE2-41E0-80C4-4056DA8784B5}"/>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solidFill>
                  <a:srgbClr val="000000"/>
                </a:solidFill>
              </a:rPr>
              <a:t>L09.01</a:t>
            </a:r>
          </a:p>
        </p:txBody>
      </p:sp>
      <mc:AlternateContent xmlns:mc="http://schemas.openxmlformats.org/markup-compatibility/2006">
        <mc:Choice xmlns:a14="http://schemas.microsoft.com/office/drawing/2010/main" Requires="a14">
          <p:sp>
            <p:nvSpPr>
              <p:cNvPr id="9" name="TextBox 1">
                <a:extLst>
                  <a:ext uri="{FF2B5EF4-FFF2-40B4-BE49-F238E27FC236}">
                    <a16:creationId xmlns:a16="http://schemas.microsoft.com/office/drawing/2014/main" id="{F0A5ABA5-B37A-4487-A135-C86DEB864476}"/>
                  </a:ext>
                </a:extLst>
              </p:cNvPr>
              <p:cNvSpPr txBox="1">
                <a:spLocks noChangeArrowheads="1"/>
              </p:cNvSpPr>
              <p:nvPr/>
            </p:nvSpPr>
            <p:spPr bwMode="auto">
              <a:xfrm>
                <a:off x="457200" y="4267200"/>
                <a:ext cx="3370263" cy="1344920"/>
              </a:xfrm>
              <a:prstGeom prst="rect">
                <a:avLst/>
              </a:prstGeom>
              <a:noFill/>
              <a:ln w="9525">
                <a:solidFill>
                  <a:schemeClr val="tx1"/>
                </a:solidFill>
                <a:miter lim="800000"/>
                <a:headEnd/>
                <a:tailEnd/>
              </a:ln>
              <a:extLst>
                <a:ext uri="{909E8E84-426E-40DD-AFC4-6F175D3DCCD1}">
                  <a14:hiddenFill>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14:m>
                  <m:oMathPara xmlns:m="http://schemas.openxmlformats.org/officeDocument/2006/math">
                    <m:oMathParaPr>
                      <m:jc m:val="centerGroup"/>
                    </m:oMathParaPr>
                    <m:oMath xmlns:m="http://schemas.openxmlformats.org/officeDocument/2006/math">
                      <m:r>
                        <a:rPr lang="en-US" altLang="en-US" sz="2000" b="0" i="1" smtClean="0">
                          <a:latin typeface="Cambria Math" panose="02040503050406030204" pitchFamily="18" charset="0"/>
                        </a:rPr>
                        <m:t>𝐺</m:t>
                      </m:r>
                      <m:r>
                        <a:rPr lang="en-US" altLang="en-US" sz="2000" b="0" i="1" smtClean="0">
                          <a:latin typeface="Cambria Math" panose="02040503050406030204" pitchFamily="18" charset="0"/>
                        </a:rPr>
                        <m:t>=−</m:t>
                      </m:r>
                      <m:f>
                        <m:fPr>
                          <m:ctrlPr>
                            <a:rPr lang="en-US" altLang="en-US" sz="2000" b="0" i="1" smtClean="0">
                              <a:latin typeface="Cambria Math" panose="02040503050406030204" pitchFamily="18" charset="0"/>
                            </a:rPr>
                          </m:ctrlPr>
                        </m:fPr>
                        <m:num>
                          <m:sSub>
                            <m:sSubPr>
                              <m:ctrlPr>
                                <a:rPr lang="en-US" altLang="en-US" sz="2000" b="0" i="1" smtClean="0">
                                  <a:latin typeface="Cambria Math" panose="02040503050406030204" pitchFamily="18" charset="0"/>
                                </a:rPr>
                              </m:ctrlPr>
                            </m:sSubPr>
                            <m:e>
                              <m:r>
                                <a:rPr lang="en-US" altLang="en-US" sz="2000" b="0" i="1" smtClean="0">
                                  <a:latin typeface="Cambria Math" panose="02040503050406030204" pitchFamily="18" charset="0"/>
                                </a:rPr>
                                <m:t>𝑅</m:t>
                              </m:r>
                            </m:e>
                            <m:sub>
                              <m:r>
                                <a:rPr lang="en-US" altLang="en-US" sz="2000" b="0" i="1" smtClean="0">
                                  <a:latin typeface="Cambria Math" panose="02040503050406030204" pitchFamily="18" charset="0"/>
                                </a:rPr>
                                <m:t>𝑓𝑏</m:t>
                              </m:r>
                            </m:sub>
                          </m:sSub>
                        </m:num>
                        <m:den>
                          <m:sSub>
                            <m:sSubPr>
                              <m:ctrlPr>
                                <a:rPr lang="en-US" altLang="en-US" sz="2000" b="0" i="1" smtClean="0">
                                  <a:latin typeface="Cambria Math" panose="02040503050406030204" pitchFamily="18" charset="0"/>
                                </a:rPr>
                              </m:ctrlPr>
                            </m:sSubPr>
                            <m:e>
                              <m:r>
                                <a:rPr lang="en-US" altLang="en-US" sz="2000" b="0" i="1" smtClean="0">
                                  <a:latin typeface="Cambria Math" panose="02040503050406030204" pitchFamily="18" charset="0"/>
                                </a:rPr>
                                <m:t>𝑅</m:t>
                              </m:r>
                            </m:e>
                            <m:sub>
                              <m:r>
                                <a:rPr lang="en-US" altLang="en-US" sz="2000" b="0" i="1" smtClean="0">
                                  <a:latin typeface="Cambria Math" panose="02040503050406030204" pitchFamily="18" charset="0"/>
                                </a:rPr>
                                <m:t>𝑖𝑛</m:t>
                              </m:r>
                            </m:sub>
                          </m:sSub>
                        </m:den>
                      </m:f>
                    </m:oMath>
                  </m:oMathPara>
                </a14:m>
                <a:endParaRPr lang="en-US" altLang="en-US" sz="2000" b="0" dirty="0"/>
              </a:p>
              <a:p>
                <a:pPr algn="ctr">
                  <a:spcBef>
                    <a:spcPct val="0"/>
                  </a:spcBef>
                  <a:buFontTx/>
                  <a:buNone/>
                </a:pPr>
                <a:endParaRPr lang="en-US" altLang="en-US" sz="2000" dirty="0"/>
              </a:p>
              <a:p>
                <a:pPr algn="ctr">
                  <a:spcBef>
                    <a:spcPct val="0"/>
                  </a:spcBef>
                  <a:buFontTx/>
                  <a:buNone/>
                </a:pPr>
                <a:r>
                  <a:rPr lang="en-US" altLang="en-US" sz="2000" dirty="0"/>
                  <a:t>Gain&lt;0</a:t>
                </a:r>
              </a:p>
            </p:txBody>
          </p:sp>
        </mc:Choice>
        <mc:Fallback>
          <p:sp>
            <p:nvSpPr>
              <p:cNvPr id="9" name="TextBox 1">
                <a:extLst>
                  <a:ext uri="{FF2B5EF4-FFF2-40B4-BE49-F238E27FC236}">
                    <a16:creationId xmlns:a16="http://schemas.microsoft.com/office/drawing/2014/main" id="{F0A5ABA5-B37A-4487-A135-C86DEB864476}"/>
                  </a:ext>
                </a:extLst>
              </p:cNvPr>
              <p:cNvSpPr txBox="1">
                <a:spLocks noRot="1" noChangeAspect="1" noMove="1" noResize="1" noEditPoints="1" noAdjustHandles="1" noChangeArrowheads="1" noChangeShapeType="1" noTextEdit="1"/>
              </p:cNvSpPr>
              <p:nvPr/>
            </p:nvSpPr>
            <p:spPr bwMode="auto">
              <a:xfrm>
                <a:off x="457200" y="4267200"/>
                <a:ext cx="3370263" cy="1344920"/>
              </a:xfrm>
              <a:prstGeom prst="rect">
                <a:avLst/>
              </a:prstGeom>
              <a:blipFill>
                <a:blip r:embed="rId5"/>
                <a:stretch>
                  <a:fillRect b="-6726"/>
                </a:stretch>
              </a:blip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a:extLst>
              <a:ext uri="{FF2B5EF4-FFF2-40B4-BE49-F238E27FC236}">
                <a16:creationId xmlns:a16="http://schemas.microsoft.com/office/drawing/2014/main" id="{1D394329-BDCE-4E8F-AEC3-8BC9BA1A8A7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333750"/>
            <a:ext cx="5267325"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Date Placeholder 3">
            <a:extLst>
              <a:ext uri="{FF2B5EF4-FFF2-40B4-BE49-F238E27FC236}">
                <a16:creationId xmlns:a16="http://schemas.microsoft.com/office/drawing/2014/main" id="{F423D1E8-3F03-4003-AA47-84E70AFE905E}"/>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solidFill>
                  <a:srgbClr val="000000"/>
                </a:solidFill>
              </a:rPr>
              <a:t>LSU rev20211031</a:t>
            </a:r>
          </a:p>
        </p:txBody>
      </p:sp>
      <p:sp>
        <p:nvSpPr>
          <p:cNvPr id="39940" name="Slide Number Placeholder 5">
            <a:extLst>
              <a:ext uri="{FF2B5EF4-FFF2-40B4-BE49-F238E27FC236}">
                <a16:creationId xmlns:a16="http://schemas.microsoft.com/office/drawing/2014/main" id="{5A76B676-89D7-4BDB-A1F7-5DC4B3E06FC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F1D7DE4D-E585-4D02-A0FE-F14CEE8AC540}" type="slidenum">
              <a:rPr lang="en-US" altLang="en-US" sz="1400">
                <a:solidFill>
                  <a:srgbClr val="000000"/>
                </a:solidFill>
              </a:rPr>
              <a:pPr>
                <a:spcBef>
                  <a:spcPct val="0"/>
                </a:spcBef>
                <a:buFontTx/>
                <a:buNone/>
              </a:pPr>
              <a:t>21</a:t>
            </a:fld>
            <a:endParaRPr lang="en-US" altLang="en-US" sz="1400">
              <a:solidFill>
                <a:srgbClr val="000000"/>
              </a:solidFill>
            </a:endParaRPr>
          </a:p>
        </p:txBody>
      </p:sp>
      <p:sp>
        <p:nvSpPr>
          <p:cNvPr id="39941" name="Rectangle 2">
            <a:extLst>
              <a:ext uri="{FF2B5EF4-FFF2-40B4-BE49-F238E27FC236}">
                <a16:creationId xmlns:a16="http://schemas.microsoft.com/office/drawing/2014/main" id="{AB26C330-921C-45D7-9DDB-CDD6A6E2A197}"/>
              </a:ext>
            </a:extLst>
          </p:cNvPr>
          <p:cNvSpPr>
            <a:spLocks noGrp="1" noChangeArrowheads="1"/>
          </p:cNvSpPr>
          <p:nvPr>
            <p:ph type="ctrTitle"/>
          </p:nvPr>
        </p:nvSpPr>
        <p:spPr>
          <a:xfrm>
            <a:off x="2438400" y="209550"/>
            <a:ext cx="6324600" cy="1143000"/>
          </a:xfrm>
        </p:spPr>
        <p:txBody>
          <a:bodyPr/>
          <a:lstStyle/>
          <a:p>
            <a:pPr eaLnBrk="1" hangingPunct="1"/>
            <a:r>
              <a:rPr lang="en-US" altLang="en-US" sz="4000">
                <a:solidFill>
                  <a:schemeClr val="tx1"/>
                </a:solidFill>
              </a:rPr>
              <a:t>Signal Conditioning Circuit</a:t>
            </a:r>
            <a:br>
              <a:rPr lang="en-US" altLang="en-US" sz="2800">
                <a:solidFill>
                  <a:schemeClr val="tx1"/>
                </a:solidFill>
              </a:rPr>
            </a:br>
            <a:r>
              <a:rPr lang="en-US" altLang="en-US" sz="3200" i="1">
                <a:solidFill>
                  <a:schemeClr val="tx1"/>
                </a:solidFill>
              </a:rPr>
              <a:t>Non-Inverting Amplifier</a:t>
            </a:r>
          </a:p>
        </p:txBody>
      </p:sp>
      <p:sp>
        <p:nvSpPr>
          <p:cNvPr id="39942" name="TextBox 6">
            <a:extLst>
              <a:ext uri="{FF2B5EF4-FFF2-40B4-BE49-F238E27FC236}">
                <a16:creationId xmlns:a16="http://schemas.microsoft.com/office/drawing/2014/main" id="{9B45507F-F7F8-48FA-A339-0A33966CDDE3}"/>
              </a:ext>
            </a:extLst>
          </p:cNvPr>
          <p:cNvSpPr txBox="1">
            <a:spLocks noChangeArrowheads="1"/>
          </p:cNvSpPr>
          <p:nvPr/>
        </p:nvSpPr>
        <p:spPr bwMode="auto">
          <a:xfrm>
            <a:off x="685800" y="2005013"/>
            <a:ext cx="4114800"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a:t>Non-inverted op amps have Vin connected to the positive terminal. This is commonly used in electronics to isolated circuits from each other. </a:t>
            </a:r>
          </a:p>
        </p:txBody>
      </p:sp>
      <p:sp>
        <p:nvSpPr>
          <p:cNvPr id="8" name="TextBox 7">
            <a:extLst>
              <a:ext uri="{FF2B5EF4-FFF2-40B4-BE49-F238E27FC236}">
                <a16:creationId xmlns:a16="http://schemas.microsoft.com/office/drawing/2014/main" id="{64DB5B61-B13B-4DA4-8FA2-C566A1EA48ED}"/>
              </a:ext>
            </a:extLst>
          </p:cNvPr>
          <p:cNvSpPr txBox="1">
            <a:spLocks noRot="1" noChangeAspect="1" noMove="1" noResize="1" noEditPoints="1" noAdjustHandles="1" noChangeArrowheads="1" noChangeShapeType="1" noTextEdit="1"/>
          </p:cNvSpPr>
          <p:nvPr/>
        </p:nvSpPr>
        <p:spPr>
          <a:xfrm>
            <a:off x="5867400" y="2438400"/>
            <a:ext cx="2725683" cy="782971"/>
          </a:xfrm>
          <a:prstGeom prst="rect">
            <a:avLst/>
          </a:prstGeom>
          <a:blipFill rotWithShape="1">
            <a:blip r:embed="rId4"/>
            <a:stretch>
              <a:fillRect b="-2344"/>
            </a:stretch>
          </a:blipFill>
        </p:spPr>
        <p:txBody>
          <a:bodyPr/>
          <a:lstStyle/>
          <a:p>
            <a:pPr eaLnBrk="1" hangingPunct="1">
              <a:defRPr/>
            </a:pPr>
            <a:r>
              <a:rPr lang="en-US" sz="2400">
                <a:noFill/>
                <a:latin typeface="Times New Roman" charset="0"/>
              </a:rPr>
              <a:t> </a:t>
            </a:r>
          </a:p>
        </p:txBody>
      </p:sp>
      <p:sp>
        <p:nvSpPr>
          <p:cNvPr id="39944" name="Footer Placeholder 1">
            <a:extLst>
              <a:ext uri="{FF2B5EF4-FFF2-40B4-BE49-F238E27FC236}">
                <a16:creationId xmlns:a16="http://schemas.microsoft.com/office/drawing/2014/main" id="{0F0A3E41-B898-4583-BFF4-2F4C0F7F699A}"/>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solidFill>
                  <a:srgbClr val="000000"/>
                </a:solidFill>
              </a:rPr>
              <a:t>L09.01</a:t>
            </a:r>
          </a:p>
        </p:txBody>
      </p:sp>
      <mc:AlternateContent xmlns:mc="http://schemas.openxmlformats.org/markup-compatibility/2006">
        <mc:Choice xmlns:a14="http://schemas.microsoft.com/office/drawing/2010/main" Requires="a14">
          <p:sp>
            <p:nvSpPr>
              <p:cNvPr id="9" name="TextBox 1">
                <a:extLst>
                  <a:ext uri="{FF2B5EF4-FFF2-40B4-BE49-F238E27FC236}">
                    <a16:creationId xmlns:a16="http://schemas.microsoft.com/office/drawing/2014/main" id="{8B05A0BD-00CC-45C8-9389-DC5041FC1102}"/>
                  </a:ext>
                </a:extLst>
              </p:cNvPr>
              <p:cNvSpPr txBox="1">
                <a:spLocks noChangeArrowheads="1"/>
              </p:cNvSpPr>
              <p:nvPr/>
            </p:nvSpPr>
            <p:spPr bwMode="auto">
              <a:xfrm>
                <a:off x="76200" y="3886200"/>
                <a:ext cx="3370263" cy="1344920"/>
              </a:xfrm>
              <a:prstGeom prst="rect">
                <a:avLst/>
              </a:prstGeom>
              <a:noFill/>
              <a:ln w="9525">
                <a:solidFill>
                  <a:schemeClr val="tx1"/>
                </a:solidFill>
                <a:miter lim="800000"/>
                <a:headEnd/>
                <a:tailEnd/>
              </a:ln>
              <a:extLst>
                <a:ext uri="{909E8E84-426E-40DD-AFC4-6F175D3DCCD1}">
                  <a14:hiddenFill>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14:m>
                  <m:oMathPara xmlns:m="http://schemas.openxmlformats.org/officeDocument/2006/math">
                    <m:oMathParaPr>
                      <m:jc m:val="centerGroup"/>
                    </m:oMathParaPr>
                    <m:oMath xmlns:m="http://schemas.openxmlformats.org/officeDocument/2006/math">
                      <m:r>
                        <a:rPr lang="en-US" altLang="en-US" sz="2000" b="0" i="1" smtClean="0">
                          <a:latin typeface="Cambria Math" panose="02040503050406030204" pitchFamily="18" charset="0"/>
                        </a:rPr>
                        <m:t>𝐺</m:t>
                      </m:r>
                      <m:r>
                        <a:rPr lang="en-US" altLang="en-US" sz="2000" b="0" i="1" smtClean="0">
                          <a:latin typeface="Cambria Math" panose="02040503050406030204" pitchFamily="18" charset="0"/>
                        </a:rPr>
                        <m:t>=1+</m:t>
                      </m:r>
                      <m:f>
                        <m:fPr>
                          <m:ctrlPr>
                            <a:rPr lang="en-US" altLang="en-US" sz="2000" b="0" i="1" smtClean="0">
                              <a:latin typeface="Cambria Math" panose="02040503050406030204" pitchFamily="18" charset="0"/>
                            </a:rPr>
                          </m:ctrlPr>
                        </m:fPr>
                        <m:num>
                          <m:sSub>
                            <m:sSubPr>
                              <m:ctrlPr>
                                <a:rPr lang="en-US" altLang="en-US" sz="2000" b="0" i="1" smtClean="0">
                                  <a:latin typeface="Cambria Math" panose="02040503050406030204" pitchFamily="18" charset="0"/>
                                </a:rPr>
                              </m:ctrlPr>
                            </m:sSubPr>
                            <m:e>
                              <m:r>
                                <a:rPr lang="en-US" altLang="en-US" sz="2000" b="0" i="1" smtClean="0">
                                  <a:latin typeface="Cambria Math" panose="02040503050406030204" pitchFamily="18" charset="0"/>
                                </a:rPr>
                                <m:t>𝑅</m:t>
                              </m:r>
                            </m:e>
                            <m:sub>
                              <m:r>
                                <a:rPr lang="en-US" altLang="en-US" sz="2000" b="0" i="1" smtClean="0">
                                  <a:latin typeface="Cambria Math" panose="02040503050406030204" pitchFamily="18" charset="0"/>
                                </a:rPr>
                                <m:t>𝑓𝑏</m:t>
                              </m:r>
                            </m:sub>
                          </m:sSub>
                        </m:num>
                        <m:den>
                          <m:sSub>
                            <m:sSubPr>
                              <m:ctrlPr>
                                <a:rPr lang="en-US" altLang="en-US" sz="2000" b="0" i="1" smtClean="0">
                                  <a:latin typeface="Cambria Math" panose="02040503050406030204" pitchFamily="18" charset="0"/>
                                </a:rPr>
                              </m:ctrlPr>
                            </m:sSubPr>
                            <m:e>
                              <m:r>
                                <a:rPr lang="en-US" altLang="en-US" sz="2000" b="0" i="1" smtClean="0">
                                  <a:latin typeface="Cambria Math" panose="02040503050406030204" pitchFamily="18" charset="0"/>
                                </a:rPr>
                                <m:t>𝑅</m:t>
                              </m:r>
                            </m:e>
                            <m:sub>
                              <m:r>
                                <a:rPr lang="en-US" altLang="en-US" sz="2000" b="0" i="1" smtClean="0">
                                  <a:latin typeface="Cambria Math" panose="02040503050406030204" pitchFamily="18" charset="0"/>
                                </a:rPr>
                                <m:t>𝑖𝑛</m:t>
                              </m:r>
                            </m:sub>
                          </m:sSub>
                        </m:den>
                      </m:f>
                    </m:oMath>
                  </m:oMathPara>
                </a14:m>
                <a:endParaRPr lang="en-US" altLang="en-US" sz="2000" b="0" dirty="0"/>
              </a:p>
              <a:p>
                <a:pPr algn="ctr">
                  <a:spcBef>
                    <a:spcPct val="0"/>
                  </a:spcBef>
                  <a:buFontTx/>
                  <a:buNone/>
                </a:pPr>
                <a:endParaRPr lang="en-US" altLang="en-US" sz="2000" dirty="0"/>
              </a:p>
              <a:p>
                <a:pPr algn="ctr">
                  <a:spcBef>
                    <a:spcPct val="0"/>
                  </a:spcBef>
                  <a:buFontTx/>
                  <a:buNone/>
                </a:pPr>
                <a:r>
                  <a:rPr lang="en-US" altLang="en-US" sz="2000" dirty="0"/>
                  <a:t>Gain&gt;0</a:t>
                </a:r>
              </a:p>
            </p:txBody>
          </p:sp>
        </mc:Choice>
        <mc:Fallback>
          <p:sp>
            <p:nvSpPr>
              <p:cNvPr id="9" name="TextBox 1">
                <a:extLst>
                  <a:ext uri="{FF2B5EF4-FFF2-40B4-BE49-F238E27FC236}">
                    <a16:creationId xmlns:a16="http://schemas.microsoft.com/office/drawing/2014/main" id="{8B05A0BD-00CC-45C8-9389-DC5041FC1102}"/>
                  </a:ext>
                </a:extLst>
              </p:cNvPr>
              <p:cNvSpPr txBox="1">
                <a:spLocks noRot="1" noChangeAspect="1" noMove="1" noResize="1" noEditPoints="1" noAdjustHandles="1" noChangeArrowheads="1" noChangeShapeType="1" noTextEdit="1"/>
              </p:cNvSpPr>
              <p:nvPr/>
            </p:nvSpPr>
            <p:spPr bwMode="auto">
              <a:xfrm>
                <a:off x="76200" y="3886200"/>
                <a:ext cx="3370263" cy="1344920"/>
              </a:xfrm>
              <a:prstGeom prst="rect">
                <a:avLst/>
              </a:prstGeom>
              <a:blipFill>
                <a:blip r:embed="rId5"/>
                <a:stretch>
                  <a:fillRect b="-6757"/>
                </a:stretch>
              </a:blip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1">
            <a:extLst>
              <a:ext uri="{FF2B5EF4-FFF2-40B4-BE49-F238E27FC236}">
                <a16:creationId xmlns:a16="http://schemas.microsoft.com/office/drawing/2014/main" id="{D375D810-31B0-4B41-BB04-CB61F61F325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895600"/>
            <a:ext cx="5540375"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Date Placeholder 3">
            <a:extLst>
              <a:ext uri="{FF2B5EF4-FFF2-40B4-BE49-F238E27FC236}">
                <a16:creationId xmlns:a16="http://schemas.microsoft.com/office/drawing/2014/main" id="{EFE86C62-EB75-4DA2-BAD4-A03DB4A8A0CF}"/>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solidFill>
                  <a:srgbClr val="000000"/>
                </a:solidFill>
              </a:rPr>
              <a:t>LSU rev20211031</a:t>
            </a:r>
          </a:p>
        </p:txBody>
      </p:sp>
      <p:sp>
        <p:nvSpPr>
          <p:cNvPr id="41988" name="Slide Number Placeholder 5">
            <a:extLst>
              <a:ext uri="{FF2B5EF4-FFF2-40B4-BE49-F238E27FC236}">
                <a16:creationId xmlns:a16="http://schemas.microsoft.com/office/drawing/2014/main" id="{65273DCC-D693-4073-84D9-F2BD62A4064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EDB8EE4A-05E5-4B48-BDF3-A8C5AA19ECBC}" type="slidenum">
              <a:rPr lang="en-US" altLang="en-US" sz="1400">
                <a:solidFill>
                  <a:srgbClr val="000000"/>
                </a:solidFill>
              </a:rPr>
              <a:pPr>
                <a:spcBef>
                  <a:spcPct val="0"/>
                </a:spcBef>
                <a:buFontTx/>
                <a:buNone/>
              </a:pPr>
              <a:t>22</a:t>
            </a:fld>
            <a:endParaRPr lang="en-US" altLang="en-US" sz="1400">
              <a:solidFill>
                <a:srgbClr val="000000"/>
              </a:solidFill>
            </a:endParaRPr>
          </a:p>
        </p:txBody>
      </p:sp>
      <p:sp>
        <p:nvSpPr>
          <p:cNvPr id="41989" name="Rectangle 2">
            <a:extLst>
              <a:ext uri="{FF2B5EF4-FFF2-40B4-BE49-F238E27FC236}">
                <a16:creationId xmlns:a16="http://schemas.microsoft.com/office/drawing/2014/main" id="{25F9E7FB-E4A7-4C26-A139-276645A3CB49}"/>
              </a:ext>
            </a:extLst>
          </p:cNvPr>
          <p:cNvSpPr>
            <a:spLocks noGrp="1" noChangeArrowheads="1"/>
          </p:cNvSpPr>
          <p:nvPr>
            <p:ph type="ctrTitle"/>
          </p:nvPr>
        </p:nvSpPr>
        <p:spPr>
          <a:xfrm>
            <a:off x="2362200" y="165100"/>
            <a:ext cx="6019800" cy="1219200"/>
          </a:xfrm>
        </p:spPr>
        <p:txBody>
          <a:bodyPr/>
          <a:lstStyle/>
          <a:p>
            <a:pPr eaLnBrk="1" hangingPunct="1"/>
            <a:r>
              <a:rPr lang="en-US" altLang="en-US" sz="3600">
                <a:solidFill>
                  <a:schemeClr val="tx1"/>
                </a:solidFill>
              </a:rPr>
              <a:t>Signal Conditioning Circuit</a:t>
            </a:r>
            <a:br>
              <a:rPr lang="en-US" altLang="en-US" sz="2000">
                <a:solidFill>
                  <a:schemeClr val="tx1"/>
                </a:solidFill>
              </a:rPr>
            </a:br>
            <a:r>
              <a:rPr lang="en-US" altLang="en-US" sz="2800" i="1">
                <a:solidFill>
                  <a:schemeClr val="tx1"/>
                </a:solidFill>
              </a:rPr>
              <a:t>Summing Amplifier</a:t>
            </a:r>
            <a:endParaRPr lang="en-US" altLang="en-US" sz="2800">
              <a:solidFill>
                <a:srgbClr val="990000"/>
              </a:solidFill>
            </a:endParaRPr>
          </a:p>
        </p:txBody>
      </p:sp>
      <p:sp>
        <p:nvSpPr>
          <p:cNvPr id="5" name="TextBox 4">
            <a:extLst>
              <a:ext uri="{FF2B5EF4-FFF2-40B4-BE49-F238E27FC236}">
                <a16:creationId xmlns:a16="http://schemas.microsoft.com/office/drawing/2014/main" id="{2A6BC79F-A719-48D9-A113-159E65D1F008}"/>
              </a:ext>
            </a:extLst>
          </p:cNvPr>
          <p:cNvSpPr txBox="1">
            <a:spLocks noRot="1" noChangeAspect="1" noMove="1" noResize="1" noEditPoints="1" noAdjustHandles="1" noChangeArrowheads="1" noChangeShapeType="1" noTextEdit="1"/>
          </p:cNvSpPr>
          <p:nvPr/>
        </p:nvSpPr>
        <p:spPr>
          <a:xfrm>
            <a:off x="3962400" y="1905000"/>
            <a:ext cx="4724400" cy="627929"/>
          </a:xfrm>
          <a:prstGeom prst="rect">
            <a:avLst/>
          </a:prstGeom>
          <a:blipFill rotWithShape="1">
            <a:blip r:embed="rId4"/>
            <a:stretch>
              <a:fillRect b="-5825"/>
            </a:stretch>
          </a:blipFill>
        </p:spPr>
        <p:txBody>
          <a:bodyPr/>
          <a:lstStyle/>
          <a:p>
            <a:pPr eaLnBrk="1" hangingPunct="1">
              <a:defRPr/>
            </a:pPr>
            <a:r>
              <a:rPr lang="en-US" sz="2400">
                <a:noFill/>
                <a:latin typeface="Times New Roman" charset="0"/>
              </a:rPr>
              <a:t> </a:t>
            </a:r>
          </a:p>
        </p:txBody>
      </p:sp>
      <p:sp>
        <p:nvSpPr>
          <p:cNvPr id="41991" name="TextBox 1">
            <a:extLst>
              <a:ext uri="{FF2B5EF4-FFF2-40B4-BE49-F238E27FC236}">
                <a16:creationId xmlns:a16="http://schemas.microsoft.com/office/drawing/2014/main" id="{97848273-BA09-4E5E-B418-14DD9AB862D3}"/>
              </a:ext>
            </a:extLst>
          </p:cNvPr>
          <p:cNvSpPr txBox="1">
            <a:spLocks noChangeArrowheads="1"/>
          </p:cNvSpPr>
          <p:nvPr/>
        </p:nvSpPr>
        <p:spPr bwMode="auto">
          <a:xfrm>
            <a:off x="5181600" y="4464050"/>
            <a:ext cx="36576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dirty="0"/>
              <a:t>Summing op amps have multiple inputs are connected into a single terminal. Can be inverting (shown here) or noninverting.</a:t>
            </a:r>
          </a:p>
        </p:txBody>
      </p:sp>
      <p:sp>
        <p:nvSpPr>
          <p:cNvPr id="41992" name="Footer Placeholder 1">
            <a:extLst>
              <a:ext uri="{FF2B5EF4-FFF2-40B4-BE49-F238E27FC236}">
                <a16:creationId xmlns:a16="http://schemas.microsoft.com/office/drawing/2014/main" id="{A74A5CD9-2749-4FA1-B294-78FA9EAEFCBE}"/>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solidFill>
                  <a:srgbClr val="000000"/>
                </a:solidFill>
              </a:rPr>
              <a:t>L09.01</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Date Placeholder 3">
            <a:extLst>
              <a:ext uri="{FF2B5EF4-FFF2-40B4-BE49-F238E27FC236}">
                <a16:creationId xmlns:a16="http://schemas.microsoft.com/office/drawing/2014/main" id="{27B25C09-5838-4854-A492-04A4F3890DD9}"/>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solidFill>
                  <a:srgbClr val="000000"/>
                </a:solidFill>
              </a:rPr>
              <a:t>LSU rev20211031</a:t>
            </a:r>
          </a:p>
        </p:txBody>
      </p:sp>
      <p:sp>
        <p:nvSpPr>
          <p:cNvPr id="44035" name="Slide Number Placeholder 5">
            <a:extLst>
              <a:ext uri="{FF2B5EF4-FFF2-40B4-BE49-F238E27FC236}">
                <a16:creationId xmlns:a16="http://schemas.microsoft.com/office/drawing/2014/main" id="{A24E1B76-9D4C-4B23-9CB9-05C3A653BBA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8A5A0CED-0877-46E1-81A3-5E63EC7E66D0}" type="slidenum">
              <a:rPr lang="en-US" altLang="en-US" sz="1400">
                <a:solidFill>
                  <a:srgbClr val="000000"/>
                </a:solidFill>
              </a:rPr>
              <a:pPr>
                <a:spcBef>
                  <a:spcPct val="0"/>
                </a:spcBef>
                <a:buFontTx/>
                <a:buNone/>
              </a:pPr>
              <a:t>23</a:t>
            </a:fld>
            <a:endParaRPr lang="en-US" altLang="en-US" sz="1400">
              <a:solidFill>
                <a:srgbClr val="000000"/>
              </a:solidFill>
            </a:endParaRPr>
          </a:p>
        </p:txBody>
      </p:sp>
      <p:pic>
        <p:nvPicPr>
          <p:cNvPr id="44036" name="Picture 1">
            <a:extLst>
              <a:ext uri="{FF2B5EF4-FFF2-40B4-BE49-F238E27FC236}">
                <a16:creationId xmlns:a16="http://schemas.microsoft.com/office/drawing/2014/main" id="{F219B69A-AE8D-4EA1-84E0-90C2DF42E7A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667000"/>
            <a:ext cx="5241925"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Rectangle 2">
            <a:extLst>
              <a:ext uri="{FF2B5EF4-FFF2-40B4-BE49-F238E27FC236}">
                <a16:creationId xmlns:a16="http://schemas.microsoft.com/office/drawing/2014/main" id="{4FCA5119-831F-4531-98D5-340C26C58FAB}"/>
              </a:ext>
            </a:extLst>
          </p:cNvPr>
          <p:cNvSpPr>
            <a:spLocks noGrp="1" noChangeArrowheads="1"/>
          </p:cNvSpPr>
          <p:nvPr>
            <p:ph type="ctrTitle"/>
          </p:nvPr>
        </p:nvSpPr>
        <p:spPr>
          <a:xfrm>
            <a:off x="2514600" y="192088"/>
            <a:ext cx="6019800" cy="1065212"/>
          </a:xfrm>
        </p:spPr>
        <p:txBody>
          <a:bodyPr/>
          <a:lstStyle/>
          <a:p>
            <a:pPr eaLnBrk="1" hangingPunct="1"/>
            <a:r>
              <a:rPr lang="en-US" altLang="en-US" sz="3600">
                <a:solidFill>
                  <a:schemeClr val="tx1"/>
                </a:solidFill>
              </a:rPr>
              <a:t>Signal Conditioning Circuit</a:t>
            </a:r>
            <a:br>
              <a:rPr lang="en-US" altLang="en-US" sz="1600">
                <a:solidFill>
                  <a:schemeClr val="tx1"/>
                </a:solidFill>
              </a:rPr>
            </a:br>
            <a:r>
              <a:rPr lang="en-US" altLang="en-US" sz="2800" i="1">
                <a:solidFill>
                  <a:schemeClr val="tx1"/>
                </a:solidFill>
              </a:rPr>
              <a:t>Difference Amplifier</a:t>
            </a:r>
            <a:endParaRPr lang="en-US" altLang="en-US" sz="2800">
              <a:solidFill>
                <a:srgbClr val="990000"/>
              </a:solidFill>
            </a:endParaRPr>
          </a:p>
        </p:txBody>
      </p:sp>
      <p:sp>
        <p:nvSpPr>
          <p:cNvPr id="2" name="TextBox 1">
            <a:extLst>
              <a:ext uri="{FF2B5EF4-FFF2-40B4-BE49-F238E27FC236}">
                <a16:creationId xmlns:a16="http://schemas.microsoft.com/office/drawing/2014/main" id="{0D0FDB31-76AE-4D16-A696-410939A05E70}"/>
              </a:ext>
            </a:extLst>
          </p:cNvPr>
          <p:cNvSpPr txBox="1">
            <a:spLocks noRot="1" noChangeAspect="1" noMove="1" noResize="1" noEditPoints="1" noAdjustHandles="1" noChangeArrowheads="1" noChangeShapeType="1" noTextEdit="1"/>
          </p:cNvSpPr>
          <p:nvPr/>
        </p:nvSpPr>
        <p:spPr>
          <a:xfrm>
            <a:off x="2514600" y="1752600"/>
            <a:ext cx="5495223" cy="625941"/>
          </a:xfrm>
          <a:prstGeom prst="rect">
            <a:avLst/>
          </a:prstGeom>
          <a:blipFill rotWithShape="1">
            <a:blip r:embed="rId4"/>
            <a:stretch>
              <a:fillRect b="-8824"/>
            </a:stretch>
          </a:blipFill>
        </p:spPr>
        <p:txBody>
          <a:bodyPr/>
          <a:lstStyle/>
          <a:p>
            <a:pPr eaLnBrk="1" hangingPunct="1">
              <a:defRPr/>
            </a:pPr>
            <a:r>
              <a:rPr lang="en-US">
                <a:noFill/>
                <a:latin typeface="Times New Roman" charset="0"/>
              </a:rPr>
              <a:t> </a:t>
            </a:r>
          </a:p>
        </p:txBody>
      </p:sp>
      <p:sp>
        <p:nvSpPr>
          <p:cNvPr id="44039" name="TextBox 2">
            <a:extLst>
              <a:ext uri="{FF2B5EF4-FFF2-40B4-BE49-F238E27FC236}">
                <a16:creationId xmlns:a16="http://schemas.microsoft.com/office/drawing/2014/main" id="{19FB24FE-B9B8-4FD0-A357-85E3E2E91D75}"/>
              </a:ext>
            </a:extLst>
          </p:cNvPr>
          <p:cNvSpPr txBox="1">
            <a:spLocks noChangeArrowheads="1"/>
          </p:cNvSpPr>
          <p:nvPr/>
        </p:nvSpPr>
        <p:spPr bwMode="auto">
          <a:xfrm>
            <a:off x="5622925" y="3132138"/>
            <a:ext cx="306387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dirty="0"/>
              <a:t>A difference op amp has an input into both the negative and positive terminals.</a:t>
            </a:r>
          </a:p>
          <a:p>
            <a:pPr>
              <a:spcBef>
                <a:spcPct val="0"/>
              </a:spcBef>
              <a:buFontTx/>
              <a:buNone/>
            </a:pPr>
            <a:endParaRPr lang="en-US" altLang="en-US" sz="2000" dirty="0"/>
          </a:p>
          <a:p>
            <a:pPr>
              <a:spcBef>
                <a:spcPct val="0"/>
              </a:spcBef>
              <a:buFontTx/>
              <a:buNone/>
            </a:pPr>
            <a:r>
              <a:rPr lang="en-US" altLang="en-US" sz="2000" dirty="0"/>
              <a:t>It amplifies the difference between the two signals.</a:t>
            </a:r>
          </a:p>
        </p:txBody>
      </p:sp>
      <p:sp>
        <p:nvSpPr>
          <p:cNvPr id="44040" name="Footer Placeholder 2">
            <a:extLst>
              <a:ext uri="{FF2B5EF4-FFF2-40B4-BE49-F238E27FC236}">
                <a16:creationId xmlns:a16="http://schemas.microsoft.com/office/drawing/2014/main" id="{696F2B49-3AE0-47F5-ACF2-FA1A57DB6091}"/>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solidFill>
                  <a:srgbClr val="000000"/>
                </a:solidFill>
              </a:rPr>
              <a:t>L09.01</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C7A36-2E26-4CFA-85D1-DEEDD1272257}"/>
              </a:ext>
            </a:extLst>
          </p:cNvPr>
          <p:cNvSpPr>
            <a:spLocks noGrp="1"/>
          </p:cNvSpPr>
          <p:nvPr>
            <p:ph type="title"/>
          </p:nvPr>
        </p:nvSpPr>
        <p:spPr>
          <a:xfrm>
            <a:off x="762000" y="152400"/>
            <a:ext cx="7772400" cy="1143000"/>
          </a:xfrm>
        </p:spPr>
        <p:txBody>
          <a:bodyPr/>
          <a:lstStyle/>
          <a:p>
            <a:r>
              <a:rPr lang="en-US" dirty="0"/>
              <a:t>Op Amp Circuits</a:t>
            </a:r>
          </a:p>
        </p:txBody>
      </p:sp>
      <p:sp>
        <p:nvSpPr>
          <p:cNvPr id="3" name="Content Placeholder 2">
            <a:extLst>
              <a:ext uri="{FF2B5EF4-FFF2-40B4-BE49-F238E27FC236}">
                <a16:creationId xmlns:a16="http://schemas.microsoft.com/office/drawing/2014/main" id="{AEE3D0CE-44A0-43E2-96CA-040E60972A62}"/>
              </a:ext>
            </a:extLst>
          </p:cNvPr>
          <p:cNvSpPr>
            <a:spLocks noGrp="1"/>
          </p:cNvSpPr>
          <p:nvPr>
            <p:ph idx="1"/>
          </p:nvPr>
        </p:nvSpPr>
        <p:spPr>
          <a:xfrm>
            <a:off x="708660" y="1295400"/>
            <a:ext cx="7772400" cy="5334000"/>
          </a:xfrm>
        </p:spPr>
        <p:txBody>
          <a:bodyPr/>
          <a:lstStyle/>
          <a:p>
            <a:r>
              <a:rPr lang="en-US" sz="2600" dirty="0"/>
              <a:t>A common variation is to add an offset to previous examples which shifts the entire signal by a constant amount up and down.</a:t>
            </a:r>
          </a:p>
          <a:p>
            <a:r>
              <a:rPr lang="en-US" altLang="en-US" sz="2600" dirty="0">
                <a:latin typeface="Times New Roman" charset="0"/>
              </a:rPr>
              <a:t>The minimum and maximum output values are limited by source V</a:t>
            </a:r>
            <a:r>
              <a:rPr lang="en-US" altLang="en-US" sz="2600" baseline="-25000" dirty="0">
                <a:latin typeface="Times New Roman" charset="0"/>
              </a:rPr>
              <a:t>+</a:t>
            </a:r>
            <a:r>
              <a:rPr lang="en-US" altLang="en-US" sz="2600" dirty="0">
                <a:latin typeface="Times New Roman" charset="0"/>
              </a:rPr>
              <a:t> and V</a:t>
            </a:r>
            <a:r>
              <a:rPr lang="en-US" altLang="en-US" sz="2600" baseline="-25000" dirty="0">
                <a:latin typeface="Times New Roman" charset="0"/>
              </a:rPr>
              <a:t>-</a:t>
            </a:r>
            <a:r>
              <a:rPr lang="en-US" altLang="en-US" sz="2600" dirty="0">
                <a:latin typeface="Times New Roman" charset="0"/>
              </a:rPr>
              <a:t>.</a:t>
            </a:r>
          </a:p>
          <a:p>
            <a:r>
              <a:rPr lang="en-US" altLang="en-US" sz="2600" dirty="0">
                <a:latin typeface="Times New Roman" charset="0"/>
              </a:rPr>
              <a:t>It is also common to have multiple stages of amplification, for example first use buffers to prevent the amplifiers from affecting the sensor signals.</a:t>
            </a:r>
          </a:p>
          <a:p>
            <a:r>
              <a:rPr lang="en-US" altLang="en-US" sz="2600" dirty="0">
                <a:latin typeface="Times New Roman" charset="0"/>
              </a:rPr>
              <a:t>Data sheets for Op Amp ICs will often include applications showing how to calculate required values</a:t>
            </a:r>
          </a:p>
        </p:txBody>
      </p:sp>
      <p:sp>
        <p:nvSpPr>
          <p:cNvPr id="4" name="Date Placeholder 3">
            <a:extLst>
              <a:ext uri="{FF2B5EF4-FFF2-40B4-BE49-F238E27FC236}">
                <a16:creationId xmlns:a16="http://schemas.microsoft.com/office/drawing/2014/main" id="{4CF48F18-4DE9-436E-A969-7B1C5E542147}"/>
              </a:ext>
            </a:extLst>
          </p:cNvPr>
          <p:cNvSpPr>
            <a:spLocks noGrp="1"/>
          </p:cNvSpPr>
          <p:nvPr>
            <p:ph type="dt" sz="half" idx="10"/>
          </p:nvPr>
        </p:nvSpPr>
        <p:spPr/>
        <p:txBody>
          <a:bodyPr/>
          <a:lstStyle/>
          <a:p>
            <a:pPr>
              <a:defRPr/>
            </a:pPr>
            <a:r>
              <a:rPr lang="en-US"/>
              <a:t>LSU rev20211031</a:t>
            </a:r>
          </a:p>
        </p:txBody>
      </p:sp>
      <p:sp>
        <p:nvSpPr>
          <p:cNvPr id="5" name="Footer Placeholder 4">
            <a:extLst>
              <a:ext uri="{FF2B5EF4-FFF2-40B4-BE49-F238E27FC236}">
                <a16:creationId xmlns:a16="http://schemas.microsoft.com/office/drawing/2014/main" id="{2E5592AD-CC5C-4B51-8E27-6AA25E7CB5B3}"/>
              </a:ext>
            </a:extLst>
          </p:cNvPr>
          <p:cNvSpPr>
            <a:spLocks noGrp="1"/>
          </p:cNvSpPr>
          <p:nvPr>
            <p:ph type="ftr" sz="quarter" idx="11"/>
          </p:nvPr>
        </p:nvSpPr>
        <p:spPr/>
        <p:txBody>
          <a:bodyPr/>
          <a:lstStyle/>
          <a:p>
            <a:pPr>
              <a:defRPr/>
            </a:pPr>
            <a:r>
              <a:rPr lang="en-US"/>
              <a:t>L09.01</a:t>
            </a:r>
          </a:p>
        </p:txBody>
      </p:sp>
      <p:sp>
        <p:nvSpPr>
          <p:cNvPr id="6" name="Slide Number Placeholder 5">
            <a:extLst>
              <a:ext uri="{FF2B5EF4-FFF2-40B4-BE49-F238E27FC236}">
                <a16:creationId xmlns:a16="http://schemas.microsoft.com/office/drawing/2014/main" id="{DDB038BE-2B01-4AF7-95C9-31E3AE906A68}"/>
              </a:ext>
            </a:extLst>
          </p:cNvPr>
          <p:cNvSpPr>
            <a:spLocks noGrp="1"/>
          </p:cNvSpPr>
          <p:nvPr>
            <p:ph type="sldNum" sz="quarter" idx="12"/>
          </p:nvPr>
        </p:nvSpPr>
        <p:spPr/>
        <p:txBody>
          <a:bodyPr/>
          <a:lstStyle/>
          <a:p>
            <a:fld id="{EF15AB8E-9643-476A-8C41-8F2B87D6CDCE}" type="slidenum">
              <a:rPr lang="en-US" altLang="en-US" smtClean="0"/>
              <a:pPr/>
              <a:t>24</a:t>
            </a:fld>
            <a:endParaRPr lang="en-US" altLang="en-US"/>
          </a:p>
        </p:txBody>
      </p:sp>
    </p:spTree>
    <p:extLst>
      <p:ext uri="{BB962C8B-B14F-4D97-AF65-F5344CB8AC3E}">
        <p14:creationId xmlns:p14="http://schemas.microsoft.com/office/powerpoint/2010/main" val="8216221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a:extLst>
              <a:ext uri="{FF2B5EF4-FFF2-40B4-BE49-F238E27FC236}">
                <a16:creationId xmlns:a16="http://schemas.microsoft.com/office/drawing/2014/main" id="{58E2C372-920A-4629-8543-5EB855EF0730}"/>
              </a:ext>
            </a:extLst>
          </p:cNvPr>
          <p:cNvSpPr>
            <a:spLocks noGrp="1" noChangeArrowheads="1"/>
          </p:cNvSpPr>
          <p:nvPr>
            <p:ph idx="1"/>
          </p:nvPr>
        </p:nvSpPr>
        <p:spPr>
          <a:xfrm>
            <a:off x="3575050" y="1219200"/>
            <a:ext cx="5111750" cy="4619625"/>
          </a:xfrm>
        </p:spPr>
        <p:txBody>
          <a:bodyPr/>
          <a:lstStyle/>
          <a:p>
            <a:pPr marL="57150" indent="0">
              <a:buFontTx/>
              <a:buNone/>
            </a:pPr>
            <a:r>
              <a:rPr lang="en-US" altLang="en-US" sz="2400" dirty="0"/>
              <a:t>All sensors have noise in their outputs to some degree. </a:t>
            </a:r>
            <a:r>
              <a:rPr lang="en-US" altLang="en-US" sz="2400" b="1" dirty="0"/>
              <a:t>Noise</a:t>
            </a:r>
            <a:r>
              <a:rPr lang="en-US" altLang="en-US" sz="2400" dirty="0"/>
              <a:t> is undesired variations in electronic signals.</a:t>
            </a:r>
          </a:p>
          <a:p>
            <a:pPr marL="57150" indent="0">
              <a:buFontTx/>
              <a:buNone/>
            </a:pPr>
            <a:r>
              <a:rPr lang="en-US" altLang="en-US" sz="2400" dirty="0"/>
              <a:t> </a:t>
            </a:r>
          </a:p>
          <a:p>
            <a:pPr marL="57150" indent="0">
              <a:buFontTx/>
              <a:buNone/>
            </a:pPr>
            <a:r>
              <a:rPr lang="en-US" altLang="en-US" sz="2400" b="1" dirty="0"/>
              <a:t>Electronic filters</a:t>
            </a:r>
            <a:r>
              <a:rPr lang="en-US" altLang="en-US" sz="2400" dirty="0"/>
              <a:t> are circuits that remove unwanted noise from an applied signal and produce a cleaner signal. They may separate combined signals or restore distorted signals.</a:t>
            </a:r>
          </a:p>
          <a:p>
            <a:pPr marL="57150" indent="0">
              <a:buFontTx/>
              <a:buNone/>
            </a:pPr>
            <a:endParaRPr lang="en-US" altLang="en-US" sz="2400" dirty="0"/>
          </a:p>
          <a:p>
            <a:pPr marL="57150" indent="0">
              <a:buFontTx/>
              <a:buNone/>
            </a:pPr>
            <a:r>
              <a:rPr lang="en-US" altLang="en-US" sz="2400" dirty="0"/>
              <a:t>Typically remove a signal faster (</a:t>
            </a:r>
            <a:r>
              <a:rPr lang="en-US" altLang="en-US" sz="2400" b="1" dirty="0"/>
              <a:t>low pass</a:t>
            </a:r>
            <a:r>
              <a:rPr lang="en-US" altLang="en-US" sz="2400" dirty="0"/>
              <a:t>) or slower (</a:t>
            </a:r>
            <a:r>
              <a:rPr lang="en-US" altLang="en-US" sz="2400" b="1" dirty="0"/>
              <a:t>high pass</a:t>
            </a:r>
            <a:r>
              <a:rPr lang="en-US" altLang="en-US" sz="2400" dirty="0"/>
              <a:t>) than the signal you care about</a:t>
            </a:r>
          </a:p>
        </p:txBody>
      </p:sp>
      <p:pic>
        <p:nvPicPr>
          <p:cNvPr id="19459" name="Picture 6">
            <a:extLst>
              <a:ext uri="{FF2B5EF4-FFF2-40B4-BE49-F238E27FC236}">
                <a16:creationId xmlns:a16="http://schemas.microsoft.com/office/drawing/2014/main" id="{A0474338-B67C-4C8B-8A78-FD1B2E09932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043113"/>
            <a:ext cx="2819400" cy="19177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9460" name="Text Placeholder 3">
            <a:extLst>
              <a:ext uri="{FF2B5EF4-FFF2-40B4-BE49-F238E27FC236}">
                <a16:creationId xmlns:a16="http://schemas.microsoft.com/office/drawing/2014/main" id="{8C629AF7-F445-45D0-B1CB-A4463E6B308B}"/>
              </a:ext>
            </a:extLst>
          </p:cNvPr>
          <p:cNvSpPr>
            <a:spLocks noGrp="1" noChangeArrowheads="1"/>
          </p:cNvSpPr>
          <p:nvPr>
            <p:ph type="body" sz="half" idx="2"/>
          </p:nvPr>
        </p:nvSpPr>
        <p:spPr>
          <a:xfrm>
            <a:off x="198438" y="4190999"/>
            <a:ext cx="3335337" cy="1647825"/>
          </a:xfrm>
        </p:spPr>
        <p:txBody>
          <a:bodyPr/>
          <a:lstStyle/>
          <a:p>
            <a:r>
              <a:rPr lang="en-US" altLang="en-US" sz="2000" dirty="0"/>
              <a:t>In the image above, the signal has had unwanted frequencies removed.</a:t>
            </a:r>
          </a:p>
          <a:p>
            <a:r>
              <a:rPr lang="en-US" altLang="en-US" sz="2000" dirty="0"/>
              <a:t>The rapid noise has been removed.</a:t>
            </a:r>
          </a:p>
        </p:txBody>
      </p:sp>
      <p:sp>
        <p:nvSpPr>
          <p:cNvPr id="19461" name="Date Placeholder 4">
            <a:extLst>
              <a:ext uri="{FF2B5EF4-FFF2-40B4-BE49-F238E27FC236}">
                <a16:creationId xmlns:a16="http://schemas.microsoft.com/office/drawing/2014/main" id="{C060D687-6AB6-4413-82E4-F7D8F83383AB}"/>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LSU rev20211031</a:t>
            </a:r>
          </a:p>
        </p:txBody>
      </p:sp>
      <p:sp>
        <p:nvSpPr>
          <p:cNvPr id="19462" name="Slide Number Placeholder 5">
            <a:extLst>
              <a:ext uri="{FF2B5EF4-FFF2-40B4-BE49-F238E27FC236}">
                <a16:creationId xmlns:a16="http://schemas.microsoft.com/office/drawing/2014/main" id="{2DE18CB1-D912-4AAA-BD6D-1AE7DE3B1AF2}"/>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5E27B85-BA85-482D-A0F7-D17ECA1890F3}" type="slidenum">
              <a:rPr lang="en-US" altLang="en-US" sz="1400"/>
              <a:pPr>
                <a:spcBef>
                  <a:spcPct val="0"/>
                </a:spcBef>
                <a:buFontTx/>
                <a:buNone/>
              </a:pPr>
              <a:t>25</a:t>
            </a:fld>
            <a:endParaRPr lang="en-US" altLang="en-US" sz="1400"/>
          </a:p>
        </p:txBody>
      </p:sp>
      <p:sp>
        <p:nvSpPr>
          <p:cNvPr id="19463" name="Footer Placeholder 1">
            <a:extLst>
              <a:ext uri="{FF2B5EF4-FFF2-40B4-BE49-F238E27FC236}">
                <a16:creationId xmlns:a16="http://schemas.microsoft.com/office/drawing/2014/main" id="{3242BFCA-058F-42AD-A130-AFD761A60718}"/>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L09.01</a:t>
            </a:r>
          </a:p>
        </p:txBody>
      </p:sp>
      <p:sp>
        <p:nvSpPr>
          <p:cNvPr id="8" name="Title 1">
            <a:extLst>
              <a:ext uri="{FF2B5EF4-FFF2-40B4-BE49-F238E27FC236}">
                <a16:creationId xmlns:a16="http://schemas.microsoft.com/office/drawing/2014/main" id="{862D5EEA-C808-41DD-9CCB-9ECA7C1D3FC2}"/>
              </a:ext>
            </a:extLst>
          </p:cNvPr>
          <p:cNvSpPr>
            <a:spLocks noGrp="1" noChangeArrowheads="1"/>
          </p:cNvSpPr>
          <p:nvPr>
            <p:ph type="title"/>
          </p:nvPr>
        </p:nvSpPr>
        <p:spPr>
          <a:xfrm>
            <a:off x="2057400" y="152400"/>
            <a:ext cx="6400800" cy="974725"/>
          </a:xfrm>
        </p:spPr>
        <p:txBody>
          <a:bodyPr/>
          <a:lstStyle/>
          <a:p>
            <a:pPr algn="ctr" eaLnBrk="1" hangingPunct="1">
              <a:defRPr/>
            </a:pPr>
            <a:r>
              <a:rPr lang="en-US" altLang="en-US" sz="3600" b="0" kern="1200" dirty="0">
                <a:solidFill>
                  <a:srgbClr val="000000"/>
                </a:solidFill>
                <a:ea typeface="+mn-ea"/>
                <a:cs typeface="+mn-cs"/>
              </a:rPr>
              <a:t>Electronic Filters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a:extLst>
              <a:ext uri="{FF2B5EF4-FFF2-40B4-BE49-F238E27FC236}">
                <a16:creationId xmlns:a16="http://schemas.microsoft.com/office/drawing/2014/main" id="{FC3A0061-4859-406E-8A1C-5E78F8E3E25C}"/>
              </a:ext>
            </a:extLst>
          </p:cNvPr>
          <p:cNvSpPr>
            <a:spLocks noGrp="1" noChangeArrowheads="1"/>
          </p:cNvSpPr>
          <p:nvPr>
            <p:ph idx="1"/>
          </p:nvPr>
        </p:nvSpPr>
        <p:spPr>
          <a:xfrm>
            <a:off x="685800" y="1676400"/>
            <a:ext cx="7772400" cy="4419600"/>
          </a:xfrm>
        </p:spPr>
        <p:txBody>
          <a:bodyPr/>
          <a:lstStyle/>
          <a:p>
            <a:pPr marL="0" indent="0">
              <a:buFontTx/>
              <a:buNone/>
            </a:pPr>
            <a:r>
              <a:rPr lang="en-US" altLang="en-US" sz="2400" b="1" dirty="0"/>
              <a:t>Impedance</a:t>
            </a:r>
            <a:r>
              <a:rPr lang="en-US" altLang="en-US" sz="2400" dirty="0"/>
              <a:t> is the resistance a circuit has to current flow when voltage is applied. Measured in Ohms. Resistance is a component of impedance. But also includes frequency dependent effects.</a:t>
            </a:r>
          </a:p>
          <a:p>
            <a:pPr marL="0" indent="0">
              <a:buFontTx/>
              <a:buNone/>
            </a:pPr>
            <a:r>
              <a:rPr lang="en-US" altLang="en-US" sz="2400" b="1" dirty="0"/>
              <a:t>Input impedance </a:t>
            </a:r>
            <a:r>
              <a:rPr lang="en-US" altLang="en-US" sz="2400" dirty="0"/>
              <a:t>is the equivalent impedance of the circuit when viewed from the input side of the circuit.</a:t>
            </a:r>
          </a:p>
          <a:p>
            <a:pPr marL="0" indent="0">
              <a:buFontTx/>
              <a:buNone/>
            </a:pPr>
            <a:r>
              <a:rPr lang="en-US" altLang="en-US" sz="2400" dirty="0"/>
              <a:t>	</a:t>
            </a:r>
            <a:r>
              <a:rPr lang="en-US" altLang="en-US" sz="2000" dirty="0"/>
              <a:t>Example: The input of an oscilloscope will often be 50 </a:t>
            </a:r>
            <a:r>
              <a:rPr lang="el-GR" altLang="en-US" sz="2000" dirty="0"/>
              <a:t>Ω</a:t>
            </a:r>
            <a:r>
              <a:rPr lang="en-US" altLang="en-US" sz="2000" dirty="0"/>
              <a:t>.</a:t>
            </a:r>
          </a:p>
          <a:p>
            <a:pPr marL="0" indent="0">
              <a:buFontTx/>
              <a:buNone/>
            </a:pPr>
            <a:r>
              <a:rPr lang="en-US" altLang="en-US" sz="2400" b="1" dirty="0"/>
              <a:t>Output impedance</a:t>
            </a:r>
            <a:r>
              <a:rPr lang="en-US" altLang="en-US" sz="2400" dirty="0"/>
              <a:t> is the equivalent impedance of a circuit when viewed from the output side of the circuit. </a:t>
            </a:r>
          </a:p>
          <a:p>
            <a:pPr marL="0" indent="0">
              <a:buNone/>
            </a:pPr>
            <a:r>
              <a:rPr lang="en-US" altLang="en-US" sz="2400" dirty="0"/>
              <a:t>	</a:t>
            </a:r>
            <a:r>
              <a:rPr lang="en-US" altLang="en-US" sz="2000" dirty="0"/>
              <a:t>Example: The output of a signal generator will often be 50 </a:t>
            </a:r>
            <a:r>
              <a:rPr lang="el-GR" altLang="en-US" sz="2000" dirty="0"/>
              <a:t>Ω</a:t>
            </a:r>
            <a:r>
              <a:rPr lang="en-US" altLang="en-US" sz="2000" dirty="0"/>
              <a:t>.</a:t>
            </a:r>
          </a:p>
          <a:p>
            <a:pPr marL="0" indent="0">
              <a:buFontTx/>
              <a:buNone/>
            </a:pPr>
            <a:endParaRPr lang="en-US" altLang="en-US" sz="2400" dirty="0"/>
          </a:p>
        </p:txBody>
      </p:sp>
      <p:sp>
        <p:nvSpPr>
          <p:cNvPr id="21507" name="Date Placeholder 4">
            <a:extLst>
              <a:ext uri="{FF2B5EF4-FFF2-40B4-BE49-F238E27FC236}">
                <a16:creationId xmlns:a16="http://schemas.microsoft.com/office/drawing/2014/main" id="{AB3F8A45-15B3-449B-B8E6-282182349BCC}"/>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LSU rev20211031</a:t>
            </a:r>
          </a:p>
        </p:txBody>
      </p:sp>
      <p:sp>
        <p:nvSpPr>
          <p:cNvPr id="21508" name="Slide Number Placeholder 5">
            <a:extLst>
              <a:ext uri="{FF2B5EF4-FFF2-40B4-BE49-F238E27FC236}">
                <a16:creationId xmlns:a16="http://schemas.microsoft.com/office/drawing/2014/main" id="{552FDA35-63A2-4313-967F-7EB12C086CE4}"/>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C098CE3E-B782-42E0-A0A7-3D8EE64B2197}" type="slidenum">
              <a:rPr lang="en-US" altLang="en-US" sz="1400"/>
              <a:pPr>
                <a:spcBef>
                  <a:spcPct val="0"/>
                </a:spcBef>
                <a:buFontTx/>
                <a:buNone/>
              </a:pPr>
              <a:t>26</a:t>
            </a:fld>
            <a:endParaRPr lang="en-US" altLang="en-US" sz="1400"/>
          </a:p>
        </p:txBody>
      </p:sp>
      <p:sp>
        <p:nvSpPr>
          <p:cNvPr id="21509" name="Footer Placeholder 1">
            <a:extLst>
              <a:ext uri="{FF2B5EF4-FFF2-40B4-BE49-F238E27FC236}">
                <a16:creationId xmlns:a16="http://schemas.microsoft.com/office/drawing/2014/main" id="{3CACE216-F4D0-4C4D-BAA8-329E657901AE}"/>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L09.01</a:t>
            </a:r>
          </a:p>
        </p:txBody>
      </p:sp>
      <p:sp>
        <p:nvSpPr>
          <p:cNvPr id="7" name="Title 1">
            <a:extLst>
              <a:ext uri="{FF2B5EF4-FFF2-40B4-BE49-F238E27FC236}">
                <a16:creationId xmlns:a16="http://schemas.microsoft.com/office/drawing/2014/main" id="{80F94680-A65B-41E1-82D1-AE1DFCBD310E}"/>
              </a:ext>
            </a:extLst>
          </p:cNvPr>
          <p:cNvSpPr>
            <a:spLocks noGrp="1" noChangeArrowheads="1"/>
          </p:cNvSpPr>
          <p:nvPr>
            <p:ph type="title"/>
          </p:nvPr>
        </p:nvSpPr>
        <p:spPr>
          <a:xfrm>
            <a:off x="2057400" y="152400"/>
            <a:ext cx="6400800" cy="974725"/>
          </a:xfrm>
        </p:spPr>
        <p:txBody>
          <a:bodyPr/>
          <a:lstStyle/>
          <a:p>
            <a:pPr algn="ctr" eaLnBrk="1" hangingPunct="1">
              <a:defRPr/>
            </a:pPr>
            <a:r>
              <a:rPr lang="en-US" altLang="en-US" sz="3600" b="0" kern="1200" dirty="0">
                <a:solidFill>
                  <a:srgbClr val="000000"/>
                </a:solidFill>
                <a:ea typeface="+mn-ea"/>
                <a:cs typeface="+mn-cs"/>
              </a:rPr>
              <a:t>Input and Output Impedance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a:extLst>
              <a:ext uri="{FF2B5EF4-FFF2-40B4-BE49-F238E27FC236}">
                <a16:creationId xmlns:a16="http://schemas.microsoft.com/office/drawing/2014/main" id="{D9C85485-00D0-43E7-A706-0D923EEE7695}"/>
              </a:ext>
            </a:extLst>
          </p:cNvPr>
          <p:cNvSpPr>
            <a:spLocks noGrp="1" noChangeArrowheads="1"/>
          </p:cNvSpPr>
          <p:nvPr>
            <p:ph idx="1"/>
          </p:nvPr>
        </p:nvSpPr>
        <p:spPr>
          <a:xfrm>
            <a:off x="685800" y="1676400"/>
            <a:ext cx="7772400" cy="4419600"/>
          </a:xfrm>
        </p:spPr>
        <p:txBody>
          <a:bodyPr/>
          <a:lstStyle/>
          <a:p>
            <a:pPr marL="0" indent="0">
              <a:buFontTx/>
              <a:buNone/>
            </a:pPr>
            <a:r>
              <a:rPr lang="en-US" altLang="en-US" sz="2400" dirty="0"/>
              <a:t>An </a:t>
            </a:r>
            <a:r>
              <a:rPr lang="en-US" altLang="en-US" sz="2400" b="1" dirty="0"/>
              <a:t>impedance mismatch</a:t>
            </a:r>
            <a:r>
              <a:rPr lang="en-US" altLang="en-US" sz="2400" dirty="0"/>
              <a:t> is when the input impedance and output impedance of two connected electronics differ. Impedance mismatches introduce additional noise and power loss to the system through signal reflections and other phenomenon. </a:t>
            </a:r>
          </a:p>
          <a:p>
            <a:pPr marL="0" indent="0">
              <a:buFontTx/>
              <a:buNone/>
            </a:pPr>
            <a:endParaRPr lang="en-US" altLang="en-US" sz="2400" dirty="0"/>
          </a:p>
          <a:p>
            <a:pPr marL="0" indent="0">
              <a:buFontTx/>
              <a:buNone/>
            </a:pPr>
            <a:r>
              <a:rPr lang="en-US" altLang="en-US" sz="2400" b="1" dirty="0"/>
              <a:t>Impedance matching</a:t>
            </a:r>
            <a:r>
              <a:rPr lang="en-US" altLang="en-US" sz="2400" dirty="0"/>
              <a:t> is the practice of designing the input or output impedance of a circuit to match its corresponding signal source or load. This is often done to maximize power transfer or minimize signal reflections.</a:t>
            </a:r>
            <a:endParaRPr lang="en-US" altLang="en-US" sz="2400" b="1" dirty="0"/>
          </a:p>
        </p:txBody>
      </p:sp>
      <p:sp>
        <p:nvSpPr>
          <p:cNvPr id="23555" name="Date Placeholder 4">
            <a:extLst>
              <a:ext uri="{FF2B5EF4-FFF2-40B4-BE49-F238E27FC236}">
                <a16:creationId xmlns:a16="http://schemas.microsoft.com/office/drawing/2014/main" id="{320202E3-9927-4047-A3F5-74875149721D}"/>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LSU rev20211031</a:t>
            </a:r>
            <a:endParaRPr lang="en-US" altLang="en-US" sz="1400" dirty="0"/>
          </a:p>
        </p:txBody>
      </p:sp>
      <p:sp>
        <p:nvSpPr>
          <p:cNvPr id="23556" name="Slide Number Placeholder 5">
            <a:extLst>
              <a:ext uri="{FF2B5EF4-FFF2-40B4-BE49-F238E27FC236}">
                <a16:creationId xmlns:a16="http://schemas.microsoft.com/office/drawing/2014/main" id="{AFB74A22-E3B8-430F-9E38-A2F73A9C6E49}"/>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CE435C11-ADF3-46F0-9F93-EB0B298A3D26}" type="slidenum">
              <a:rPr lang="en-US" altLang="en-US" sz="1400"/>
              <a:pPr>
                <a:spcBef>
                  <a:spcPct val="0"/>
                </a:spcBef>
                <a:buFontTx/>
                <a:buNone/>
              </a:pPr>
              <a:t>27</a:t>
            </a:fld>
            <a:endParaRPr lang="en-US" altLang="en-US" sz="1400"/>
          </a:p>
        </p:txBody>
      </p:sp>
      <p:sp>
        <p:nvSpPr>
          <p:cNvPr id="23557" name="Footer Placeholder 1">
            <a:extLst>
              <a:ext uri="{FF2B5EF4-FFF2-40B4-BE49-F238E27FC236}">
                <a16:creationId xmlns:a16="http://schemas.microsoft.com/office/drawing/2014/main" id="{2F9D49E2-7F7D-419B-BB8F-25E5DD2DBD44}"/>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L09.01</a:t>
            </a:r>
          </a:p>
        </p:txBody>
      </p:sp>
      <p:sp>
        <p:nvSpPr>
          <p:cNvPr id="7" name="Title 1">
            <a:extLst>
              <a:ext uri="{FF2B5EF4-FFF2-40B4-BE49-F238E27FC236}">
                <a16:creationId xmlns:a16="http://schemas.microsoft.com/office/drawing/2014/main" id="{BD1721E1-2C07-4CBA-8E9C-E17362E16D14}"/>
              </a:ext>
            </a:extLst>
          </p:cNvPr>
          <p:cNvSpPr>
            <a:spLocks noGrp="1" noChangeArrowheads="1"/>
          </p:cNvSpPr>
          <p:nvPr>
            <p:ph type="title"/>
          </p:nvPr>
        </p:nvSpPr>
        <p:spPr>
          <a:xfrm>
            <a:off x="2057400" y="152400"/>
            <a:ext cx="6400800" cy="974725"/>
          </a:xfrm>
        </p:spPr>
        <p:txBody>
          <a:bodyPr/>
          <a:lstStyle/>
          <a:p>
            <a:pPr algn="ctr" eaLnBrk="1" hangingPunct="1">
              <a:defRPr/>
            </a:pPr>
            <a:r>
              <a:rPr lang="en-US" altLang="en-US" sz="3600" b="0" kern="1200" dirty="0">
                <a:solidFill>
                  <a:srgbClr val="000000"/>
                </a:solidFill>
                <a:ea typeface="+mn-ea"/>
                <a:cs typeface="+mn-cs"/>
              </a:rPr>
              <a:t>Impedance Matching</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Date Placeholder 2">
            <a:extLst>
              <a:ext uri="{FF2B5EF4-FFF2-40B4-BE49-F238E27FC236}">
                <a16:creationId xmlns:a16="http://schemas.microsoft.com/office/drawing/2014/main" id="{DFC03899-8C09-49EC-99BD-803131651E16}"/>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LSU rev20211031</a:t>
            </a:r>
          </a:p>
        </p:txBody>
      </p:sp>
      <p:sp>
        <p:nvSpPr>
          <p:cNvPr id="46083" name="Slide Number Placeholder 4">
            <a:extLst>
              <a:ext uri="{FF2B5EF4-FFF2-40B4-BE49-F238E27FC236}">
                <a16:creationId xmlns:a16="http://schemas.microsoft.com/office/drawing/2014/main" id="{D8F1D776-6E40-4746-9F3D-9288D891586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6403E8C6-C85C-47D2-9626-5DD95268E241}" type="slidenum">
              <a:rPr lang="en-US" altLang="en-US" sz="1400"/>
              <a:pPr>
                <a:spcBef>
                  <a:spcPct val="0"/>
                </a:spcBef>
                <a:buFontTx/>
                <a:buNone/>
              </a:pPr>
              <a:t>28</a:t>
            </a:fld>
            <a:endParaRPr lang="en-US" altLang="en-US" sz="1400"/>
          </a:p>
        </p:txBody>
      </p:sp>
      <p:sp>
        <p:nvSpPr>
          <p:cNvPr id="46084" name="Rectangle 4">
            <a:extLst>
              <a:ext uri="{FF2B5EF4-FFF2-40B4-BE49-F238E27FC236}">
                <a16:creationId xmlns:a16="http://schemas.microsoft.com/office/drawing/2014/main" id="{FC1448F5-32EC-4211-9CE3-C3DB5D9E4A33}"/>
              </a:ext>
            </a:extLst>
          </p:cNvPr>
          <p:cNvSpPr>
            <a:spLocks noGrp="1" noChangeArrowheads="1"/>
          </p:cNvSpPr>
          <p:nvPr>
            <p:ph type="title"/>
          </p:nvPr>
        </p:nvSpPr>
        <p:spPr>
          <a:xfrm>
            <a:off x="704850" y="533400"/>
            <a:ext cx="7772400" cy="838200"/>
          </a:xfrm>
        </p:spPr>
        <p:txBody>
          <a:bodyPr/>
          <a:lstStyle/>
          <a:p>
            <a:pPr eaLnBrk="1" hangingPunct="1"/>
            <a:r>
              <a:rPr lang="en-US" altLang="en-US" sz="4000"/>
              <a:t>Data Acquisition Flow</a:t>
            </a:r>
          </a:p>
        </p:txBody>
      </p:sp>
      <p:sp>
        <p:nvSpPr>
          <p:cNvPr id="46086" name="Rectangle 7">
            <a:extLst>
              <a:ext uri="{FF2B5EF4-FFF2-40B4-BE49-F238E27FC236}">
                <a16:creationId xmlns:a16="http://schemas.microsoft.com/office/drawing/2014/main" id="{3287631D-CF46-4824-A68D-869DFCF656D2}"/>
              </a:ext>
            </a:extLst>
          </p:cNvPr>
          <p:cNvSpPr>
            <a:spLocks noChangeArrowheads="1"/>
          </p:cNvSpPr>
          <p:nvPr/>
        </p:nvSpPr>
        <p:spPr bwMode="auto">
          <a:xfrm>
            <a:off x="2895600" y="1905000"/>
            <a:ext cx="2133600" cy="990600"/>
          </a:xfrm>
          <a:prstGeom prst="rect">
            <a:avLst/>
          </a:prstGeom>
          <a:solidFill>
            <a:srgbClr val="00B0F0"/>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dirty="0"/>
              <a:t>TRANSDUCER</a:t>
            </a:r>
          </a:p>
          <a:p>
            <a:pPr algn="ctr" eaLnBrk="1" hangingPunct="1">
              <a:spcBef>
                <a:spcPct val="0"/>
              </a:spcBef>
              <a:buFontTx/>
              <a:buNone/>
            </a:pPr>
            <a:r>
              <a:rPr lang="en-US" altLang="en-US" sz="2400" dirty="0"/>
              <a:t>/SENSOR</a:t>
            </a:r>
          </a:p>
        </p:txBody>
      </p:sp>
      <p:sp>
        <p:nvSpPr>
          <p:cNvPr id="46087" name="Rectangle 8">
            <a:extLst>
              <a:ext uri="{FF2B5EF4-FFF2-40B4-BE49-F238E27FC236}">
                <a16:creationId xmlns:a16="http://schemas.microsoft.com/office/drawing/2014/main" id="{FCDA7A39-814F-48AD-A5BF-DEC9697B0E4E}"/>
              </a:ext>
            </a:extLst>
          </p:cNvPr>
          <p:cNvSpPr>
            <a:spLocks noChangeArrowheads="1"/>
          </p:cNvSpPr>
          <p:nvPr/>
        </p:nvSpPr>
        <p:spPr bwMode="auto">
          <a:xfrm>
            <a:off x="5638800" y="1905000"/>
            <a:ext cx="2438400" cy="990600"/>
          </a:xfrm>
          <a:prstGeom prst="rect">
            <a:avLst/>
          </a:prstGeom>
          <a:solidFill>
            <a:srgbClr val="00B0F0"/>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a:t>SIGNAL</a:t>
            </a:r>
          </a:p>
          <a:p>
            <a:pPr algn="ctr" eaLnBrk="1" hangingPunct="1">
              <a:spcBef>
                <a:spcPct val="0"/>
              </a:spcBef>
              <a:buFontTx/>
              <a:buNone/>
            </a:pPr>
            <a:r>
              <a:rPr lang="en-US" altLang="en-US" sz="2400"/>
              <a:t>CONDITIONING</a:t>
            </a:r>
          </a:p>
        </p:txBody>
      </p:sp>
      <p:sp>
        <p:nvSpPr>
          <p:cNvPr id="46088" name="Rectangle 9">
            <a:extLst>
              <a:ext uri="{FF2B5EF4-FFF2-40B4-BE49-F238E27FC236}">
                <a16:creationId xmlns:a16="http://schemas.microsoft.com/office/drawing/2014/main" id="{EB99D8BA-DD7F-4ACD-8D0C-C710A296BACD}"/>
              </a:ext>
            </a:extLst>
          </p:cNvPr>
          <p:cNvSpPr>
            <a:spLocks noChangeArrowheads="1"/>
          </p:cNvSpPr>
          <p:nvPr/>
        </p:nvSpPr>
        <p:spPr bwMode="auto">
          <a:xfrm>
            <a:off x="4572000" y="3581400"/>
            <a:ext cx="3505200" cy="990600"/>
          </a:xfrm>
          <a:prstGeom prst="rect">
            <a:avLst/>
          </a:prstGeom>
          <a:solidFill>
            <a:srgbClr val="00B0F0"/>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a:t>ANALOG-TO-DIGITAL</a:t>
            </a:r>
          </a:p>
          <a:p>
            <a:pPr algn="ctr" eaLnBrk="1" hangingPunct="1">
              <a:spcBef>
                <a:spcPct val="0"/>
              </a:spcBef>
              <a:buFontTx/>
              <a:buNone/>
            </a:pPr>
            <a:r>
              <a:rPr lang="en-US" altLang="en-US" sz="2400"/>
              <a:t>CONVERSION</a:t>
            </a:r>
          </a:p>
        </p:txBody>
      </p:sp>
      <p:sp>
        <p:nvSpPr>
          <p:cNvPr id="46089" name="Rectangle 10">
            <a:extLst>
              <a:ext uri="{FF2B5EF4-FFF2-40B4-BE49-F238E27FC236}">
                <a16:creationId xmlns:a16="http://schemas.microsoft.com/office/drawing/2014/main" id="{6B90BB4E-C43D-4DBA-ADA6-A943F2908BE7}"/>
              </a:ext>
            </a:extLst>
          </p:cNvPr>
          <p:cNvSpPr>
            <a:spLocks noChangeArrowheads="1"/>
          </p:cNvSpPr>
          <p:nvPr/>
        </p:nvSpPr>
        <p:spPr bwMode="auto">
          <a:xfrm>
            <a:off x="762000" y="3581400"/>
            <a:ext cx="2971800" cy="990600"/>
          </a:xfrm>
          <a:prstGeom prst="rect">
            <a:avLst/>
          </a:prstGeom>
          <a:solidFill>
            <a:srgbClr val="00B0F0"/>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a:t>DATA COLLECTION</a:t>
            </a:r>
          </a:p>
          <a:p>
            <a:pPr algn="ctr" eaLnBrk="1" hangingPunct="1">
              <a:spcBef>
                <a:spcPct val="0"/>
              </a:spcBef>
              <a:buFontTx/>
              <a:buNone/>
            </a:pPr>
            <a:r>
              <a:rPr lang="en-US" altLang="en-US" sz="2400"/>
              <a:t>AND STORAGE</a:t>
            </a:r>
          </a:p>
        </p:txBody>
      </p:sp>
      <p:sp>
        <p:nvSpPr>
          <p:cNvPr id="46091" name="Line 12">
            <a:extLst>
              <a:ext uri="{FF2B5EF4-FFF2-40B4-BE49-F238E27FC236}">
                <a16:creationId xmlns:a16="http://schemas.microsoft.com/office/drawing/2014/main" id="{4A1F0F9E-C2D9-444C-96E2-4263522C8416}"/>
              </a:ext>
            </a:extLst>
          </p:cNvPr>
          <p:cNvSpPr>
            <a:spLocks noChangeShapeType="1"/>
          </p:cNvSpPr>
          <p:nvPr/>
        </p:nvSpPr>
        <p:spPr bwMode="auto">
          <a:xfrm>
            <a:off x="5029200" y="2362200"/>
            <a:ext cx="609600" cy="0"/>
          </a:xfrm>
          <a:prstGeom prst="line">
            <a:avLst/>
          </a:prstGeom>
          <a:noFill/>
          <a:ln w="762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092" name="Line 13">
            <a:extLst>
              <a:ext uri="{FF2B5EF4-FFF2-40B4-BE49-F238E27FC236}">
                <a16:creationId xmlns:a16="http://schemas.microsoft.com/office/drawing/2014/main" id="{F7CB82B4-548C-4160-AE57-06A45F3B6BEE}"/>
              </a:ext>
            </a:extLst>
          </p:cNvPr>
          <p:cNvSpPr>
            <a:spLocks noChangeShapeType="1"/>
          </p:cNvSpPr>
          <p:nvPr/>
        </p:nvSpPr>
        <p:spPr bwMode="auto">
          <a:xfrm>
            <a:off x="6781800" y="2895600"/>
            <a:ext cx="0" cy="685800"/>
          </a:xfrm>
          <a:prstGeom prst="line">
            <a:avLst/>
          </a:prstGeom>
          <a:noFill/>
          <a:ln w="762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093" name="Line 14">
            <a:extLst>
              <a:ext uri="{FF2B5EF4-FFF2-40B4-BE49-F238E27FC236}">
                <a16:creationId xmlns:a16="http://schemas.microsoft.com/office/drawing/2014/main" id="{A67923AB-91F4-4435-A3AF-3BB644B1943B}"/>
              </a:ext>
            </a:extLst>
          </p:cNvPr>
          <p:cNvSpPr>
            <a:spLocks noChangeShapeType="1"/>
          </p:cNvSpPr>
          <p:nvPr/>
        </p:nvSpPr>
        <p:spPr bwMode="auto">
          <a:xfrm flipH="1">
            <a:off x="3733800" y="4038600"/>
            <a:ext cx="838200" cy="0"/>
          </a:xfrm>
          <a:prstGeom prst="line">
            <a:avLst/>
          </a:prstGeom>
          <a:noFill/>
          <a:ln w="762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094" name="Rectangle 15">
            <a:extLst>
              <a:ext uri="{FF2B5EF4-FFF2-40B4-BE49-F238E27FC236}">
                <a16:creationId xmlns:a16="http://schemas.microsoft.com/office/drawing/2014/main" id="{21A9CDE0-F0A3-4785-AEB4-68DF78D4B3F5}"/>
              </a:ext>
            </a:extLst>
          </p:cNvPr>
          <p:cNvSpPr>
            <a:spLocks noChangeArrowheads="1"/>
          </p:cNvSpPr>
          <p:nvPr/>
        </p:nvSpPr>
        <p:spPr bwMode="auto">
          <a:xfrm>
            <a:off x="2819400" y="1828800"/>
            <a:ext cx="2286000" cy="1143000"/>
          </a:xfrm>
          <a:prstGeom prst="rect">
            <a:avLst/>
          </a:prstGeom>
          <a:noFill/>
          <a:ln w="19050">
            <a:solidFill>
              <a:schemeClr val="accent2"/>
            </a:solidFill>
            <a:prstDash val="lg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a:p>
        </p:txBody>
      </p:sp>
      <p:sp>
        <p:nvSpPr>
          <p:cNvPr id="46095" name="Rectangle 16">
            <a:extLst>
              <a:ext uri="{FF2B5EF4-FFF2-40B4-BE49-F238E27FC236}">
                <a16:creationId xmlns:a16="http://schemas.microsoft.com/office/drawing/2014/main" id="{8DA6B15B-FA1C-4915-806A-70C05127EE14}"/>
              </a:ext>
            </a:extLst>
          </p:cNvPr>
          <p:cNvSpPr>
            <a:spLocks noChangeArrowheads="1"/>
          </p:cNvSpPr>
          <p:nvPr/>
        </p:nvSpPr>
        <p:spPr bwMode="auto">
          <a:xfrm>
            <a:off x="3048000" y="5181600"/>
            <a:ext cx="2971800" cy="990600"/>
          </a:xfrm>
          <a:prstGeom prst="rect">
            <a:avLst/>
          </a:prstGeom>
          <a:solidFill>
            <a:srgbClr val="00B0F0"/>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a:t>READOUT</a:t>
            </a:r>
          </a:p>
          <a:p>
            <a:pPr algn="ctr" eaLnBrk="1" hangingPunct="1">
              <a:spcBef>
                <a:spcPct val="0"/>
              </a:spcBef>
              <a:buFontTx/>
              <a:buNone/>
            </a:pPr>
            <a:r>
              <a:rPr lang="en-US" altLang="en-US" sz="2400"/>
              <a:t>AND/OR DISPLAY</a:t>
            </a:r>
          </a:p>
        </p:txBody>
      </p:sp>
      <p:sp>
        <p:nvSpPr>
          <p:cNvPr id="46096" name="Line 17">
            <a:extLst>
              <a:ext uri="{FF2B5EF4-FFF2-40B4-BE49-F238E27FC236}">
                <a16:creationId xmlns:a16="http://schemas.microsoft.com/office/drawing/2014/main" id="{7F444CBB-7884-4180-BC04-347BB43BDCEB}"/>
              </a:ext>
            </a:extLst>
          </p:cNvPr>
          <p:cNvSpPr>
            <a:spLocks noChangeShapeType="1"/>
          </p:cNvSpPr>
          <p:nvPr/>
        </p:nvSpPr>
        <p:spPr bwMode="auto">
          <a:xfrm flipH="1">
            <a:off x="2133600" y="4572000"/>
            <a:ext cx="0" cy="1143000"/>
          </a:xfrm>
          <a:prstGeom prst="line">
            <a:avLst/>
          </a:prstGeom>
          <a:noFill/>
          <a:ln w="762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097" name="Line 18">
            <a:extLst>
              <a:ext uri="{FF2B5EF4-FFF2-40B4-BE49-F238E27FC236}">
                <a16:creationId xmlns:a16="http://schemas.microsoft.com/office/drawing/2014/main" id="{9ECF0C35-6C4B-4BC4-8AEC-08AB55AEB24C}"/>
              </a:ext>
            </a:extLst>
          </p:cNvPr>
          <p:cNvSpPr>
            <a:spLocks noChangeShapeType="1"/>
          </p:cNvSpPr>
          <p:nvPr/>
        </p:nvSpPr>
        <p:spPr bwMode="auto">
          <a:xfrm>
            <a:off x="2133600" y="5715000"/>
            <a:ext cx="914400" cy="0"/>
          </a:xfrm>
          <a:prstGeom prst="line">
            <a:avLst/>
          </a:prstGeom>
          <a:noFill/>
          <a:ln w="762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098" name="Footer Placeholder 1">
            <a:extLst>
              <a:ext uri="{FF2B5EF4-FFF2-40B4-BE49-F238E27FC236}">
                <a16:creationId xmlns:a16="http://schemas.microsoft.com/office/drawing/2014/main" id="{1AB6F822-CB17-4FFD-A2B9-CB0F80C4F866}"/>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L09.01</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CB392917-6D03-4CA1-A4C0-5BA27F84C414}"/>
              </a:ext>
            </a:extLst>
          </p:cNvPr>
          <p:cNvSpPr>
            <a:spLocks noGrp="1" noChangeArrowheads="1"/>
          </p:cNvSpPr>
          <p:nvPr>
            <p:ph type="title"/>
          </p:nvPr>
        </p:nvSpPr>
        <p:spPr>
          <a:xfrm>
            <a:off x="1066800" y="120650"/>
            <a:ext cx="7772400" cy="1143000"/>
          </a:xfrm>
        </p:spPr>
        <p:txBody>
          <a:bodyPr/>
          <a:lstStyle/>
          <a:p>
            <a:pPr eaLnBrk="1" hangingPunct="1"/>
            <a:r>
              <a:rPr lang="en-US" altLang="en-US" sz="3600" dirty="0"/>
              <a:t>NOTE: Transducers</a:t>
            </a:r>
          </a:p>
        </p:txBody>
      </p:sp>
      <p:sp>
        <p:nvSpPr>
          <p:cNvPr id="3" name="Content Placeholder 2">
            <a:extLst>
              <a:ext uri="{FF2B5EF4-FFF2-40B4-BE49-F238E27FC236}">
                <a16:creationId xmlns:a16="http://schemas.microsoft.com/office/drawing/2014/main" id="{28E243B1-0E69-40AD-A4BA-5EC556F35D09}"/>
              </a:ext>
            </a:extLst>
          </p:cNvPr>
          <p:cNvSpPr>
            <a:spLocks noGrp="1"/>
          </p:cNvSpPr>
          <p:nvPr>
            <p:ph sz="half" idx="1"/>
          </p:nvPr>
        </p:nvSpPr>
        <p:spPr>
          <a:xfrm>
            <a:off x="685800" y="1406525"/>
            <a:ext cx="3810000" cy="4689475"/>
          </a:xfrm>
        </p:spPr>
        <p:txBody>
          <a:bodyPr/>
          <a:lstStyle/>
          <a:p>
            <a:pPr marL="0" indent="0" eaLnBrk="1" hangingPunct="1">
              <a:buFontTx/>
              <a:buNone/>
              <a:defRPr/>
            </a:pPr>
            <a:r>
              <a:rPr lang="en-US" altLang="en-US" sz="1800" dirty="0"/>
              <a:t>There are certain sensors types of sensors that commonly referred to as transducers.</a:t>
            </a:r>
          </a:p>
          <a:p>
            <a:pPr marL="0" indent="0" eaLnBrk="1" hangingPunct="1">
              <a:buFontTx/>
              <a:buNone/>
              <a:defRPr/>
            </a:pPr>
            <a:endParaRPr lang="en-US" altLang="en-US" sz="1800" dirty="0"/>
          </a:p>
          <a:p>
            <a:pPr marL="0" indent="0" eaLnBrk="1" hangingPunct="1">
              <a:buFontTx/>
              <a:buNone/>
              <a:defRPr/>
            </a:pPr>
            <a:r>
              <a:rPr lang="en-US" altLang="en-US" sz="1800" dirty="0"/>
              <a:t>Often these are associated with sensors for measuring pressure, liquid levels, and ultrasonics.</a:t>
            </a:r>
          </a:p>
          <a:p>
            <a:pPr marL="0" indent="0" eaLnBrk="1" hangingPunct="1">
              <a:buFontTx/>
              <a:buNone/>
              <a:defRPr/>
            </a:pPr>
            <a:endParaRPr lang="en-US" altLang="en-US" sz="1800" dirty="0"/>
          </a:p>
          <a:p>
            <a:pPr marL="0" indent="0" eaLnBrk="1" hangingPunct="1">
              <a:buFontTx/>
              <a:buNone/>
              <a:defRPr/>
            </a:pPr>
            <a:r>
              <a:rPr lang="en-US" altLang="en-US" sz="1800" dirty="0"/>
              <a:t>However, it should be pointed out that all sensors are transducers even if they are not explicitly called a transducer.</a:t>
            </a:r>
          </a:p>
        </p:txBody>
      </p:sp>
      <p:pic>
        <p:nvPicPr>
          <p:cNvPr id="11268" name="Content Placeholder 7">
            <a:extLst>
              <a:ext uri="{FF2B5EF4-FFF2-40B4-BE49-F238E27FC236}">
                <a16:creationId xmlns:a16="http://schemas.microsoft.com/office/drawing/2014/main" id="{B5ED51F3-B90E-4505-BF9C-2B8AC5BC06F9}"/>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572000" y="1517650"/>
            <a:ext cx="3810000" cy="2146300"/>
          </a:xfrm>
        </p:spPr>
      </p:pic>
      <p:sp>
        <p:nvSpPr>
          <p:cNvPr id="11269" name="Date Placeholder 4">
            <a:extLst>
              <a:ext uri="{FF2B5EF4-FFF2-40B4-BE49-F238E27FC236}">
                <a16:creationId xmlns:a16="http://schemas.microsoft.com/office/drawing/2014/main" id="{C519F23F-9E0D-4FE2-90AF-F01E85D92091}"/>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LSU rev20211031</a:t>
            </a:r>
          </a:p>
        </p:txBody>
      </p:sp>
      <p:sp>
        <p:nvSpPr>
          <p:cNvPr id="11270" name="Slide Number Placeholder 5">
            <a:extLst>
              <a:ext uri="{FF2B5EF4-FFF2-40B4-BE49-F238E27FC236}">
                <a16:creationId xmlns:a16="http://schemas.microsoft.com/office/drawing/2014/main" id="{1F8DEBE7-4E47-439D-94CF-01B4E9C28A03}"/>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9333474-D693-43BD-A60E-D86FA9304B76}" type="slidenum">
              <a:rPr lang="en-US" altLang="en-US" sz="1400"/>
              <a:pPr>
                <a:spcBef>
                  <a:spcPct val="0"/>
                </a:spcBef>
                <a:buFontTx/>
                <a:buNone/>
              </a:pPr>
              <a:t>3</a:t>
            </a:fld>
            <a:endParaRPr lang="en-US" altLang="en-US" sz="1400"/>
          </a:p>
        </p:txBody>
      </p:sp>
      <p:sp>
        <p:nvSpPr>
          <p:cNvPr id="11271" name="TextBox 8">
            <a:extLst>
              <a:ext uri="{FF2B5EF4-FFF2-40B4-BE49-F238E27FC236}">
                <a16:creationId xmlns:a16="http://schemas.microsoft.com/office/drawing/2014/main" id="{B3B33A9C-08B8-452E-A165-A37625F34E85}"/>
              </a:ext>
            </a:extLst>
          </p:cNvPr>
          <p:cNvSpPr txBox="1">
            <a:spLocks noChangeArrowheads="1"/>
          </p:cNvSpPr>
          <p:nvPr/>
        </p:nvSpPr>
        <p:spPr bwMode="auto">
          <a:xfrm>
            <a:off x="5330825" y="3478213"/>
            <a:ext cx="2295525" cy="369887"/>
          </a:xfrm>
          <a:prstGeom prst="rect">
            <a:avLst/>
          </a:prstGeom>
          <a:solidFill>
            <a:schemeClr val="bg1"/>
          </a:solidFill>
          <a:ln w="9525">
            <a:solidFill>
              <a:schemeClr val="tx1"/>
            </a:solidFill>
            <a:miter lim="800000"/>
            <a:headEnd/>
            <a:tailEnd/>
          </a:ln>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dirty="0"/>
              <a:t>Ultrasound Transducer</a:t>
            </a:r>
          </a:p>
        </p:txBody>
      </p:sp>
      <p:pic>
        <p:nvPicPr>
          <p:cNvPr id="11272" name="Picture 10">
            <a:extLst>
              <a:ext uri="{FF2B5EF4-FFF2-40B4-BE49-F238E27FC236}">
                <a16:creationId xmlns:a16="http://schemas.microsoft.com/office/drawing/2014/main" id="{B91F7D25-4545-4A22-B4CB-4863FC0F75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6238" y="3917950"/>
            <a:ext cx="1838325"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3" name="Footer Placeholder 1">
            <a:extLst>
              <a:ext uri="{FF2B5EF4-FFF2-40B4-BE49-F238E27FC236}">
                <a16:creationId xmlns:a16="http://schemas.microsoft.com/office/drawing/2014/main" id="{47D97E65-43EF-4423-9C3E-9D272F1B87D3}"/>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L09.01</a:t>
            </a:r>
          </a:p>
        </p:txBody>
      </p:sp>
      <p:sp>
        <p:nvSpPr>
          <p:cNvPr id="11274" name="TextBox 9">
            <a:extLst>
              <a:ext uri="{FF2B5EF4-FFF2-40B4-BE49-F238E27FC236}">
                <a16:creationId xmlns:a16="http://schemas.microsoft.com/office/drawing/2014/main" id="{E4E90AF4-3070-43E3-ADD6-A1AF30433F69}"/>
              </a:ext>
            </a:extLst>
          </p:cNvPr>
          <p:cNvSpPr txBox="1">
            <a:spLocks noChangeArrowheads="1"/>
          </p:cNvSpPr>
          <p:nvPr/>
        </p:nvSpPr>
        <p:spPr bwMode="auto">
          <a:xfrm>
            <a:off x="5300663" y="5664200"/>
            <a:ext cx="2051050"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a:t>Pressure Transducer</a:t>
            </a:r>
          </a:p>
        </p:txBody>
      </p:sp>
    </p:spTree>
    <p:extLst>
      <p:ext uri="{BB962C8B-B14F-4D97-AF65-F5344CB8AC3E}">
        <p14:creationId xmlns:p14="http://schemas.microsoft.com/office/powerpoint/2010/main" val="3100145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a:extLst>
              <a:ext uri="{FF2B5EF4-FFF2-40B4-BE49-F238E27FC236}">
                <a16:creationId xmlns:a16="http://schemas.microsoft.com/office/drawing/2014/main" id="{D3730AA0-22B8-49C1-B5B7-54487FA9F824}"/>
              </a:ext>
            </a:extLst>
          </p:cNvPr>
          <p:cNvSpPr>
            <a:spLocks noGrp="1" noChangeArrowheads="1"/>
          </p:cNvSpPr>
          <p:nvPr>
            <p:ph type="title"/>
          </p:nvPr>
        </p:nvSpPr>
        <p:spPr>
          <a:xfrm>
            <a:off x="1050925" y="687388"/>
            <a:ext cx="7772400" cy="1143000"/>
          </a:xfrm>
        </p:spPr>
        <p:txBody>
          <a:bodyPr/>
          <a:lstStyle/>
          <a:p>
            <a:pPr eaLnBrk="1" hangingPunct="1"/>
            <a:r>
              <a:rPr lang="en-US" altLang="en-US" sz="4000"/>
              <a:t>Sensor Classification</a:t>
            </a:r>
            <a:br>
              <a:rPr lang="en-US" altLang="en-US" sz="4000"/>
            </a:br>
            <a:br>
              <a:rPr lang="en-US" altLang="en-US" sz="4000"/>
            </a:br>
            <a:endParaRPr lang="en-US" altLang="en-US" sz="2800" i="1"/>
          </a:p>
        </p:txBody>
      </p:sp>
      <p:pic>
        <p:nvPicPr>
          <p:cNvPr id="10243" name="Content Placeholder 2">
            <a:extLst>
              <a:ext uri="{FF2B5EF4-FFF2-40B4-BE49-F238E27FC236}">
                <a16:creationId xmlns:a16="http://schemas.microsoft.com/office/drawing/2014/main" id="{AB8D0630-4432-4A48-A47B-F0B3E3E6D22B}"/>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5486400" y="1600200"/>
            <a:ext cx="2657475" cy="4114800"/>
          </a:xfrm>
        </p:spPr>
      </p:pic>
      <p:sp>
        <p:nvSpPr>
          <p:cNvPr id="10244" name="Content Placeholder 1">
            <a:extLst>
              <a:ext uri="{FF2B5EF4-FFF2-40B4-BE49-F238E27FC236}">
                <a16:creationId xmlns:a16="http://schemas.microsoft.com/office/drawing/2014/main" id="{90598D7A-DF9B-4060-999C-416CDFC2E323}"/>
              </a:ext>
            </a:extLst>
          </p:cNvPr>
          <p:cNvSpPr>
            <a:spLocks noGrp="1" noChangeArrowheads="1"/>
          </p:cNvSpPr>
          <p:nvPr>
            <p:ph sz="half" idx="2"/>
          </p:nvPr>
        </p:nvSpPr>
        <p:spPr>
          <a:xfrm>
            <a:off x="457200" y="1830388"/>
            <a:ext cx="3886200" cy="4114800"/>
          </a:xfrm>
        </p:spPr>
        <p:txBody>
          <a:bodyPr/>
          <a:lstStyle/>
          <a:p>
            <a:pPr marL="0" indent="0">
              <a:buFontTx/>
              <a:buNone/>
            </a:pPr>
            <a:r>
              <a:rPr lang="en-US" altLang="en-US" sz="2400" dirty="0"/>
              <a:t>A </a:t>
            </a:r>
            <a:r>
              <a:rPr lang="en-US" altLang="en-US" sz="2400" b="1" dirty="0"/>
              <a:t>passive sensor </a:t>
            </a:r>
            <a:r>
              <a:rPr lang="en-US" altLang="en-US" sz="2400" dirty="0"/>
              <a:t>detects or responds to external stimuli from the environment</a:t>
            </a:r>
          </a:p>
          <a:p>
            <a:pPr lvl="1"/>
            <a:r>
              <a:rPr lang="en-US" altLang="en-US" sz="2000" b="1" dirty="0"/>
              <a:t>Ex. Bulb Thermometer</a:t>
            </a:r>
            <a:endParaRPr lang="en-US" altLang="en-US" sz="2400" b="1" dirty="0"/>
          </a:p>
          <a:p>
            <a:pPr marL="0" indent="0">
              <a:buFontTx/>
              <a:buNone/>
            </a:pPr>
            <a:r>
              <a:rPr lang="en-US" altLang="en-US" sz="2400" b="1" dirty="0"/>
              <a:t>An active sensor </a:t>
            </a:r>
            <a:r>
              <a:rPr lang="en-US" altLang="en-US" sz="2400" dirty="0"/>
              <a:t>emits a signal (light, sound, radio wave) and detects reflections or the environments reaction to the emitted signal</a:t>
            </a:r>
          </a:p>
          <a:p>
            <a:pPr lvl="1"/>
            <a:r>
              <a:rPr lang="en-US" altLang="en-US" sz="2000" b="1" dirty="0"/>
              <a:t>Ex. Radar </a:t>
            </a:r>
          </a:p>
        </p:txBody>
      </p:sp>
      <p:sp>
        <p:nvSpPr>
          <p:cNvPr id="10245" name="Date Placeholder 3">
            <a:extLst>
              <a:ext uri="{FF2B5EF4-FFF2-40B4-BE49-F238E27FC236}">
                <a16:creationId xmlns:a16="http://schemas.microsoft.com/office/drawing/2014/main" id="{12078235-1067-4FAC-A82F-E9F227A7C886}"/>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LSU rev20211031</a:t>
            </a:r>
          </a:p>
        </p:txBody>
      </p:sp>
      <p:sp>
        <p:nvSpPr>
          <p:cNvPr id="10246" name="Slide Number Placeholder 5">
            <a:extLst>
              <a:ext uri="{FF2B5EF4-FFF2-40B4-BE49-F238E27FC236}">
                <a16:creationId xmlns:a16="http://schemas.microsoft.com/office/drawing/2014/main" id="{69CF7CC7-A69C-411E-98BB-BFF911E47FD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648EF1BC-7308-4108-8C62-48780B3C95B0}" type="slidenum">
              <a:rPr lang="en-US" altLang="en-US" sz="1400"/>
              <a:pPr>
                <a:spcBef>
                  <a:spcPct val="0"/>
                </a:spcBef>
                <a:buFontTx/>
                <a:buNone/>
              </a:pPr>
              <a:t>4</a:t>
            </a:fld>
            <a:endParaRPr lang="en-US" altLang="en-US" sz="1400"/>
          </a:p>
        </p:txBody>
      </p:sp>
      <p:sp>
        <p:nvSpPr>
          <p:cNvPr id="10247" name="TextBox 3">
            <a:extLst>
              <a:ext uri="{FF2B5EF4-FFF2-40B4-BE49-F238E27FC236}">
                <a16:creationId xmlns:a16="http://schemas.microsoft.com/office/drawing/2014/main" id="{F2EF21E4-2F11-4514-9E6E-F2714712852E}"/>
              </a:ext>
            </a:extLst>
          </p:cNvPr>
          <p:cNvSpPr txBox="1">
            <a:spLocks noChangeArrowheads="1"/>
          </p:cNvSpPr>
          <p:nvPr/>
        </p:nvSpPr>
        <p:spPr bwMode="auto">
          <a:xfrm>
            <a:off x="6553200" y="3352800"/>
            <a:ext cx="1590675" cy="2460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1000"/>
          </a:p>
        </p:txBody>
      </p:sp>
      <p:sp>
        <p:nvSpPr>
          <p:cNvPr id="10248" name="TextBox 5">
            <a:extLst>
              <a:ext uri="{FF2B5EF4-FFF2-40B4-BE49-F238E27FC236}">
                <a16:creationId xmlns:a16="http://schemas.microsoft.com/office/drawing/2014/main" id="{504C6E95-23BB-42FA-A0B1-8FF92477DD46}"/>
              </a:ext>
            </a:extLst>
          </p:cNvPr>
          <p:cNvSpPr txBox="1">
            <a:spLocks noChangeArrowheads="1"/>
          </p:cNvSpPr>
          <p:nvPr/>
        </p:nvSpPr>
        <p:spPr bwMode="auto">
          <a:xfrm>
            <a:off x="4589463" y="2222500"/>
            <a:ext cx="1563687"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a:t>Passive Sensor</a:t>
            </a:r>
          </a:p>
        </p:txBody>
      </p:sp>
      <p:sp>
        <p:nvSpPr>
          <p:cNvPr id="10249" name="TextBox 6">
            <a:extLst>
              <a:ext uri="{FF2B5EF4-FFF2-40B4-BE49-F238E27FC236}">
                <a16:creationId xmlns:a16="http://schemas.microsoft.com/office/drawing/2014/main" id="{4228E008-E81A-4F4E-A736-603D5BE4B70F}"/>
              </a:ext>
            </a:extLst>
          </p:cNvPr>
          <p:cNvSpPr txBox="1">
            <a:spLocks noChangeArrowheads="1"/>
          </p:cNvSpPr>
          <p:nvPr/>
        </p:nvSpPr>
        <p:spPr bwMode="auto">
          <a:xfrm>
            <a:off x="4705350" y="4191000"/>
            <a:ext cx="1447800"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a:t>Active sensor</a:t>
            </a:r>
          </a:p>
        </p:txBody>
      </p:sp>
      <p:sp>
        <p:nvSpPr>
          <p:cNvPr id="10250" name="TextBox 8">
            <a:extLst>
              <a:ext uri="{FF2B5EF4-FFF2-40B4-BE49-F238E27FC236}">
                <a16:creationId xmlns:a16="http://schemas.microsoft.com/office/drawing/2014/main" id="{B4624063-FECC-4FDD-B4CC-482AF7C0F9E8}"/>
              </a:ext>
            </a:extLst>
          </p:cNvPr>
          <p:cNvSpPr txBox="1">
            <a:spLocks noChangeArrowheads="1"/>
          </p:cNvSpPr>
          <p:nvPr/>
        </p:nvSpPr>
        <p:spPr bwMode="auto">
          <a:xfrm>
            <a:off x="7959725" y="3514725"/>
            <a:ext cx="184150" cy="2476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1000"/>
          </a:p>
        </p:txBody>
      </p:sp>
      <p:sp>
        <p:nvSpPr>
          <p:cNvPr id="10251" name="Footer Placeholder 2">
            <a:extLst>
              <a:ext uri="{FF2B5EF4-FFF2-40B4-BE49-F238E27FC236}">
                <a16:creationId xmlns:a16="http://schemas.microsoft.com/office/drawing/2014/main" id="{D1401A3B-F89B-4EF7-AF5A-8EB287845D04}"/>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solidFill>
                  <a:srgbClr val="000000"/>
                </a:solidFill>
              </a:rPr>
              <a:t>L09.01</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Date Placeholder 3">
            <a:extLst>
              <a:ext uri="{FF2B5EF4-FFF2-40B4-BE49-F238E27FC236}">
                <a16:creationId xmlns:a16="http://schemas.microsoft.com/office/drawing/2014/main" id="{900FF594-4B68-4E3C-A331-5EB58BED5FAD}"/>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LSU rev20211031</a:t>
            </a:r>
          </a:p>
        </p:txBody>
      </p:sp>
      <p:sp>
        <p:nvSpPr>
          <p:cNvPr id="9219" name="Slide Number Placeholder 5">
            <a:extLst>
              <a:ext uri="{FF2B5EF4-FFF2-40B4-BE49-F238E27FC236}">
                <a16:creationId xmlns:a16="http://schemas.microsoft.com/office/drawing/2014/main" id="{7A5E6F18-270C-40DC-BC64-372121745C2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31C29CF5-F1FF-4815-AAA0-AD0E009DF4AB}" type="slidenum">
              <a:rPr lang="en-US" altLang="en-US" sz="1400"/>
              <a:pPr>
                <a:spcBef>
                  <a:spcPct val="0"/>
                </a:spcBef>
                <a:buFontTx/>
                <a:buNone/>
              </a:pPr>
              <a:t>5</a:t>
            </a:fld>
            <a:endParaRPr lang="en-US" altLang="en-US" sz="1400"/>
          </a:p>
        </p:txBody>
      </p:sp>
      <p:sp>
        <p:nvSpPr>
          <p:cNvPr id="9220" name="Rectangle 4">
            <a:extLst>
              <a:ext uri="{FF2B5EF4-FFF2-40B4-BE49-F238E27FC236}">
                <a16:creationId xmlns:a16="http://schemas.microsoft.com/office/drawing/2014/main" id="{6741A3ED-237F-4F76-9C7F-4AEFF3F9D372}"/>
              </a:ext>
            </a:extLst>
          </p:cNvPr>
          <p:cNvSpPr>
            <a:spLocks noGrp="1" noChangeArrowheads="1"/>
          </p:cNvSpPr>
          <p:nvPr>
            <p:ph type="ctrTitle"/>
          </p:nvPr>
        </p:nvSpPr>
        <p:spPr>
          <a:xfrm>
            <a:off x="1143000" y="258763"/>
            <a:ext cx="7772400" cy="1371600"/>
          </a:xfrm>
        </p:spPr>
        <p:txBody>
          <a:bodyPr/>
          <a:lstStyle/>
          <a:p>
            <a:pPr eaLnBrk="1" hangingPunct="1"/>
            <a:r>
              <a:rPr lang="en-US" altLang="en-US" sz="4000" dirty="0"/>
              <a:t>Example Sensor Inputs: </a:t>
            </a:r>
            <a:br>
              <a:rPr lang="en-US" altLang="en-US" sz="4000" dirty="0"/>
            </a:br>
            <a:r>
              <a:rPr lang="en-US" altLang="en-US" sz="4000" dirty="0"/>
              <a:t>Physical Variables</a:t>
            </a:r>
            <a:endParaRPr lang="en-US" altLang="en-US" sz="2400" i="1" dirty="0"/>
          </a:p>
        </p:txBody>
      </p:sp>
      <p:pic>
        <p:nvPicPr>
          <p:cNvPr id="9221" name="Picture 2">
            <a:extLst>
              <a:ext uri="{FF2B5EF4-FFF2-40B4-BE49-F238E27FC236}">
                <a16:creationId xmlns:a16="http://schemas.microsoft.com/office/drawing/2014/main" id="{99F2C2D3-01D7-47F1-9545-659C0CFEF0E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03600" y="3733800"/>
            <a:ext cx="1612900" cy="16129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222" name="Picture 3">
            <a:extLst>
              <a:ext uri="{FF2B5EF4-FFF2-40B4-BE49-F238E27FC236}">
                <a16:creationId xmlns:a16="http://schemas.microsoft.com/office/drawing/2014/main" id="{D6DC3DF2-3050-438C-94E4-E139AD310DE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3733800"/>
            <a:ext cx="2255838" cy="16129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223" name="TextBox 4">
            <a:extLst>
              <a:ext uri="{FF2B5EF4-FFF2-40B4-BE49-F238E27FC236}">
                <a16:creationId xmlns:a16="http://schemas.microsoft.com/office/drawing/2014/main" id="{FFCA55F4-B6A5-4BDE-A755-C417FBBDCDCA}"/>
              </a:ext>
            </a:extLst>
          </p:cNvPr>
          <p:cNvSpPr txBox="1">
            <a:spLocks noChangeArrowheads="1"/>
          </p:cNvSpPr>
          <p:nvPr/>
        </p:nvSpPr>
        <p:spPr bwMode="auto">
          <a:xfrm>
            <a:off x="1003300" y="5462588"/>
            <a:ext cx="16525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a:t>Pressure Sensor</a:t>
            </a:r>
          </a:p>
        </p:txBody>
      </p:sp>
      <p:sp>
        <p:nvSpPr>
          <p:cNvPr id="9224" name="TextBox 5">
            <a:extLst>
              <a:ext uri="{FF2B5EF4-FFF2-40B4-BE49-F238E27FC236}">
                <a16:creationId xmlns:a16="http://schemas.microsoft.com/office/drawing/2014/main" id="{0AC961C4-5757-493B-BBF1-FC8DA455F111}"/>
              </a:ext>
            </a:extLst>
          </p:cNvPr>
          <p:cNvSpPr txBox="1">
            <a:spLocks noChangeArrowheads="1"/>
          </p:cNvSpPr>
          <p:nvPr/>
        </p:nvSpPr>
        <p:spPr bwMode="auto">
          <a:xfrm>
            <a:off x="3484563" y="5462588"/>
            <a:ext cx="15446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a:t>Accelerometer</a:t>
            </a:r>
          </a:p>
        </p:txBody>
      </p:sp>
      <p:sp>
        <p:nvSpPr>
          <p:cNvPr id="9225" name="TextBox 6">
            <a:extLst>
              <a:ext uri="{FF2B5EF4-FFF2-40B4-BE49-F238E27FC236}">
                <a16:creationId xmlns:a16="http://schemas.microsoft.com/office/drawing/2014/main" id="{AB458A3C-107C-4A80-93A7-F59232AABD6B}"/>
              </a:ext>
            </a:extLst>
          </p:cNvPr>
          <p:cNvSpPr txBox="1">
            <a:spLocks noChangeArrowheads="1"/>
          </p:cNvSpPr>
          <p:nvPr/>
        </p:nvSpPr>
        <p:spPr bwMode="auto">
          <a:xfrm>
            <a:off x="6096000" y="5462588"/>
            <a:ext cx="16144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a:t>Geiger Counter</a:t>
            </a:r>
          </a:p>
        </p:txBody>
      </p:sp>
      <p:sp>
        <p:nvSpPr>
          <p:cNvPr id="9226" name="Footer Placeholder 1">
            <a:extLst>
              <a:ext uri="{FF2B5EF4-FFF2-40B4-BE49-F238E27FC236}">
                <a16:creationId xmlns:a16="http://schemas.microsoft.com/office/drawing/2014/main" id="{652DCB6C-F812-4D01-B66C-0BE02D932BAE}"/>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L09.01</a:t>
            </a:r>
          </a:p>
        </p:txBody>
      </p:sp>
      <p:pic>
        <p:nvPicPr>
          <p:cNvPr id="9227" name="Picture 10">
            <a:extLst>
              <a:ext uri="{FF2B5EF4-FFF2-40B4-BE49-F238E27FC236}">
                <a16:creationId xmlns:a16="http://schemas.microsoft.com/office/drawing/2014/main" id="{A87948E2-4325-4EB7-8E0D-7CB0CB76EE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3300" y="3732213"/>
            <a:ext cx="1614488" cy="16144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4" name="Rectangle 5">
            <a:extLst>
              <a:ext uri="{FF2B5EF4-FFF2-40B4-BE49-F238E27FC236}">
                <a16:creationId xmlns:a16="http://schemas.microsoft.com/office/drawing/2014/main" id="{B90ED3B0-982D-47B7-9963-0ECB45E09A0A}"/>
              </a:ext>
            </a:extLst>
          </p:cNvPr>
          <p:cNvSpPr txBox="1">
            <a:spLocks noChangeArrowheads="1"/>
          </p:cNvSpPr>
          <p:nvPr/>
        </p:nvSpPr>
        <p:spPr bwMode="auto">
          <a:xfrm>
            <a:off x="663575" y="1676400"/>
            <a:ext cx="3679825" cy="1612900"/>
          </a:xfrm>
          <a:prstGeom prst="rect">
            <a:avLst/>
          </a:prstGeom>
          <a:noFill/>
          <a:ln>
            <a:noFill/>
          </a:ln>
        </p:spPr>
        <p:txBody>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marL="457200" indent="-457200" algn="l" eaLnBrk="1" hangingPunct="1">
              <a:lnSpc>
                <a:spcPct val="80000"/>
              </a:lnSpc>
              <a:buFont typeface="Courier New" panose="02070309020205020404" pitchFamily="49" charset="0"/>
              <a:buChar char="o"/>
              <a:defRPr/>
            </a:pPr>
            <a:r>
              <a:rPr lang="en-US" altLang="en-US" sz="2400" kern="0" dirty="0"/>
              <a:t>Temperature</a:t>
            </a:r>
          </a:p>
          <a:p>
            <a:pPr marL="457200" indent="-457200" algn="l" eaLnBrk="1" hangingPunct="1">
              <a:lnSpc>
                <a:spcPct val="80000"/>
              </a:lnSpc>
              <a:buFont typeface="Courier New" panose="02070309020205020404" pitchFamily="49" charset="0"/>
              <a:buChar char="o"/>
              <a:defRPr/>
            </a:pPr>
            <a:r>
              <a:rPr lang="en-US" altLang="en-US" sz="2400" kern="0" dirty="0"/>
              <a:t>Pressure</a:t>
            </a:r>
          </a:p>
          <a:p>
            <a:pPr marL="457200" indent="-457200" algn="l" eaLnBrk="1" hangingPunct="1">
              <a:lnSpc>
                <a:spcPct val="80000"/>
              </a:lnSpc>
              <a:buFont typeface="Courier New" panose="02070309020205020404" pitchFamily="49" charset="0"/>
              <a:buChar char="o"/>
              <a:defRPr/>
            </a:pPr>
            <a:r>
              <a:rPr lang="en-US" altLang="en-US" sz="2400" kern="0" dirty="0"/>
              <a:t>Humidity</a:t>
            </a:r>
          </a:p>
          <a:p>
            <a:pPr marL="457200" indent="-457200" algn="l" eaLnBrk="1" hangingPunct="1">
              <a:lnSpc>
                <a:spcPct val="80000"/>
              </a:lnSpc>
              <a:buFont typeface="Courier New" panose="02070309020205020404" pitchFamily="49" charset="0"/>
              <a:buChar char="o"/>
              <a:defRPr/>
            </a:pPr>
            <a:r>
              <a:rPr lang="en-US" altLang="en-US" sz="2400" kern="0" dirty="0"/>
              <a:t>Light Intensity</a:t>
            </a:r>
          </a:p>
          <a:p>
            <a:pPr algn="l" eaLnBrk="1" hangingPunct="1">
              <a:lnSpc>
                <a:spcPct val="80000"/>
              </a:lnSpc>
              <a:defRPr/>
            </a:pPr>
            <a:endParaRPr lang="en-US" altLang="en-US" sz="2800" kern="0" dirty="0"/>
          </a:p>
        </p:txBody>
      </p:sp>
      <p:sp>
        <p:nvSpPr>
          <p:cNvPr id="15" name="Rectangle 5">
            <a:extLst>
              <a:ext uri="{FF2B5EF4-FFF2-40B4-BE49-F238E27FC236}">
                <a16:creationId xmlns:a16="http://schemas.microsoft.com/office/drawing/2014/main" id="{A4042B79-4855-4E01-88F5-788FDCE1E921}"/>
              </a:ext>
            </a:extLst>
          </p:cNvPr>
          <p:cNvSpPr txBox="1">
            <a:spLocks noChangeArrowheads="1"/>
          </p:cNvSpPr>
          <p:nvPr/>
        </p:nvSpPr>
        <p:spPr bwMode="auto">
          <a:xfrm>
            <a:off x="4570413" y="1697038"/>
            <a:ext cx="3679825" cy="1752600"/>
          </a:xfrm>
          <a:prstGeom prst="rect">
            <a:avLst/>
          </a:prstGeom>
          <a:noFill/>
          <a:ln>
            <a:noFill/>
          </a:ln>
        </p:spPr>
        <p:txBody>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marL="457200" indent="-457200" algn="l" eaLnBrk="1" hangingPunct="1">
              <a:lnSpc>
                <a:spcPct val="80000"/>
              </a:lnSpc>
              <a:buFont typeface="Courier New" panose="02070309020205020404" pitchFamily="49" charset="0"/>
              <a:buChar char="o"/>
              <a:defRPr/>
            </a:pPr>
            <a:r>
              <a:rPr lang="en-US" altLang="en-US" sz="2400" kern="0" dirty="0"/>
              <a:t>Radioactivity</a:t>
            </a:r>
          </a:p>
          <a:p>
            <a:pPr marL="457200" indent="-457200" algn="l" eaLnBrk="1" hangingPunct="1">
              <a:lnSpc>
                <a:spcPct val="80000"/>
              </a:lnSpc>
              <a:buFont typeface="Courier New" panose="02070309020205020404" pitchFamily="49" charset="0"/>
              <a:buChar char="o"/>
              <a:defRPr/>
            </a:pPr>
            <a:r>
              <a:rPr lang="en-US" altLang="en-US" sz="2400" kern="0" dirty="0"/>
              <a:t>Acceleration</a:t>
            </a:r>
          </a:p>
          <a:p>
            <a:pPr marL="457200" indent="-457200" algn="l" eaLnBrk="1" hangingPunct="1">
              <a:lnSpc>
                <a:spcPct val="80000"/>
              </a:lnSpc>
              <a:buFont typeface="Courier New" panose="02070309020205020404" pitchFamily="49" charset="0"/>
              <a:buChar char="o"/>
              <a:defRPr/>
            </a:pPr>
            <a:r>
              <a:rPr lang="en-US" altLang="en-US" sz="2400" kern="0" dirty="0"/>
              <a:t>Altitude</a:t>
            </a:r>
          </a:p>
          <a:p>
            <a:pPr marL="457200" indent="-457200" algn="l" eaLnBrk="1" hangingPunct="1">
              <a:lnSpc>
                <a:spcPct val="80000"/>
              </a:lnSpc>
              <a:buFont typeface="Courier New" panose="02070309020205020404" pitchFamily="49" charset="0"/>
              <a:buChar char="o"/>
              <a:defRPr/>
            </a:pPr>
            <a:r>
              <a:rPr lang="en-US" altLang="en-US" sz="2400" kern="0" dirty="0"/>
              <a:t>EMF strength</a:t>
            </a:r>
          </a:p>
          <a:p>
            <a:pPr marL="914400" lvl="1" indent="-457200" algn="l" eaLnBrk="1" hangingPunct="1">
              <a:lnSpc>
                <a:spcPct val="80000"/>
              </a:lnSpc>
              <a:buFont typeface="Courier New" panose="02070309020205020404" pitchFamily="49" charset="0"/>
              <a:buChar char="o"/>
              <a:defRPr/>
            </a:pPr>
            <a:r>
              <a:rPr lang="en-US" altLang="en-US" sz="2000" kern="0" dirty="0"/>
              <a:t>(Electromagnetic fields)</a:t>
            </a:r>
          </a:p>
          <a:p>
            <a:pPr algn="l" eaLnBrk="1" hangingPunct="1">
              <a:lnSpc>
                <a:spcPct val="80000"/>
              </a:lnSpc>
              <a:defRPr/>
            </a:pPr>
            <a:endParaRPr lang="en-US" altLang="en-US" sz="2800" kern="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CB392917-6D03-4CA1-A4C0-5BA27F84C414}"/>
              </a:ext>
            </a:extLst>
          </p:cNvPr>
          <p:cNvSpPr>
            <a:spLocks noGrp="1" noChangeArrowheads="1"/>
          </p:cNvSpPr>
          <p:nvPr>
            <p:ph type="title"/>
          </p:nvPr>
        </p:nvSpPr>
        <p:spPr>
          <a:xfrm>
            <a:off x="914400" y="30480"/>
            <a:ext cx="7772400" cy="1143000"/>
          </a:xfrm>
        </p:spPr>
        <p:txBody>
          <a:bodyPr/>
          <a:lstStyle/>
          <a:p>
            <a:pPr eaLnBrk="1" hangingPunct="1"/>
            <a:r>
              <a:rPr lang="en-US" altLang="en-US" sz="3600" dirty="0"/>
              <a:t>Electrical Signal Outputs</a:t>
            </a:r>
          </a:p>
        </p:txBody>
      </p:sp>
      <p:sp>
        <p:nvSpPr>
          <p:cNvPr id="3" name="Content Placeholder 2">
            <a:extLst>
              <a:ext uri="{FF2B5EF4-FFF2-40B4-BE49-F238E27FC236}">
                <a16:creationId xmlns:a16="http://schemas.microsoft.com/office/drawing/2014/main" id="{28E243B1-0E69-40AD-A4BA-5EC556F35D09}"/>
              </a:ext>
            </a:extLst>
          </p:cNvPr>
          <p:cNvSpPr>
            <a:spLocks noGrp="1"/>
          </p:cNvSpPr>
          <p:nvPr>
            <p:ph idx="1"/>
          </p:nvPr>
        </p:nvSpPr>
        <p:spPr>
          <a:xfrm>
            <a:off x="685800" y="1371600"/>
            <a:ext cx="7772400" cy="4114800"/>
          </a:xfrm>
        </p:spPr>
        <p:txBody>
          <a:bodyPr/>
          <a:lstStyle/>
          <a:p>
            <a:pPr marL="0" indent="0" eaLnBrk="1" hangingPunct="1">
              <a:buFontTx/>
              <a:buNone/>
              <a:defRPr/>
            </a:pPr>
            <a:r>
              <a:rPr lang="en-US" altLang="en-US" sz="1800" dirty="0"/>
              <a:t>The output of a sensor will vary depending on the sensor in use. Could be electrical, mechanical, sound etc. Most of the sensors we will use will output electrical signals. </a:t>
            </a:r>
          </a:p>
          <a:p>
            <a:pPr marL="0" indent="0" eaLnBrk="1" hangingPunct="1">
              <a:buFontTx/>
              <a:buNone/>
              <a:defRPr/>
            </a:pPr>
            <a:endParaRPr lang="en-US" altLang="en-US" sz="1800" dirty="0"/>
          </a:p>
          <a:p>
            <a:pPr marL="0" indent="0" eaLnBrk="1" hangingPunct="1">
              <a:buFontTx/>
              <a:buNone/>
              <a:defRPr/>
            </a:pPr>
            <a:r>
              <a:rPr lang="en-US" altLang="en-US" sz="1800" dirty="0"/>
              <a:t>These signals can vary in:</a:t>
            </a:r>
          </a:p>
          <a:p>
            <a:pPr eaLnBrk="1" hangingPunct="1">
              <a:defRPr/>
            </a:pPr>
            <a:r>
              <a:rPr lang="en-US" altLang="en-US" sz="1800" dirty="0"/>
              <a:t>Voltage (Most common final output)</a:t>
            </a:r>
          </a:p>
          <a:p>
            <a:pPr eaLnBrk="1" hangingPunct="1">
              <a:defRPr/>
            </a:pPr>
            <a:r>
              <a:rPr lang="en-US" altLang="en-US" sz="1800" dirty="0"/>
              <a:t>Current</a:t>
            </a:r>
          </a:p>
          <a:p>
            <a:pPr eaLnBrk="1" hangingPunct="1">
              <a:defRPr/>
            </a:pPr>
            <a:r>
              <a:rPr lang="en-US" altLang="en-US" sz="1800" dirty="0"/>
              <a:t>Variation with time</a:t>
            </a:r>
          </a:p>
          <a:p>
            <a:pPr lvl="1" eaLnBrk="1" hangingPunct="1">
              <a:defRPr/>
            </a:pPr>
            <a:r>
              <a:rPr lang="en-US" altLang="en-US" sz="1400" dirty="0"/>
              <a:t>Pulse Amplitude &amp; Width</a:t>
            </a:r>
          </a:p>
          <a:p>
            <a:pPr lvl="1" eaLnBrk="1" hangingPunct="1">
              <a:defRPr/>
            </a:pPr>
            <a:r>
              <a:rPr lang="en-US" altLang="en-US" sz="1400" dirty="0"/>
              <a:t>Frequency</a:t>
            </a:r>
          </a:p>
          <a:p>
            <a:pPr lvl="1" eaLnBrk="1" hangingPunct="1">
              <a:defRPr/>
            </a:pPr>
            <a:r>
              <a:rPr lang="en-US" altLang="en-US" sz="1400" dirty="0"/>
              <a:t>Signal Duration</a:t>
            </a:r>
            <a:endParaRPr lang="en-US" altLang="en-US" sz="1800" dirty="0"/>
          </a:p>
          <a:p>
            <a:pPr marL="0" indent="0" eaLnBrk="1" hangingPunct="1">
              <a:buFontTx/>
              <a:buNone/>
              <a:defRPr/>
            </a:pPr>
            <a:r>
              <a:rPr lang="en-US" altLang="en-US" sz="1800" dirty="0"/>
              <a:t>Some sensors will include ADCs and output a digital signal that must be interpreted by another device such as a microcontroller or computer.</a:t>
            </a:r>
          </a:p>
        </p:txBody>
      </p:sp>
      <p:sp>
        <p:nvSpPr>
          <p:cNvPr id="11269" name="Date Placeholder 4">
            <a:extLst>
              <a:ext uri="{FF2B5EF4-FFF2-40B4-BE49-F238E27FC236}">
                <a16:creationId xmlns:a16="http://schemas.microsoft.com/office/drawing/2014/main" id="{C519F23F-9E0D-4FE2-90AF-F01E85D92091}"/>
              </a:ext>
            </a:extLst>
          </p:cNvPr>
          <p:cNvSpPr>
            <a:spLocks noGrp="1" noChangeArrowheads="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LSU rev20211031</a:t>
            </a:r>
          </a:p>
        </p:txBody>
      </p:sp>
      <p:sp>
        <p:nvSpPr>
          <p:cNvPr id="11273" name="Footer Placeholder 1">
            <a:extLst>
              <a:ext uri="{FF2B5EF4-FFF2-40B4-BE49-F238E27FC236}">
                <a16:creationId xmlns:a16="http://schemas.microsoft.com/office/drawing/2014/main" id="{47D97E65-43EF-4423-9C3E-9D272F1B87D3}"/>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L09.01</a:t>
            </a:r>
          </a:p>
        </p:txBody>
      </p:sp>
      <p:sp>
        <p:nvSpPr>
          <p:cNvPr id="11270" name="Slide Number Placeholder 5">
            <a:extLst>
              <a:ext uri="{FF2B5EF4-FFF2-40B4-BE49-F238E27FC236}">
                <a16:creationId xmlns:a16="http://schemas.microsoft.com/office/drawing/2014/main" id="{1F8DEBE7-4E47-439D-94CF-01B4E9C28A03}"/>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9333474-D693-43BD-A60E-D86FA9304B76}" type="slidenum">
              <a:rPr lang="en-US" altLang="en-US" sz="1400"/>
              <a:pPr>
                <a:spcBef>
                  <a:spcPct val="0"/>
                </a:spcBef>
                <a:buFontTx/>
                <a:buNone/>
              </a:pPr>
              <a:t>6</a:t>
            </a:fld>
            <a:endParaRPr lang="en-US" altLang="en-US" sz="1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6" name="Picture 10">
            <a:extLst>
              <a:ext uri="{FF2B5EF4-FFF2-40B4-BE49-F238E27FC236}">
                <a16:creationId xmlns:a16="http://schemas.microsoft.com/office/drawing/2014/main" id="{A75F6442-D6AE-4BC5-A0A7-03469CC9590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21013"/>
            <a:ext cx="3509963"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0" name="Date Placeholder 3">
            <a:extLst>
              <a:ext uri="{FF2B5EF4-FFF2-40B4-BE49-F238E27FC236}">
                <a16:creationId xmlns:a16="http://schemas.microsoft.com/office/drawing/2014/main" id="{8F2660CE-AB1E-4F5C-8E7E-510A27391D1B}"/>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LSU rev20211031</a:t>
            </a:r>
          </a:p>
        </p:txBody>
      </p:sp>
      <p:sp>
        <p:nvSpPr>
          <p:cNvPr id="12291" name="Slide Number Placeholder 5">
            <a:extLst>
              <a:ext uri="{FF2B5EF4-FFF2-40B4-BE49-F238E27FC236}">
                <a16:creationId xmlns:a16="http://schemas.microsoft.com/office/drawing/2014/main" id="{DA24BE23-F3E3-4CC1-BF29-FA361D4BE99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09A37945-F0EE-4C1A-AF9C-A7A0AA6E1ABD}" type="slidenum">
              <a:rPr lang="en-US" altLang="en-US" sz="1400"/>
              <a:pPr>
                <a:spcBef>
                  <a:spcPct val="0"/>
                </a:spcBef>
                <a:buFontTx/>
                <a:buNone/>
              </a:pPr>
              <a:t>7</a:t>
            </a:fld>
            <a:endParaRPr lang="en-US" altLang="en-US" sz="1400"/>
          </a:p>
        </p:txBody>
      </p:sp>
      <p:sp>
        <p:nvSpPr>
          <p:cNvPr id="12292" name="Rectangle 4">
            <a:extLst>
              <a:ext uri="{FF2B5EF4-FFF2-40B4-BE49-F238E27FC236}">
                <a16:creationId xmlns:a16="http://schemas.microsoft.com/office/drawing/2014/main" id="{1CB4919D-C89B-4A69-909E-A4A7D825161D}"/>
              </a:ext>
            </a:extLst>
          </p:cNvPr>
          <p:cNvSpPr>
            <a:spLocks noGrp="1" noChangeArrowheads="1"/>
          </p:cNvSpPr>
          <p:nvPr>
            <p:ph type="ctrTitle"/>
          </p:nvPr>
        </p:nvSpPr>
        <p:spPr>
          <a:xfrm>
            <a:off x="1368425" y="446088"/>
            <a:ext cx="7772400" cy="765175"/>
          </a:xfrm>
        </p:spPr>
        <p:txBody>
          <a:bodyPr/>
          <a:lstStyle/>
          <a:p>
            <a:pPr eaLnBrk="1" hangingPunct="1"/>
            <a:r>
              <a:rPr lang="en-US" altLang="en-US" sz="4000"/>
              <a:t>Temperature Sensors</a:t>
            </a:r>
          </a:p>
        </p:txBody>
      </p:sp>
      <p:sp>
        <p:nvSpPr>
          <p:cNvPr id="12293" name="Rectangle 5">
            <a:extLst>
              <a:ext uri="{FF2B5EF4-FFF2-40B4-BE49-F238E27FC236}">
                <a16:creationId xmlns:a16="http://schemas.microsoft.com/office/drawing/2014/main" id="{64E05791-4D68-4971-ACE1-1E5653510396}"/>
              </a:ext>
            </a:extLst>
          </p:cNvPr>
          <p:cNvSpPr>
            <a:spLocks noGrp="1" noChangeArrowheads="1"/>
          </p:cNvSpPr>
          <p:nvPr>
            <p:ph type="subTitle" idx="1"/>
          </p:nvPr>
        </p:nvSpPr>
        <p:spPr>
          <a:xfrm>
            <a:off x="3505200" y="1349375"/>
            <a:ext cx="5486400" cy="4899025"/>
          </a:xfrm>
        </p:spPr>
        <p:txBody>
          <a:bodyPr/>
          <a:lstStyle/>
          <a:p>
            <a:pPr algn="l" eaLnBrk="1" hangingPunct="1"/>
            <a:r>
              <a:rPr lang="en-US" altLang="en-US" sz="2200" dirty="0"/>
              <a:t>There are a multitude of methods to measure temperature. It can be measured by thermistors (resistance varies with temperature), thermocouples (dissimilar metals create a voltage varies with temperature), or semiconductor junction devices (voltage across junction varies with temperature). </a:t>
            </a:r>
          </a:p>
          <a:p>
            <a:pPr algn="l" eaLnBrk="1" hangingPunct="1"/>
            <a:endParaRPr lang="en-US" altLang="en-US" sz="2200" dirty="0"/>
          </a:p>
          <a:p>
            <a:pPr algn="l" eaLnBrk="1" hangingPunct="1"/>
            <a:r>
              <a:rPr lang="en-US" altLang="en-US" sz="2200" dirty="0"/>
              <a:t>PN-junction diodes can be used to measure temperatures in the range of 20 – 500K. In this range, the forward voltage of the diode varies linearly with temperature. The forward voltage drops approximately -2.1 mV / K. </a:t>
            </a:r>
          </a:p>
        </p:txBody>
      </p:sp>
      <p:pic>
        <p:nvPicPr>
          <p:cNvPr id="12294" name="Picture 7">
            <a:extLst>
              <a:ext uri="{FF2B5EF4-FFF2-40B4-BE49-F238E27FC236}">
                <a16:creationId xmlns:a16="http://schemas.microsoft.com/office/drawing/2014/main" id="{E34F8805-087A-479B-9ABA-304763FF4DF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349375"/>
            <a:ext cx="2405063" cy="13779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295" name="TextBox 8">
            <a:extLst>
              <a:ext uri="{FF2B5EF4-FFF2-40B4-BE49-F238E27FC236}">
                <a16:creationId xmlns:a16="http://schemas.microsoft.com/office/drawing/2014/main" id="{6A5B064E-C863-4FC3-B76A-3830C2981FF2}"/>
              </a:ext>
            </a:extLst>
          </p:cNvPr>
          <p:cNvSpPr txBox="1">
            <a:spLocks noChangeArrowheads="1"/>
          </p:cNvSpPr>
          <p:nvPr/>
        </p:nvSpPr>
        <p:spPr bwMode="auto">
          <a:xfrm>
            <a:off x="1176338" y="2598738"/>
            <a:ext cx="1728787" cy="369887"/>
          </a:xfrm>
          <a:prstGeom prst="rect">
            <a:avLst/>
          </a:prstGeom>
          <a:solidFill>
            <a:schemeClr val="bg1"/>
          </a:solidFill>
          <a:ln w="9525">
            <a:solidFill>
              <a:schemeClr val="tx1"/>
            </a:solidFill>
            <a:miter lim="800000"/>
            <a:headEnd/>
            <a:tailEnd/>
          </a:ln>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i="1"/>
              <a:t>1N457 </a:t>
            </a:r>
            <a:r>
              <a:rPr lang="en-US" altLang="en-US" sz="1800"/>
              <a:t> Si Diode</a:t>
            </a:r>
          </a:p>
        </p:txBody>
      </p:sp>
      <p:sp>
        <p:nvSpPr>
          <p:cNvPr id="2" name="Footer Placeholder 1">
            <a:extLst>
              <a:ext uri="{FF2B5EF4-FFF2-40B4-BE49-F238E27FC236}">
                <a16:creationId xmlns:a16="http://schemas.microsoft.com/office/drawing/2014/main" id="{B3B5EA60-3CAD-4BCC-AA5B-478FEF413635}"/>
              </a:ext>
            </a:extLst>
          </p:cNvPr>
          <p:cNvSpPr>
            <a:spLocks noGrp="1"/>
          </p:cNvSpPr>
          <p:nvPr>
            <p:ph type="ftr" sz="quarter" idx="11"/>
          </p:nvPr>
        </p:nvSpPr>
        <p:spPr/>
        <p:txBody>
          <a:bodyPr/>
          <a:lstStyle/>
          <a:p>
            <a:pPr>
              <a:defRPr/>
            </a:pPr>
            <a:r>
              <a:rPr lang="en-US"/>
              <a:t>L09.01</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3">
            <a:extLst>
              <a:ext uri="{FF2B5EF4-FFF2-40B4-BE49-F238E27FC236}">
                <a16:creationId xmlns:a16="http://schemas.microsoft.com/office/drawing/2014/main" id="{C057F655-FB77-4EE2-91A9-93C43BEECFD6}"/>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LSU rev20211031</a:t>
            </a:r>
          </a:p>
        </p:txBody>
      </p:sp>
      <p:sp>
        <p:nvSpPr>
          <p:cNvPr id="13315" name="Slide Number Placeholder 5">
            <a:extLst>
              <a:ext uri="{FF2B5EF4-FFF2-40B4-BE49-F238E27FC236}">
                <a16:creationId xmlns:a16="http://schemas.microsoft.com/office/drawing/2014/main" id="{5434A692-572D-41A0-98D0-AF09EA6AF32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CCE30517-5557-45DC-8AB2-60FEE7493B38}" type="slidenum">
              <a:rPr lang="en-US" altLang="en-US" sz="1400"/>
              <a:pPr>
                <a:spcBef>
                  <a:spcPct val="0"/>
                </a:spcBef>
                <a:buFontTx/>
                <a:buNone/>
              </a:pPr>
              <a:t>8</a:t>
            </a:fld>
            <a:endParaRPr lang="en-US" altLang="en-US" sz="1400"/>
          </a:p>
        </p:txBody>
      </p:sp>
      <p:sp>
        <p:nvSpPr>
          <p:cNvPr id="13316" name="Rectangle 4">
            <a:extLst>
              <a:ext uri="{FF2B5EF4-FFF2-40B4-BE49-F238E27FC236}">
                <a16:creationId xmlns:a16="http://schemas.microsoft.com/office/drawing/2014/main" id="{F04A05F1-AF21-4C79-A54A-B80A02FCB3E5}"/>
              </a:ext>
            </a:extLst>
          </p:cNvPr>
          <p:cNvSpPr>
            <a:spLocks noGrp="1" noChangeArrowheads="1"/>
          </p:cNvSpPr>
          <p:nvPr>
            <p:ph type="ctrTitle"/>
          </p:nvPr>
        </p:nvSpPr>
        <p:spPr>
          <a:xfrm>
            <a:off x="1981200" y="304800"/>
            <a:ext cx="6781800" cy="841375"/>
          </a:xfrm>
        </p:spPr>
        <p:txBody>
          <a:bodyPr/>
          <a:lstStyle/>
          <a:p>
            <a:pPr eaLnBrk="1" hangingPunct="1"/>
            <a:r>
              <a:rPr lang="en-US" altLang="en-US"/>
              <a:t>Pressure Sensors</a:t>
            </a:r>
          </a:p>
        </p:txBody>
      </p:sp>
      <p:sp>
        <p:nvSpPr>
          <p:cNvPr id="13317" name="Rectangle 5">
            <a:extLst>
              <a:ext uri="{FF2B5EF4-FFF2-40B4-BE49-F238E27FC236}">
                <a16:creationId xmlns:a16="http://schemas.microsoft.com/office/drawing/2014/main" id="{B3CC6E45-822D-4262-96CA-36D3C5E42CF6}"/>
              </a:ext>
            </a:extLst>
          </p:cNvPr>
          <p:cNvSpPr>
            <a:spLocks noGrp="1" noChangeArrowheads="1"/>
          </p:cNvSpPr>
          <p:nvPr>
            <p:ph type="subTitle" idx="1"/>
          </p:nvPr>
        </p:nvSpPr>
        <p:spPr>
          <a:xfrm>
            <a:off x="228600" y="1465263"/>
            <a:ext cx="8534400" cy="2286000"/>
          </a:xfrm>
        </p:spPr>
        <p:txBody>
          <a:bodyPr/>
          <a:lstStyle/>
          <a:p>
            <a:pPr algn="l" eaLnBrk="1" hangingPunct="1"/>
            <a:r>
              <a:rPr lang="en-US" altLang="en-US" sz="2400" dirty="0"/>
              <a:t>A </a:t>
            </a:r>
            <a:r>
              <a:rPr lang="en-US" altLang="en-US" sz="2400" i="1" dirty="0"/>
              <a:t>diaphragm</a:t>
            </a:r>
            <a:r>
              <a:rPr lang="en-US" altLang="en-US" sz="2400" dirty="0"/>
              <a:t> bows in or out depending on the atmospheric pressure being applied to it. The diaphragm is made of conductive material. This changes the distance and conductivity between it and a metal plate beneath it. A transducer reads this change in conductance as pressure. Note, temperature compensation is essential for proper pressure readings.</a:t>
            </a:r>
          </a:p>
          <a:p>
            <a:pPr algn="l" eaLnBrk="1" hangingPunct="1"/>
            <a:r>
              <a:rPr lang="en-US" altLang="en-US" sz="2400" dirty="0"/>
              <a:t> </a:t>
            </a:r>
          </a:p>
        </p:txBody>
      </p:sp>
      <p:sp>
        <p:nvSpPr>
          <p:cNvPr id="13318" name="TextBox 1">
            <a:extLst>
              <a:ext uri="{FF2B5EF4-FFF2-40B4-BE49-F238E27FC236}">
                <a16:creationId xmlns:a16="http://schemas.microsoft.com/office/drawing/2014/main" id="{5CED62B4-9AF8-4B57-B229-DE61C25295F6}"/>
              </a:ext>
            </a:extLst>
          </p:cNvPr>
          <p:cNvSpPr txBox="1">
            <a:spLocks noChangeArrowheads="1"/>
          </p:cNvSpPr>
          <p:nvPr/>
        </p:nvSpPr>
        <p:spPr bwMode="auto">
          <a:xfrm>
            <a:off x="757237" y="4165600"/>
            <a:ext cx="58832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dirty="0"/>
              <a:t>The </a:t>
            </a:r>
            <a:r>
              <a:rPr lang="en-US" altLang="en-US" sz="2000" dirty="0" err="1"/>
              <a:t>MegaSat</a:t>
            </a:r>
            <a:r>
              <a:rPr lang="en-US" altLang="en-US" sz="2000" dirty="0"/>
              <a:t> uses a pressure transducer that gauges </a:t>
            </a:r>
            <a:r>
              <a:rPr lang="en-US" altLang="en-US" sz="2000" i="1" dirty="0"/>
              <a:t>absolute</a:t>
            </a:r>
            <a:r>
              <a:rPr lang="en-US" altLang="en-US" sz="2000" dirty="0"/>
              <a:t> pressure (zero reading = perfect vacuum). It also has temperature compensation built in. </a:t>
            </a:r>
          </a:p>
          <a:p>
            <a:pPr eaLnBrk="1" hangingPunct="1">
              <a:spcBef>
                <a:spcPct val="0"/>
              </a:spcBef>
              <a:buFontTx/>
              <a:buNone/>
            </a:pPr>
            <a:endParaRPr lang="en-US" altLang="en-US" sz="2000" dirty="0"/>
          </a:p>
        </p:txBody>
      </p:sp>
      <p:pic>
        <p:nvPicPr>
          <p:cNvPr id="13319" name="Picture 8">
            <a:extLst>
              <a:ext uri="{FF2B5EF4-FFF2-40B4-BE49-F238E27FC236}">
                <a16:creationId xmlns:a16="http://schemas.microsoft.com/office/drawing/2014/main" id="{9737787D-5B95-4B8E-8579-88D86D3FA8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3944938"/>
            <a:ext cx="127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TextBox 10">
            <a:extLst>
              <a:ext uri="{FF2B5EF4-FFF2-40B4-BE49-F238E27FC236}">
                <a16:creationId xmlns:a16="http://schemas.microsoft.com/office/drawing/2014/main" id="{692FDF53-BE66-4419-87C7-D5E605526022}"/>
              </a:ext>
            </a:extLst>
          </p:cNvPr>
          <p:cNvSpPr txBox="1">
            <a:spLocks noChangeArrowheads="1"/>
          </p:cNvSpPr>
          <p:nvPr/>
        </p:nvSpPr>
        <p:spPr bwMode="auto">
          <a:xfrm>
            <a:off x="5722938" y="5408613"/>
            <a:ext cx="2625725" cy="6461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800" i="1"/>
              <a:t>1230-015A-3L</a:t>
            </a:r>
            <a:r>
              <a:rPr lang="en-US" altLang="en-US" sz="1800"/>
              <a:t> Pressure Transducer</a:t>
            </a:r>
          </a:p>
        </p:txBody>
      </p:sp>
      <p:sp>
        <p:nvSpPr>
          <p:cNvPr id="2" name="Footer Placeholder 1">
            <a:extLst>
              <a:ext uri="{FF2B5EF4-FFF2-40B4-BE49-F238E27FC236}">
                <a16:creationId xmlns:a16="http://schemas.microsoft.com/office/drawing/2014/main" id="{1B1DCCA0-0A85-460C-8371-3E94A8995CC8}"/>
              </a:ext>
            </a:extLst>
          </p:cNvPr>
          <p:cNvSpPr>
            <a:spLocks noGrp="1"/>
          </p:cNvSpPr>
          <p:nvPr>
            <p:ph type="ftr" sz="quarter" idx="11"/>
          </p:nvPr>
        </p:nvSpPr>
        <p:spPr/>
        <p:txBody>
          <a:bodyPr/>
          <a:lstStyle/>
          <a:p>
            <a:pPr>
              <a:defRPr/>
            </a:pPr>
            <a:r>
              <a:rPr lang="en-US"/>
              <a:t>L09.01</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5B4397E2-580D-415D-A3F6-08A3373678AA}"/>
              </a:ext>
            </a:extLst>
          </p:cNvPr>
          <p:cNvSpPr>
            <a:spLocks noGrp="1" noChangeArrowheads="1"/>
          </p:cNvSpPr>
          <p:nvPr>
            <p:ph type="title"/>
          </p:nvPr>
        </p:nvSpPr>
        <p:spPr>
          <a:xfrm>
            <a:off x="1352550" y="190500"/>
            <a:ext cx="7772400" cy="1143000"/>
          </a:xfrm>
        </p:spPr>
        <p:txBody>
          <a:bodyPr/>
          <a:lstStyle/>
          <a:p>
            <a:r>
              <a:rPr lang="en-US" altLang="en-US"/>
              <a:t>Humidity Sensors</a:t>
            </a:r>
          </a:p>
        </p:txBody>
      </p:sp>
      <p:sp>
        <p:nvSpPr>
          <p:cNvPr id="14339" name="Content Placeholder 2">
            <a:extLst>
              <a:ext uri="{FF2B5EF4-FFF2-40B4-BE49-F238E27FC236}">
                <a16:creationId xmlns:a16="http://schemas.microsoft.com/office/drawing/2014/main" id="{AC06D163-E4EA-458E-983A-71B58396BDF0}"/>
              </a:ext>
            </a:extLst>
          </p:cNvPr>
          <p:cNvSpPr>
            <a:spLocks noGrp="1" noChangeArrowheads="1"/>
          </p:cNvSpPr>
          <p:nvPr>
            <p:ph sz="half" idx="1"/>
          </p:nvPr>
        </p:nvSpPr>
        <p:spPr/>
        <p:txBody>
          <a:bodyPr/>
          <a:lstStyle/>
          <a:p>
            <a:pPr marL="0" indent="0" algn="ctr">
              <a:buFontTx/>
              <a:buNone/>
            </a:pPr>
            <a:r>
              <a:rPr lang="en-US" altLang="en-US" sz="2400" u="sng"/>
              <a:t>How they work</a:t>
            </a:r>
          </a:p>
          <a:p>
            <a:pPr marL="0" indent="0">
              <a:buFontTx/>
              <a:buNone/>
            </a:pPr>
            <a:r>
              <a:rPr lang="en-US" altLang="en-US" sz="2000"/>
              <a:t>The most common way humidity sensors work is by gauging how electricity jumps the air gap in a capacitor. All substances conduct electricity differently, and this includes dry vs humid air. The change in conductivity is  interpreted as humidity.</a:t>
            </a:r>
          </a:p>
        </p:txBody>
      </p:sp>
      <p:sp>
        <p:nvSpPr>
          <p:cNvPr id="14340" name="Content Placeholder 3">
            <a:extLst>
              <a:ext uri="{FF2B5EF4-FFF2-40B4-BE49-F238E27FC236}">
                <a16:creationId xmlns:a16="http://schemas.microsoft.com/office/drawing/2014/main" id="{6CA48414-2D9D-4AAE-9376-829431F794B6}"/>
              </a:ext>
            </a:extLst>
          </p:cNvPr>
          <p:cNvSpPr>
            <a:spLocks noGrp="1" noChangeArrowheads="1"/>
          </p:cNvSpPr>
          <p:nvPr>
            <p:ph sz="half" idx="2"/>
          </p:nvPr>
        </p:nvSpPr>
        <p:spPr>
          <a:xfrm>
            <a:off x="4648200" y="1981200"/>
            <a:ext cx="3810000" cy="1828800"/>
          </a:xfrm>
        </p:spPr>
        <p:txBody>
          <a:bodyPr/>
          <a:lstStyle/>
          <a:p>
            <a:pPr marL="0" indent="0" algn="ctr">
              <a:buFontTx/>
              <a:buNone/>
            </a:pPr>
            <a:r>
              <a:rPr lang="en-US" altLang="en-US" sz="2400" u="sng"/>
              <a:t>MegaSat</a:t>
            </a:r>
          </a:p>
          <a:p>
            <a:pPr marL="0" indent="0">
              <a:buFontTx/>
              <a:buNone/>
            </a:pPr>
            <a:r>
              <a:rPr lang="en-US" altLang="en-US" sz="2000"/>
              <a:t>The board uses a capacitive sensing element that is light sensitive so care must be taking to keep it out of the light.</a:t>
            </a:r>
          </a:p>
          <a:p>
            <a:pPr marL="0" indent="0">
              <a:buFontTx/>
              <a:buNone/>
            </a:pPr>
            <a:endParaRPr lang="en-US" altLang="en-US" sz="2000"/>
          </a:p>
        </p:txBody>
      </p:sp>
      <p:sp>
        <p:nvSpPr>
          <p:cNvPr id="14341" name="Date Placeholder 4">
            <a:extLst>
              <a:ext uri="{FF2B5EF4-FFF2-40B4-BE49-F238E27FC236}">
                <a16:creationId xmlns:a16="http://schemas.microsoft.com/office/drawing/2014/main" id="{0389AB86-BEA7-45A7-BB3E-9D1CBD66D1B7}"/>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solidFill>
                  <a:srgbClr val="000000"/>
                </a:solidFill>
              </a:rPr>
              <a:t>LSU rev20211031</a:t>
            </a:r>
          </a:p>
        </p:txBody>
      </p:sp>
      <p:sp>
        <p:nvSpPr>
          <p:cNvPr id="14342" name="Slide Number Placeholder 5">
            <a:extLst>
              <a:ext uri="{FF2B5EF4-FFF2-40B4-BE49-F238E27FC236}">
                <a16:creationId xmlns:a16="http://schemas.microsoft.com/office/drawing/2014/main" id="{D741CC8C-59C0-434B-9484-B8FB9FF725D1}"/>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0A482A20-299D-4F1C-8845-78D801D6AEB7}" type="slidenum">
              <a:rPr lang="en-US" altLang="en-US" sz="1400">
                <a:solidFill>
                  <a:srgbClr val="000000"/>
                </a:solidFill>
              </a:rPr>
              <a:pPr>
                <a:spcBef>
                  <a:spcPct val="0"/>
                </a:spcBef>
                <a:buFontTx/>
                <a:buNone/>
              </a:pPr>
              <a:t>9</a:t>
            </a:fld>
            <a:endParaRPr lang="en-US" altLang="en-US" sz="1400">
              <a:solidFill>
                <a:srgbClr val="000000"/>
              </a:solidFill>
            </a:endParaRPr>
          </a:p>
        </p:txBody>
      </p:sp>
      <p:pic>
        <p:nvPicPr>
          <p:cNvPr id="14343" name="Picture 6">
            <a:extLst>
              <a:ext uri="{FF2B5EF4-FFF2-40B4-BE49-F238E27FC236}">
                <a16:creationId xmlns:a16="http://schemas.microsoft.com/office/drawing/2014/main" id="{846ADB5D-2A71-441C-9A34-F0B67EF547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3810000"/>
            <a:ext cx="19050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4" name="TextBox 7">
            <a:extLst>
              <a:ext uri="{FF2B5EF4-FFF2-40B4-BE49-F238E27FC236}">
                <a16:creationId xmlns:a16="http://schemas.microsoft.com/office/drawing/2014/main" id="{2FB2D9F1-BD32-4DE2-9E87-890489575AD8}"/>
              </a:ext>
            </a:extLst>
          </p:cNvPr>
          <p:cNvSpPr txBox="1">
            <a:spLocks noChangeArrowheads="1"/>
          </p:cNvSpPr>
          <p:nvPr/>
        </p:nvSpPr>
        <p:spPr bwMode="auto">
          <a:xfrm>
            <a:off x="5486400" y="5314950"/>
            <a:ext cx="1930400" cy="647700"/>
          </a:xfrm>
          <a:prstGeom prst="rect">
            <a:avLst/>
          </a:prstGeom>
          <a:solidFill>
            <a:schemeClr val="bg1"/>
          </a:solidFill>
          <a:ln w="9525">
            <a:solidFill>
              <a:schemeClr val="tx1"/>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800"/>
              <a:t>HIH-4000-003 Humidity Sensor</a:t>
            </a:r>
          </a:p>
        </p:txBody>
      </p:sp>
      <p:sp>
        <p:nvSpPr>
          <p:cNvPr id="2" name="Footer Placeholder 1">
            <a:extLst>
              <a:ext uri="{FF2B5EF4-FFF2-40B4-BE49-F238E27FC236}">
                <a16:creationId xmlns:a16="http://schemas.microsoft.com/office/drawing/2014/main" id="{8C94D5D7-2A65-4646-A6AC-2274C61FCBBF}"/>
              </a:ext>
            </a:extLst>
          </p:cNvPr>
          <p:cNvSpPr>
            <a:spLocks noGrp="1"/>
          </p:cNvSpPr>
          <p:nvPr>
            <p:ph type="ftr" sz="quarter" idx="11"/>
          </p:nvPr>
        </p:nvSpPr>
        <p:spPr/>
        <p:txBody>
          <a:bodyPr/>
          <a:lstStyle/>
          <a:p>
            <a:pPr>
              <a:defRPr/>
            </a:pPr>
            <a:r>
              <a:rPr lang="en-US"/>
              <a:t>L09.01</a:t>
            </a:r>
          </a:p>
        </p:txBody>
      </p:sp>
    </p:spTree>
  </p:cSld>
  <p:clrMapOvr>
    <a:masterClrMapping/>
  </p:clrMapOvr>
</p:sld>
</file>

<file path=ppt/theme/theme1.xml><?xml version="1.0" encoding="utf-8"?>
<a:theme xmlns:a="http://schemas.openxmlformats.org/drawingml/2006/main" name="LaACES">
  <a:themeElements>
    <a:clrScheme name="">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FF0066"/>
      </a:hlink>
      <a:folHlink>
        <a:srgbClr val="00FF00"/>
      </a:folHlink>
    </a:clrScheme>
    <a:fontScheme name="LaACE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aACES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aACE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aACES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aACES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aACE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aACE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aACE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LaACES">
  <a:themeElements>
    <a:clrScheme name="">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FF0066"/>
      </a:hlink>
      <a:folHlink>
        <a:srgbClr val="00FF00"/>
      </a:folHlink>
    </a:clrScheme>
    <a:fontScheme name="LaACE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aACES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aACE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aACES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aACES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aACE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aACE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aACE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LaACES">
  <a:themeElements>
    <a:clrScheme name="">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FF0066"/>
      </a:hlink>
      <a:folHlink>
        <a:srgbClr val="00FF00"/>
      </a:folHlink>
    </a:clrScheme>
    <a:fontScheme name="LaACE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aACES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aACE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aACES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aACES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aACE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aACE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aACE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LaACES</Template>
  <TotalTime>10091</TotalTime>
  <Words>2058</Words>
  <Application>Microsoft Office PowerPoint</Application>
  <PresentationFormat>On-screen Show (4:3)</PresentationFormat>
  <Paragraphs>293</Paragraphs>
  <Slides>28</Slides>
  <Notes>18</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28</vt:i4>
      </vt:variant>
    </vt:vector>
  </HeadingPairs>
  <TitlesOfParts>
    <vt:vector size="35" baseType="lpstr">
      <vt:lpstr>Calibri</vt:lpstr>
      <vt:lpstr>Cambria Math</vt:lpstr>
      <vt:lpstr>Courier New</vt:lpstr>
      <vt:lpstr>Times New Roman</vt:lpstr>
      <vt:lpstr>LaACES</vt:lpstr>
      <vt:lpstr>1_LaACES</vt:lpstr>
      <vt:lpstr>2_LaACES</vt:lpstr>
      <vt:lpstr>Lecture 09.01: Data Acquisition </vt:lpstr>
      <vt:lpstr>Sensors and Transducers</vt:lpstr>
      <vt:lpstr>NOTE: Transducers</vt:lpstr>
      <vt:lpstr>Sensor Classification  </vt:lpstr>
      <vt:lpstr>Example Sensor Inputs:  Physical Variables</vt:lpstr>
      <vt:lpstr>Electrical Signal Outputs</vt:lpstr>
      <vt:lpstr>Temperature Sensors</vt:lpstr>
      <vt:lpstr>Pressure Sensors</vt:lpstr>
      <vt:lpstr>Humidity Sensors</vt:lpstr>
      <vt:lpstr>Acceleration and Orientation Sensors</vt:lpstr>
      <vt:lpstr>Signal Conditioning</vt:lpstr>
      <vt:lpstr>Span and Base  </vt:lpstr>
      <vt:lpstr>Span and Base Adjustment </vt:lpstr>
      <vt:lpstr>Transfer Function </vt:lpstr>
      <vt:lpstr>Amplification and Attenuation</vt:lpstr>
      <vt:lpstr>Signal Conditioning Circuit Operational Amplifier or “Op amp”</vt:lpstr>
      <vt:lpstr>Operational Amplifier ICs</vt:lpstr>
      <vt:lpstr>Op Amp Golden Rules</vt:lpstr>
      <vt:lpstr>Signal Conditioning Circuit Buffer</vt:lpstr>
      <vt:lpstr>Signal Conditioning Circuit Inverting Amplifier</vt:lpstr>
      <vt:lpstr>Signal Conditioning Circuit Non-Inverting Amplifier</vt:lpstr>
      <vt:lpstr>Signal Conditioning Circuit Summing Amplifier</vt:lpstr>
      <vt:lpstr>Signal Conditioning Circuit Difference Amplifier</vt:lpstr>
      <vt:lpstr>Op Amp Circuits</vt:lpstr>
      <vt:lpstr>Electronic Filters</vt:lpstr>
      <vt:lpstr>Input and Output Impedance</vt:lpstr>
      <vt:lpstr>Impedance Matching</vt:lpstr>
      <vt:lpstr>Data Acquisition Flow</vt:lpstr>
    </vt:vector>
  </TitlesOfParts>
  <Company>LSU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Acquisition  Electronics Unit – Lecture 6</dc:title>
  <dc:creator>jim</dc:creator>
  <cp:lastModifiedBy>Aaron P Ryan</cp:lastModifiedBy>
  <cp:revision>173</cp:revision>
  <cp:lastPrinted>2013-09-23T14:12:03Z</cp:lastPrinted>
  <dcterms:created xsi:type="dcterms:W3CDTF">2004-08-11T18:54:21Z</dcterms:created>
  <dcterms:modified xsi:type="dcterms:W3CDTF">2021-10-11T20:20:59Z</dcterms:modified>
</cp:coreProperties>
</file>